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83"/>
  </p:notesMasterIdLst>
  <p:sldIdLst>
    <p:sldId id="256" r:id="rId3"/>
    <p:sldId id="257" r:id="rId4"/>
    <p:sldId id="308" r:id="rId5"/>
    <p:sldId id="309" r:id="rId6"/>
    <p:sldId id="315" r:id="rId7"/>
    <p:sldId id="327" r:id="rId8"/>
    <p:sldId id="326" r:id="rId9"/>
    <p:sldId id="331" r:id="rId10"/>
    <p:sldId id="325" r:id="rId11"/>
    <p:sldId id="328" r:id="rId12"/>
    <p:sldId id="329" r:id="rId13"/>
    <p:sldId id="330" r:id="rId14"/>
    <p:sldId id="310" r:id="rId15"/>
    <p:sldId id="313" r:id="rId16"/>
    <p:sldId id="314" r:id="rId17"/>
    <p:sldId id="316" r:id="rId18"/>
    <p:sldId id="339" r:id="rId19"/>
    <p:sldId id="334" r:id="rId20"/>
    <p:sldId id="323" r:id="rId21"/>
    <p:sldId id="324" r:id="rId22"/>
    <p:sldId id="318" r:id="rId23"/>
    <p:sldId id="322" r:id="rId24"/>
    <p:sldId id="321" r:id="rId25"/>
    <p:sldId id="337" r:id="rId26"/>
    <p:sldId id="319" r:id="rId27"/>
    <p:sldId id="335" r:id="rId28"/>
    <p:sldId id="333" r:id="rId29"/>
    <p:sldId id="336" r:id="rId30"/>
    <p:sldId id="340" r:id="rId31"/>
    <p:sldId id="317" r:id="rId32"/>
    <p:sldId id="258" r:id="rId33"/>
    <p:sldId id="259" r:id="rId34"/>
    <p:sldId id="260" r:id="rId35"/>
    <p:sldId id="261" r:id="rId36"/>
    <p:sldId id="262" r:id="rId37"/>
    <p:sldId id="263" r:id="rId38"/>
    <p:sldId id="264" r:id="rId39"/>
    <p:sldId id="265" r:id="rId40"/>
    <p:sldId id="266" r:id="rId41"/>
    <p:sldId id="267" r:id="rId42"/>
    <p:sldId id="268" r:id="rId43"/>
    <p:sldId id="269" r:id="rId44"/>
    <p:sldId id="270" r:id="rId45"/>
    <p:sldId id="271" r:id="rId46"/>
    <p:sldId id="272" r:id="rId47"/>
    <p:sldId id="273" r:id="rId48"/>
    <p:sldId id="274" r:id="rId49"/>
    <p:sldId id="275" r:id="rId50"/>
    <p:sldId id="276" r:id="rId51"/>
    <p:sldId id="277" r:id="rId52"/>
    <p:sldId id="278" r:id="rId53"/>
    <p:sldId id="279" r:id="rId54"/>
    <p:sldId id="280" r:id="rId55"/>
    <p:sldId id="281" r:id="rId56"/>
    <p:sldId id="282" r:id="rId57"/>
    <p:sldId id="283" r:id="rId58"/>
    <p:sldId id="284" r:id="rId59"/>
    <p:sldId id="285" r:id="rId60"/>
    <p:sldId id="286" r:id="rId61"/>
    <p:sldId id="287" r:id="rId62"/>
    <p:sldId id="288" r:id="rId63"/>
    <p:sldId id="289" r:id="rId64"/>
    <p:sldId id="290" r:id="rId65"/>
    <p:sldId id="291" r:id="rId66"/>
    <p:sldId id="292" r:id="rId67"/>
    <p:sldId id="293" r:id="rId68"/>
    <p:sldId id="294" r:id="rId69"/>
    <p:sldId id="295" r:id="rId70"/>
    <p:sldId id="296" r:id="rId71"/>
    <p:sldId id="297" r:id="rId72"/>
    <p:sldId id="298" r:id="rId73"/>
    <p:sldId id="299" r:id="rId74"/>
    <p:sldId id="300" r:id="rId75"/>
    <p:sldId id="301" r:id="rId76"/>
    <p:sldId id="302" r:id="rId77"/>
    <p:sldId id="303" r:id="rId78"/>
    <p:sldId id="304" r:id="rId79"/>
    <p:sldId id="305" r:id="rId80"/>
    <p:sldId id="306" r:id="rId81"/>
    <p:sldId id="307" r:id="rId82"/>
  </p:sldIdLst>
  <p:sldSz cx="9144000" cy="5143500" type="screen16x9"/>
  <p:notesSz cx="6858000" cy="9144000"/>
  <p:embeddedFontLst>
    <p:embeddedFont>
      <p:font typeface="Abel" panose="02000506030000020004" pitchFamily="2" charset="0"/>
      <p:regular r:id="rId84"/>
    </p:embeddedFont>
    <p:embeddedFont>
      <p:font typeface="Amatic SC" panose="00000500000000000000" pitchFamily="2" charset="-79"/>
      <p:regular r:id="rId85"/>
      <p:bold r:id="rId86"/>
    </p:embeddedFont>
    <p:embeddedFont>
      <p:font typeface="Arvo" panose="020B0604020202020204" charset="0"/>
      <p:regular r:id="rId87"/>
      <p:bold r:id="rId88"/>
      <p:italic r:id="rId89"/>
      <p:boldItalic r:id="rId90"/>
    </p:embeddedFont>
    <p:embeddedFont>
      <p:font typeface="Calibri" panose="020F0502020204030204" pitchFamily="34" charset="0"/>
      <p:regular r:id="rId91"/>
      <p:bold r:id="rId92"/>
      <p:italic r:id="rId93"/>
      <p:boldItalic r:id="rId94"/>
    </p:embeddedFont>
    <p:embeddedFont>
      <p:font typeface="Helvetica" panose="020B0604020202020204" pitchFamily="34" charset="0"/>
      <p:regular r:id="rId95"/>
      <p:bold r:id="rId96"/>
      <p:italic r:id="rId97"/>
      <p:boldItalic r:id="rId98"/>
    </p:embeddedFont>
    <p:embeddedFont>
      <p:font typeface="Livvic" pitchFamily="2" charset="0"/>
      <p:regular r:id="rId99"/>
      <p:bold r:id="rId100"/>
      <p:italic r:id="rId101"/>
      <p:boldItalic r:id="rId102"/>
    </p:embeddedFont>
    <p:embeddedFont>
      <p:font typeface="Open Sans" panose="020B0606030504020204" pitchFamily="34" charset="0"/>
      <p:regular r:id="rId103"/>
      <p:bold r:id="rId104"/>
      <p:italic r:id="rId105"/>
      <p:boldItalic r:id="rId106"/>
    </p:embeddedFont>
    <p:embeddedFont>
      <p:font typeface="Proxima Nova" panose="020B0604020202020204" charset="0"/>
      <p:regular r:id="rId107"/>
      <p:bold r:id="rId108"/>
      <p:italic r:id="rId109"/>
      <p:boldItalic r:id="rId110"/>
    </p:embeddedFont>
    <p:embeddedFont>
      <p:font typeface="Proxima Nova Semibold" panose="020B0604020202020204" charset="0"/>
      <p:regular r:id="rId111"/>
      <p:bold r:id="rId112"/>
      <p:boldItalic r:id="rId113"/>
    </p:embeddedFont>
    <p:embeddedFont>
      <p:font typeface="Roboto Condensed Light" panose="02000000000000000000" pitchFamily="2" charset="0"/>
      <p:regular r:id="rId114"/>
      <p:italic r:id="rId115"/>
    </p:embeddedFont>
    <p:embeddedFont>
      <p:font typeface="Roboto Medium" panose="02000000000000000000" pitchFamily="2" charset="0"/>
      <p:regular r:id="rId116"/>
      <p:bold r:id="rId117"/>
      <p:italic r:id="rId118"/>
      <p:boldItalic r:id="rId119"/>
    </p:embeddedFont>
    <p:embeddedFont>
      <p:font typeface="Source Sans Pro" panose="020B0503030403020204" pitchFamily="34" charset="0"/>
      <p:regular r:id="rId120"/>
      <p:bold r:id="rId121"/>
      <p:italic r:id="rId122"/>
      <p:boldItalic r:id="rId123"/>
    </p:embeddedFont>
    <p:embeddedFont>
      <p:font typeface="Ubuntu" panose="020B0504030602030204" pitchFamily="34" charset="0"/>
      <p:regular r:id="rId124"/>
      <p:bold r:id="rId125"/>
      <p:italic r:id="rId126"/>
      <p:boldItalic r:id="rId127"/>
    </p:embeddedFont>
    <p:embeddedFont>
      <p:font typeface="Zilla Slab SemiBold" panose="020B0604020202020204" charset="0"/>
      <p:bold r:id="rId1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374C96A-77E0-400D-A452-D7206B389B62}">
  <a:tblStyle styleId="{2374C96A-77E0-400D-A452-D7206B389B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31" autoAdjust="0"/>
    <p:restoredTop sz="94660"/>
  </p:normalViewPr>
  <p:slideViewPr>
    <p:cSldViewPr snapToGrid="0">
      <p:cViewPr>
        <p:scale>
          <a:sx n="78" d="100"/>
          <a:sy n="78" d="100"/>
        </p:scale>
        <p:origin x="109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font" Target="fonts/font34.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fntdata"/><Relationship Id="rId89" Type="http://schemas.openxmlformats.org/officeDocument/2006/relationships/font" Target="fonts/font6.fntdata"/><Relationship Id="rId112" Type="http://schemas.openxmlformats.org/officeDocument/2006/relationships/font" Target="fonts/font29.fntdata"/><Relationship Id="rId16" Type="http://schemas.openxmlformats.org/officeDocument/2006/relationships/slide" Target="slides/slide14.xml"/><Relationship Id="rId107" Type="http://schemas.openxmlformats.org/officeDocument/2006/relationships/font" Target="fonts/font24.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9.fntdata"/><Relationship Id="rId123" Type="http://schemas.openxmlformats.org/officeDocument/2006/relationships/font" Target="fonts/font40.fntdata"/><Relationship Id="rId128" Type="http://schemas.openxmlformats.org/officeDocument/2006/relationships/font" Target="fonts/font45.fntdata"/><Relationship Id="rId5" Type="http://schemas.openxmlformats.org/officeDocument/2006/relationships/slide" Target="slides/slide3.xml"/><Relationship Id="rId90" Type="http://schemas.openxmlformats.org/officeDocument/2006/relationships/font" Target="fonts/font7.fntdata"/><Relationship Id="rId95" Type="http://schemas.openxmlformats.org/officeDocument/2006/relationships/font" Target="fonts/font12.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30.fntdata"/><Relationship Id="rId118" Type="http://schemas.openxmlformats.org/officeDocument/2006/relationships/font" Target="fonts/font35.fntdata"/><Relationship Id="rId80" Type="http://schemas.openxmlformats.org/officeDocument/2006/relationships/slide" Target="slides/slide78.xml"/><Relationship Id="rId85" Type="http://schemas.openxmlformats.org/officeDocument/2006/relationships/font" Target="fonts/font2.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20.fntdata"/><Relationship Id="rId108" Type="http://schemas.openxmlformats.org/officeDocument/2006/relationships/font" Target="fonts/font25.fntdata"/><Relationship Id="rId124" Type="http://schemas.openxmlformats.org/officeDocument/2006/relationships/font" Target="fonts/font41.fntdata"/><Relationship Id="rId129" Type="http://schemas.openxmlformats.org/officeDocument/2006/relationships/presProps" Target="presProp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8.fntdata"/><Relationship Id="rId96"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31.fntdata"/><Relationship Id="rId119" Type="http://schemas.openxmlformats.org/officeDocument/2006/relationships/font" Target="fonts/font36.fntdata"/><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font" Target="fonts/font3.fntdata"/><Relationship Id="rId130" Type="http://schemas.openxmlformats.org/officeDocument/2006/relationships/viewProps" Target="viewProp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6.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4.fntdata"/><Relationship Id="rId104" Type="http://schemas.openxmlformats.org/officeDocument/2006/relationships/font" Target="fonts/font21.fntdata"/><Relationship Id="rId120" Type="http://schemas.openxmlformats.org/officeDocument/2006/relationships/font" Target="fonts/font37.fntdata"/><Relationship Id="rId125" Type="http://schemas.openxmlformats.org/officeDocument/2006/relationships/font" Target="fonts/font42.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4.fntdata"/><Relationship Id="rId110" Type="http://schemas.openxmlformats.org/officeDocument/2006/relationships/font" Target="fonts/font27.fntdata"/><Relationship Id="rId115" Type="http://schemas.openxmlformats.org/officeDocument/2006/relationships/font" Target="fonts/font32.fntdata"/><Relationship Id="rId131"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17.fntdata"/><Relationship Id="rId105" Type="http://schemas.openxmlformats.org/officeDocument/2006/relationships/font" Target="fonts/font22.fntdata"/><Relationship Id="rId126" Type="http://schemas.openxmlformats.org/officeDocument/2006/relationships/font" Target="fonts/font4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0.fntdata"/><Relationship Id="rId98" Type="http://schemas.openxmlformats.org/officeDocument/2006/relationships/font" Target="fonts/font15.fntdata"/><Relationship Id="rId121" Type="http://schemas.openxmlformats.org/officeDocument/2006/relationships/font" Target="fonts/font3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33.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notesMaster" Target="notesMasters/notesMaster1.xml"/><Relationship Id="rId88" Type="http://schemas.openxmlformats.org/officeDocument/2006/relationships/font" Target="fonts/font5.fntdata"/><Relationship Id="rId111" Type="http://schemas.openxmlformats.org/officeDocument/2006/relationships/font" Target="fonts/font28.fntdata"/><Relationship Id="rId132" Type="http://schemas.openxmlformats.org/officeDocument/2006/relationships/tableStyles" Target="tableStyles.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23.fntdata"/><Relationship Id="rId127" Type="http://schemas.openxmlformats.org/officeDocument/2006/relationships/font" Target="fonts/font44.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font" Target="fonts/font11.fntdata"/><Relationship Id="rId99" Type="http://schemas.openxmlformats.org/officeDocument/2006/relationships/font" Target="fonts/font16.fntdata"/><Relationship Id="rId101" Type="http://schemas.openxmlformats.org/officeDocument/2006/relationships/font" Target="fonts/font18.fntdata"/><Relationship Id="rId122" Type="http://schemas.openxmlformats.org/officeDocument/2006/relationships/font" Target="fonts/font39.fntdata"/><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jpg>
</file>

<file path=ppt/media/image23.jpg>
</file>

<file path=ppt/media/image24.png>
</file>

<file path=ppt/media/image25.jpg>
</file>

<file path=ppt/media/image26.png>
</file>

<file path=ppt/media/image27.png>
</file>

<file path=ppt/media/image28.gif>
</file>

<file path=ppt/media/image29.gif>
</file>

<file path=ppt/media/image3.png>
</file>

<file path=ppt/media/image30.gif>
</file>

<file path=ppt/media/image31.gif>
</file>

<file path=ppt/media/image32.gif>
</file>

<file path=ppt/media/image3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3"/>
        <p:cNvGrpSpPr/>
        <p:nvPr/>
      </p:nvGrpSpPr>
      <p:grpSpPr>
        <a:xfrm>
          <a:off x="0" y="0"/>
          <a:ext cx="0" cy="0"/>
          <a:chOff x="0" y="0"/>
          <a:chExt cx="0" cy="0"/>
        </a:xfrm>
      </p:grpSpPr>
      <p:sp>
        <p:nvSpPr>
          <p:cNvPr id="3464" name="Google Shape;3464;g8e2cf62466_0_276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5" name="Google Shape;3465;g8e2cf62466_0_27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7"/>
        <p:cNvGrpSpPr/>
        <p:nvPr/>
      </p:nvGrpSpPr>
      <p:grpSpPr>
        <a:xfrm>
          <a:off x="0" y="0"/>
          <a:ext cx="0" cy="0"/>
          <a:chOff x="0" y="0"/>
          <a:chExt cx="0" cy="0"/>
        </a:xfrm>
      </p:grpSpPr>
      <p:sp>
        <p:nvSpPr>
          <p:cNvPr id="3528" name="Google Shape;3528;g8e2cf62466_0_277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9" name="Google Shape;3529;g8e2cf62466_0_27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9"/>
        <p:cNvGrpSpPr/>
        <p:nvPr/>
      </p:nvGrpSpPr>
      <p:grpSpPr>
        <a:xfrm>
          <a:off x="0" y="0"/>
          <a:ext cx="0" cy="0"/>
          <a:chOff x="0" y="0"/>
          <a:chExt cx="0" cy="0"/>
        </a:xfrm>
      </p:grpSpPr>
      <p:sp>
        <p:nvSpPr>
          <p:cNvPr id="3550" name="Google Shape;3550;g8e2cf62466_0_277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1" name="Google Shape;3551;g8e2cf62466_0_27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0"/>
        <p:cNvGrpSpPr/>
        <p:nvPr/>
      </p:nvGrpSpPr>
      <p:grpSpPr>
        <a:xfrm>
          <a:off x="0" y="0"/>
          <a:ext cx="0" cy="0"/>
          <a:chOff x="0" y="0"/>
          <a:chExt cx="0" cy="0"/>
        </a:xfrm>
      </p:grpSpPr>
      <p:sp>
        <p:nvSpPr>
          <p:cNvPr id="3571" name="Google Shape;3571;g8e2cf62466_0_27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2" name="Google Shape;3572;g8e2cf62466_0_27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6"/>
        <p:cNvGrpSpPr/>
        <p:nvPr/>
      </p:nvGrpSpPr>
      <p:grpSpPr>
        <a:xfrm>
          <a:off x="0" y="0"/>
          <a:ext cx="0" cy="0"/>
          <a:chOff x="0" y="0"/>
          <a:chExt cx="0" cy="0"/>
        </a:xfrm>
      </p:grpSpPr>
      <p:sp>
        <p:nvSpPr>
          <p:cNvPr id="3577" name="Google Shape;3577;g8e2cf62466_0_27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8" name="Google Shape;3578;g8e2cf62466_0_27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6"/>
        <p:cNvGrpSpPr/>
        <p:nvPr/>
      </p:nvGrpSpPr>
      <p:grpSpPr>
        <a:xfrm>
          <a:off x="0" y="0"/>
          <a:ext cx="0" cy="0"/>
          <a:chOff x="0" y="0"/>
          <a:chExt cx="0" cy="0"/>
        </a:xfrm>
      </p:grpSpPr>
      <p:sp>
        <p:nvSpPr>
          <p:cNvPr id="3627" name="Google Shape;3627;g8e2cf62466_0_27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8" name="Google Shape;3628;g8e2cf62466_0_27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2"/>
        <p:cNvGrpSpPr/>
        <p:nvPr/>
      </p:nvGrpSpPr>
      <p:grpSpPr>
        <a:xfrm>
          <a:off x="0" y="0"/>
          <a:ext cx="0" cy="0"/>
          <a:chOff x="0" y="0"/>
          <a:chExt cx="0" cy="0"/>
        </a:xfrm>
      </p:grpSpPr>
      <p:sp>
        <p:nvSpPr>
          <p:cNvPr id="3693" name="Google Shape;3693;g8e2cf62466_0_620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4" name="Google Shape;3694;g8e2cf62466_0_62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8"/>
        <p:cNvGrpSpPr/>
        <p:nvPr/>
      </p:nvGrpSpPr>
      <p:grpSpPr>
        <a:xfrm>
          <a:off x="0" y="0"/>
          <a:ext cx="0" cy="0"/>
          <a:chOff x="0" y="0"/>
          <a:chExt cx="0" cy="0"/>
        </a:xfrm>
      </p:grpSpPr>
      <p:sp>
        <p:nvSpPr>
          <p:cNvPr id="3699" name="Google Shape;3699;g8e2cf62466_0_279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0" name="Google Shape;3700;g8e2cf62466_0_27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9"/>
        <p:cNvGrpSpPr/>
        <p:nvPr/>
      </p:nvGrpSpPr>
      <p:grpSpPr>
        <a:xfrm>
          <a:off x="0" y="0"/>
          <a:ext cx="0" cy="0"/>
          <a:chOff x="0" y="0"/>
          <a:chExt cx="0" cy="0"/>
        </a:xfrm>
      </p:grpSpPr>
      <p:sp>
        <p:nvSpPr>
          <p:cNvPr id="3710" name="Google Shape;3710;g8e2cf62466_0_278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1" name="Google Shape;3711;g8e2cf62466_0_27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1"/>
        <p:cNvGrpSpPr/>
        <p:nvPr/>
      </p:nvGrpSpPr>
      <p:grpSpPr>
        <a:xfrm>
          <a:off x="0" y="0"/>
          <a:ext cx="0" cy="0"/>
          <a:chOff x="0" y="0"/>
          <a:chExt cx="0" cy="0"/>
        </a:xfrm>
      </p:grpSpPr>
      <p:sp>
        <p:nvSpPr>
          <p:cNvPr id="3732" name="Google Shape;3732;g8e2cf62466_0_280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3" name="Google Shape;3733;g8e2cf62466_0_28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8"/>
        <p:cNvGrpSpPr/>
        <p:nvPr/>
      </p:nvGrpSpPr>
      <p:grpSpPr>
        <a:xfrm>
          <a:off x="0" y="0"/>
          <a:ext cx="0" cy="0"/>
          <a:chOff x="0" y="0"/>
          <a:chExt cx="0" cy="0"/>
        </a:xfrm>
      </p:grpSpPr>
      <p:sp>
        <p:nvSpPr>
          <p:cNvPr id="3739" name="Google Shape;3739;g8e2cf62466_0_28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0" name="Google Shape;3740;g8e2cf62466_0_28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1"/>
        <p:cNvGrpSpPr/>
        <p:nvPr/>
      </p:nvGrpSpPr>
      <p:grpSpPr>
        <a:xfrm>
          <a:off x="0" y="0"/>
          <a:ext cx="0" cy="0"/>
          <a:chOff x="0" y="0"/>
          <a:chExt cx="0" cy="0"/>
        </a:xfrm>
      </p:grpSpPr>
      <p:sp>
        <p:nvSpPr>
          <p:cNvPr id="3522" name="Google Shape;3522;g8e2cf62466_0_27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3" name="Google Shape;3523;g8e2cf62466_0_27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4"/>
        <p:cNvGrpSpPr/>
        <p:nvPr/>
      </p:nvGrpSpPr>
      <p:grpSpPr>
        <a:xfrm>
          <a:off x="0" y="0"/>
          <a:ext cx="0" cy="0"/>
          <a:chOff x="0" y="0"/>
          <a:chExt cx="0" cy="0"/>
        </a:xfrm>
      </p:grpSpPr>
      <p:sp>
        <p:nvSpPr>
          <p:cNvPr id="3745" name="Google Shape;3745;g8e2cf62466_0_28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6" name="Google Shape;3746;g8e2cf62466_0_28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8"/>
        <p:cNvGrpSpPr/>
        <p:nvPr/>
      </p:nvGrpSpPr>
      <p:grpSpPr>
        <a:xfrm>
          <a:off x="0" y="0"/>
          <a:ext cx="0" cy="0"/>
          <a:chOff x="0" y="0"/>
          <a:chExt cx="0" cy="0"/>
        </a:xfrm>
      </p:grpSpPr>
      <p:sp>
        <p:nvSpPr>
          <p:cNvPr id="3849" name="Google Shape;3849;g8e2cf62466_0_27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0" name="Google Shape;3850;g8e2cf62466_0_27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8e2cf62466_0_279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8e2cf62466_0_27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8"/>
        <p:cNvGrpSpPr/>
        <p:nvPr/>
      </p:nvGrpSpPr>
      <p:grpSpPr>
        <a:xfrm>
          <a:off x="0" y="0"/>
          <a:ext cx="0" cy="0"/>
          <a:chOff x="0" y="0"/>
          <a:chExt cx="0" cy="0"/>
        </a:xfrm>
      </p:grpSpPr>
      <p:sp>
        <p:nvSpPr>
          <p:cNvPr id="3879" name="Google Shape;3879;g8e2cf62466_0_28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0" name="Google Shape;3880;g8e2cf62466_0_28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8"/>
        <p:cNvGrpSpPr/>
        <p:nvPr/>
      </p:nvGrpSpPr>
      <p:grpSpPr>
        <a:xfrm>
          <a:off x="0" y="0"/>
          <a:ext cx="0" cy="0"/>
          <a:chOff x="0" y="0"/>
          <a:chExt cx="0" cy="0"/>
        </a:xfrm>
      </p:grpSpPr>
      <p:sp>
        <p:nvSpPr>
          <p:cNvPr id="3899" name="Google Shape;3899;g8e2cf62466_0_28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0" name="Google Shape;3900;g8e2cf62466_0_28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0"/>
        <p:cNvGrpSpPr/>
        <p:nvPr/>
      </p:nvGrpSpPr>
      <p:grpSpPr>
        <a:xfrm>
          <a:off x="0" y="0"/>
          <a:ext cx="0" cy="0"/>
          <a:chOff x="0" y="0"/>
          <a:chExt cx="0" cy="0"/>
        </a:xfrm>
      </p:grpSpPr>
      <p:sp>
        <p:nvSpPr>
          <p:cNvPr id="3951" name="Google Shape;3951;g8e2cf62466_0_28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2" name="Google Shape;3952;g8e2cf62466_0_28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6"/>
        <p:cNvGrpSpPr/>
        <p:nvPr/>
      </p:nvGrpSpPr>
      <p:grpSpPr>
        <a:xfrm>
          <a:off x="0" y="0"/>
          <a:ext cx="0" cy="0"/>
          <a:chOff x="0" y="0"/>
          <a:chExt cx="0" cy="0"/>
        </a:xfrm>
      </p:grpSpPr>
      <p:sp>
        <p:nvSpPr>
          <p:cNvPr id="3957" name="Google Shape;3957;g8e2cf62466_0_280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8" name="Google Shape;3958;g8e2cf62466_0_28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6"/>
        <p:cNvGrpSpPr/>
        <p:nvPr/>
      </p:nvGrpSpPr>
      <p:grpSpPr>
        <a:xfrm>
          <a:off x="0" y="0"/>
          <a:ext cx="0" cy="0"/>
          <a:chOff x="0" y="0"/>
          <a:chExt cx="0" cy="0"/>
        </a:xfrm>
      </p:grpSpPr>
      <p:sp>
        <p:nvSpPr>
          <p:cNvPr id="3997" name="Google Shape;3997;g8e2cf62466_0_28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8" name="Google Shape;3998;g8e2cf62466_0_28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8"/>
        <p:cNvGrpSpPr/>
        <p:nvPr/>
      </p:nvGrpSpPr>
      <p:grpSpPr>
        <a:xfrm>
          <a:off x="0" y="0"/>
          <a:ext cx="0" cy="0"/>
          <a:chOff x="0" y="0"/>
          <a:chExt cx="0" cy="0"/>
        </a:xfrm>
      </p:grpSpPr>
      <p:sp>
        <p:nvSpPr>
          <p:cNvPr id="4039" name="Google Shape;4039;g8e2cf627da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0" name="Google Shape;4040;g8e2cf627da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5"/>
        <p:cNvGrpSpPr/>
        <p:nvPr/>
      </p:nvGrpSpPr>
      <p:grpSpPr>
        <a:xfrm>
          <a:off x="0" y="0"/>
          <a:ext cx="0" cy="0"/>
          <a:chOff x="0" y="0"/>
          <a:chExt cx="0" cy="0"/>
        </a:xfrm>
      </p:grpSpPr>
      <p:sp>
        <p:nvSpPr>
          <p:cNvPr id="4046" name="Google Shape;4046;g8e2cf62466_0_28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7" name="Google Shape;4047;g8e2cf62466_0_28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1"/>
        <p:cNvGrpSpPr/>
        <p:nvPr/>
      </p:nvGrpSpPr>
      <p:grpSpPr>
        <a:xfrm>
          <a:off x="0" y="0"/>
          <a:ext cx="0" cy="0"/>
          <a:chOff x="0" y="0"/>
          <a:chExt cx="0" cy="0"/>
        </a:xfrm>
      </p:grpSpPr>
      <p:sp>
        <p:nvSpPr>
          <p:cNvPr id="3732" name="Google Shape;3732;g8e2cf62466_0_280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3" name="Google Shape;3733;g8e2cf62466_0_28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7934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0"/>
        <p:cNvGrpSpPr/>
        <p:nvPr/>
      </p:nvGrpSpPr>
      <p:grpSpPr>
        <a:xfrm>
          <a:off x="0" y="0"/>
          <a:ext cx="0" cy="0"/>
          <a:chOff x="0" y="0"/>
          <a:chExt cx="0" cy="0"/>
        </a:xfrm>
      </p:grpSpPr>
      <p:sp>
        <p:nvSpPr>
          <p:cNvPr id="4071" name="Google Shape;4071;g8e2cf62466_0_28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2" name="Google Shape;4072;g8e2cf62466_0_28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7"/>
        <p:cNvGrpSpPr/>
        <p:nvPr/>
      </p:nvGrpSpPr>
      <p:grpSpPr>
        <a:xfrm>
          <a:off x="0" y="0"/>
          <a:ext cx="0" cy="0"/>
          <a:chOff x="0" y="0"/>
          <a:chExt cx="0" cy="0"/>
        </a:xfrm>
      </p:grpSpPr>
      <p:sp>
        <p:nvSpPr>
          <p:cNvPr id="4108" name="Google Shape;4108;g8e2cf62466_0_284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9" name="Google Shape;4109;g8e2cf62466_0_284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7"/>
        <p:cNvGrpSpPr/>
        <p:nvPr/>
      </p:nvGrpSpPr>
      <p:grpSpPr>
        <a:xfrm>
          <a:off x="0" y="0"/>
          <a:ext cx="0" cy="0"/>
          <a:chOff x="0" y="0"/>
          <a:chExt cx="0" cy="0"/>
        </a:xfrm>
      </p:grpSpPr>
      <p:sp>
        <p:nvSpPr>
          <p:cNvPr id="4188" name="Google Shape;4188;g8e2cf62466_0_279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9" name="Google Shape;4189;g8e2cf62466_0_27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2"/>
        <p:cNvGrpSpPr/>
        <p:nvPr/>
      </p:nvGrpSpPr>
      <p:grpSpPr>
        <a:xfrm>
          <a:off x="0" y="0"/>
          <a:ext cx="0" cy="0"/>
          <a:chOff x="0" y="0"/>
          <a:chExt cx="0" cy="0"/>
        </a:xfrm>
      </p:grpSpPr>
      <p:sp>
        <p:nvSpPr>
          <p:cNvPr id="4293" name="Google Shape;4293;g8e2cf62466_0_62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4" name="Google Shape;4294;g8e2cf62466_0_62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7"/>
        <p:cNvGrpSpPr/>
        <p:nvPr/>
      </p:nvGrpSpPr>
      <p:grpSpPr>
        <a:xfrm>
          <a:off x="0" y="0"/>
          <a:ext cx="0" cy="0"/>
          <a:chOff x="0" y="0"/>
          <a:chExt cx="0" cy="0"/>
        </a:xfrm>
      </p:grpSpPr>
      <p:sp>
        <p:nvSpPr>
          <p:cNvPr id="4318" name="Google Shape;4318;g8e2cf62466_0_285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9" name="Google Shape;4319;g8e2cf62466_0_28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8"/>
        <p:cNvGrpSpPr/>
        <p:nvPr/>
      </p:nvGrpSpPr>
      <p:grpSpPr>
        <a:xfrm>
          <a:off x="0" y="0"/>
          <a:ext cx="0" cy="0"/>
          <a:chOff x="0" y="0"/>
          <a:chExt cx="0" cy="0"/>
        </a:xfrm>
      </p:grpSpPr>
      <p:sp>
        <p:nvSpPr>
          <p:cNvPr id="4359" name="Google Shape;4359;g8e2cf62466_0_28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0" name="Google Shape;4360;g8e2cf62466_0_28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7"/>
        <p:cNvGrpSpPr/>
        <p:nvPr/>
      </p:nvGrpSpPr>
      <p:grpSpPr>
        <a:xfrm>
          <a:off x="0" y="0"/>
          <a:ext cx="0" cy="0"/>
          <a:chOff x="0" y="0"/>
          <a:chExt cx="0" cy="0"/>
        </a:xfrm>
      </p:grpSpPr>
      <p:sp>
        <p:nvSpPr>
          <p:cNvPr id="4398" name="Google Shape;4398;g8e2cf62466_0_28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9" name="Google Shape;4399;g8e2cf62466_0_28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8"/>
        <p:cNvGrpSpPr/>
        <p:nvPr/>
      </p:nvGrpSpPr>
      <p:grpSpPr>
        <a:xfrm>
          <a:off x="0" y="0"/>
          <a:ext cx="0" cy="0"/>
          <a:chOff x="0" y="0"/>
          <a:chExt cx="0" cy="0"/>
        </a:xfrm>
      </p:grpSpPr>
      <p:sp>
        <p:nvSpPr>
          <p:cNvPr id="4409" name="Google Shape;4409;g8e2cf62466_0_28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0" name="Google Shape;4410;g8e2cf62466_0_28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8"/>
        <p:cNvGrpSpPr/>
        <p:nvPr/>
      </p:nvGrpSpPr>
      <p:grpSpPr>
        <a:xfrm>
          <a:off x="0" y="0"/>
          <a:ext cx="0" cy="0"/>
          <a:chOff x="0" y="0"/>
          <a:chExt cx="0" cy="0"/>
        </a:xfrm>
      </p:grpSpPr>
      <p:sp>
        <p:nvSpPr>
          <p:cNvPr id="4419" name="Google Shape;4419;g8e2cf62466_0_28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0" name="Google Shape;4420;g8e2cf62466_0_28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8"/>
        <p:cNvGrpSpPr/>
        <p:nvPr/>
      </p:nvGrpSpPr>
      <p:grpSpPr>
        <a:xfrm>
          <a:off x="0" y="0"/>
          <a:ext cx="0" cy="0"/>
          <a:chOff x="0" y="0"/>
          <a:chExt cx="0" cy="0"/>
        </a:xfrm>
      </p:grpSpPr>
      <p:sp>
        <p:nvSpPr>
          <p:cNvPr id="4429" name="Google Shape;4429;g8e2cf62466_0_286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0" name="Google Shape;4430;g8e2cf62466_0_28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6"/>
        <p:cNvGrpSpPr/>
        <p:nvPr/>
      </p:nvGrpSpPr>
      <p:grpSpPr>
        <a:xfrm>
          <a:off x="0" y="0"/>
          <a:ext cx="0" cy="0"/>
          <a:chOff x="0" y="0"/>
          <a:chExt cx="0" cy="0"/>
        </a:xfrm>
      </p:grpSpPr>
      <p:sp>
        <p:nvSpPr>
          <p:cNvPr id="3577" name="Google Shape;3577;g8e2cf62466_0_27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8" name="Google Shape;3578;g8e2cf62466_0_27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13222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5"/>
        <p:cNvGrpSpPr/>
        <p:nvPr/>
      </p:nvGrpSpPr>
      <p:grpSpPr>
        <a:xfrm>
          <a:off x="0" y="0"/>
          <a:ext cx="0" cy="0"/>
          <a:chOff x="0" y="0"/>
          <a:chExt cx="0" cy="0"/>
        </a:xfrm>
      </p:grpSpPr>
      <p:sp>
        <p:nvSpPr>
          <p:cNvPr id="4476" name="Google Shape;4476;g8e2cf62466_0_286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7" name="Google Shape;4477;g8e2cf62466_0_28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9"/>
        <p:cNvGrpSpPr/>
        <p:nvPr/>
      </p:nvGrpSpPr>
      <p:grpSpPr>
        <a:xfrm>
          <a:off x="0" y="0"/>
          <a:ext cx="0" cy="0"/>
          <a:chOff x="0" y="0"/>
          <a:chExt cx="0" cy="0"/>
        </a:xfrm>
      </p:grpSpPr>
      <p:sp>
        <p:nvSpPr>
          <p:cNvPr id="4530" name="Google Shape;4530;g8e2cf62466_0_28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1" name="Google Shape;4531;g8e2cf62466_0_28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9"/>
        <p:cNvGrpSpPr/>
        <p:nvPr/>
      </p:nvGrpSpPr>
      <p:grpSpPr>
        <a:xfrm>
          <a:off x="0" y="0"/>
          <a:ext cx="0" cy="0"/>
          <a:chOff x="0" y="0"/>
          <a:chExt cx="0" cy="0"/>
        </a:xfrm>
      </p:grpSpPr>
      <p:sp>
        <p:nvSpPr>
          <p:cNvPr id="4720" name="Google Shape;4720;g8e2cf62466_0_289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1" name="Google Shape;4721;g8e2cf62466_0_289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7"/>
        <p:cNvGrpSpPr/>
        <p:nvPr/>
      </p:nvGrpSpPr>
      <p:grpSpPr>
        <a:xfrm>
          <a:off x="0" y="0"/>
          <a:ext cx="0" cy="0"/>
          <a:chOff x="0" y="0"/>
          <a:chExt cx="0" cy="0"/>
        </a:xfrm>
      </p:grpSpPr>
      <p:sp>
        <p:nvSpPr>
          <p:cNvPr id="4728" name="Google Shape;4728;g8e2cf627da_1_76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9" name="Google Shape;4729;g8e2cf627da_1_7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4"/>
        <p:cNvGrpSpPr/>
        <p:nvPr/>
      </p:nvGrpSpPr>
      <p:grpSpPr>
        <a:xfrm>
          <a:off x="0" y="0"/>
          <a:ext cx="0" cy="0"/>
          <a:chOff x="0" y="0"/>
          <a:chExt cx="0" cy="0"/>
        </a:xfrm>
      </p:grpSpPr>
      <p:sp>
        <p:nvSpPr>
          <p:cNvPr id="4735" name="Google Shape;4735;g8e2cf627da_1_7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6" name="Google Shape;4736;g8e2cf627da_1_7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1"/>
        <p:cNvGrpSpPr/>
        <p:nvPr/>
      </p:nvGrpSpPr>
      <p:grpSpPr>
        <a:xfrm>
          <a:off x="0" y="0"/>
          <a:ext cx="0" cy="0"/>
          <a:chOff x="0" y="0"/>
          <a:chExt cx="0" cy="0"/>
        </a:xfrm>
      </p:grpSpPr>
      <p:sp>
        <p:nvSpPr>
          <p:cNvPr id="4752" name="Google Shape;4752;g8e2cf627da_1_76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3" name="Google Shape;4753;g8e2cf627da_1_7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7"/>
        <p:cNvGrpSpPr/>
        <p:nvPr/>
      </p:nvGrpSpPr>
      <p:grpSpPr>
        <a:xfrm>
          <a:off x="0" y="0"/>
          <a:ext cx="0" cy="0"/>
          <a:chOff x="0" y="0"/>
          <a:chExt cx="0" cy="0"/>
        </a:xfrm>
      </p:grpSpPr>
      <p:sp>
        <p:nvSpPr>
          <p:cNvPr id="4768" name="Google Shape;4768;g8e2cf627da_1_76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9" name="Google Shape;4769;g8e2cf627da_1_7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6"/>
        <p:cNvGrpSpPr/>
        <p:nvPr/>
      </p:nvGrpSpPr>
      <p:grpSpPr>
        <a:xfrm>
          <a:off x="0" y="0"/>
          <a:ext cx="0" cy="0"/>
          <a:chOff x="0" y="0"/>
          <a:chExt cx="0" cy="0"/>
        </a:xfrm>
      </p:grpSpPr>
      <p:sp>
        <p:nvSpPr>
          <p:cNvPr id="5107" name="Google Shape;5107;g8e2cf627da_1_80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8" name="Google Shape;5108;g8e2cf627da_1_80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3"/>
        <p:cNvGrpSpPr/>
        <p:nvPr/>
      </p:nvGrpSpPr>
      <p:grpSpPr>
        <a:xfrm>
          <a:off x="0" y="0"/>
          <a:ext cx="0" cy="0"/>
          <a:chOff x="0" y="0"/>
          <a:chExt cx="0" cy="0"/>
        </a:xfrm>
      </p:grpSpPr>
      <p:sp>
        <p:nvSpPr>
          <p:cNvPr id="7894" name="Google Shape;7894;g8e2cf627da_1_108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5" name="Google Shape;7895;g8e2cf627da_1_10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2"/>
        <p:cNvGrpSpPr/>
        <p:nvPr/>
      </p:nvGrpSpPr>
      <p:grpSpPr>
        <a:xfrm>
          <a:off x="0" y="0"/>
          <a:ext cx="0" cy="0"/>
          <a:chOff x="0" y="0"/>
          <a:chExt cx="0" cy="0"/>
        </a:xfrm>
      </p:grpSpPr>
      <p:sp>
        <p:nvSpPr>
          <p:cNvPr id="8313" name="Google Shape;8313;g8e2cf627da_1_11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4" name="Google Shape;8314;g8e2cf627da_1_11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6"/>
        <p:cNvGrpSpPr/>
        <p:nvPr/>
      </p:nvGrpSpPr>
      <p:grpSpPr>
        <a:xfrm>
          <a:off x="0" y="0"/>
          <a:ext cx="0" cy="0"/>
          <a:chOff x="0" y="0"/>
          <a:chExt cx="0" cy="0"/>
        </a:xfrm>
      </p:grpSpPr>
      <p:sp>
        <p:nvSpPr>
          <p:cNvPr id="3577" name="Google Shape;3577;g8e2cf62466_0_27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8" name="Google Shape;3578;g8e2cf62466_0_27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45661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2"/>
        <p:cNvGrpSpPr/>
        <p:nvPr/>
      </p:nvGrpSpPr>
      <p:grpSpPr>
        <a:xfrm>
          <a:off x="0" y="0"/>
          <a:ext cx="0" cy="0"/>
          <a:chOff x="0" y="0"/>
          <a:chExt cx="0" cy="0"/>
        </a:xfrm>
      </p:grpSpPr>
      <p:sp>
        <p:nvSpPr>
          <p:cNvPr id="8483" name="Google Shape;8483;g8e2cf627da_1_114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4" name="Google Shape;8484;g8e2cf627da_1_11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7"/>
        <p:cNvGrpSpPr/>
        <p:nvPr/>
      </p:nvGrpSpPr>
      <p:grpSpPr>
        <a:xfrm>
          <a:off x="0" y="0"/>
          <a:ext cx="0" cy="0"/>
          <a:chOff x="0" y="0"/>
          <a:chExt cx="0" cy="0"/>
        </a:xfrm>
      </p:grpSpPr>
      <p:sp>
        <p:nvSpPr>
          <p:cNvPr id="8888" name="Google Shape;8888;g8e2cf627da_1_118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9" name="Google Shape;8889;g8e2cf627da_1_11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7"/>
        <p:cNvGrpSpPr/>
        <p:nvPr/>
      </p:nvGrpSpPr>
      <p:grpSpPr>
        <a:xfrm>
          <a:off x="0" y="0"/>
          <a:ext cx="0" cy="0"/>
          <a:chOff x="0" y="0"/>
          <a:chExt cx="0" cy="0"/>
        </a:xfrm>
      </p:grpSpPr>
      <p:sp>
        <p:nvSpPr>
          <p:cNvPr id="9268" name="Google Shape;9268;g8e2cf627da_1_12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9" name="Google Shape;9269;g8e2cf627da_1_12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1"/>
        <p:cNvGrpSpPr/>
        <p:nvPr/>
      </p:nvGrpSpPr>
      <p:grpSpPr>
        <a:xfrm>
          <a:off x="0" y="0"/>
          <a:ext cx="0" cy="0"/>
          <a:chOff x="0" y="0"/>
          <a:chExt cx="0" cy="0"/>
        </a:xfrm>
      </p:grpSpPr>
      <p:sp>
        <p:nvSpPr>
          <p:cNvPr id="9682" name="Google Shape;9682;g8e2cf627da_1_126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3" name="Google Shape;9683;g8e2cf627da_1_12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2"/>
        <p:cNvGrpSpPr/>
        <p:nvPr/>
      </p:nvGrpSpPr>
      <p:grpSpPr>
        <a:xfrm>
          <a:off x="0" y="0"/>
          <a:ext cx="0" cy="0"/>
          <a:chOff x="0" y="0"/>
          <a:chExt cx="0" cy="0"/>
        </a:xfrm>
      </p:grpSpPr>
      <p:sp>
        <p:nvSpPr>
          <p:cNvPr id="10043" name="Google Shape;10043;g8e2cf627da_1_129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4" name="Google Shape;10044;g8e2cf627da_1_129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2"/>
        <p:cNvGrpSpPr/>
        <p:nvPr/>
      </p:nvGrpSpPr>
      <p:grpSpPr>
        <a:xfrm>
          <a:off x="0" y="0"/>
          <a:ext cx="0" cy="0"/>
          <a:chOff x="0" y="0"/>
          <a:chExt cx="0" cy="0"/>
        </a:xfrm>
      </p:grpSpPr>
      <p:sp>
        <p:nvSpPr>
          <p:cNvPr id="10553" name="Google Shape;10553;g8e2cf627da_1_134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4" name="Google Shape;10554;g8e2cf627da_1_13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2"/>
        <p:cNvGrpSpPr/>
        <p:nvPr/>
      </p:nvGrpSpPr>
      <p:grpSpPr>
        <a:xfrm>
          <a:off x="0" y="0"/>
          <a:ext cx="0" cy="0"/>
          <a:chOff x="0" y="0"/>
          <a:chExt cx="0" cy="0"/>
        </a:xfrm>
      </p:grpSpPr>
      <p:sp>
        <p:nvSpPr>
          <p:cNvPr id="11173" name="Google Shape;11173;g8e2cf627da_1_14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4" name="Google Shape;11174;g8e2cf627da_1_14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6"/>
        <p:cNvGrpSpPr/>
        <p:nvPr/>
      </p:nvGrpSpPr>
      <p:grpSpPr>
        <a:xfrm>
          <a:off x="0" y="0"/>
          <a:ext cx="0" cy="0"/>
          <a:chOff x="0" y="0"/>
          <a:chExt cx="0" cy="0"/>
        </a:xfrm>
      </p:grpSpPr>
      <p:sp>
        <p:nvSpPr>
          <p:cNvPr id="11767" name="Google Shape;11767;g8e2cf627da_1_14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8" name="Google Shape;11768;g8e2cf627da_1_14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7"/>
        <p:cNvGrpSpPr/>
        <p:nvPr/>
      </p:nvGrpSpPr>
      <p:grpSpPr>
        <a:xfrm>
          <a:off x="0" y="0"/>
          <a:ext cx="0" cy="0"/>
          <a:chOff x="0" y="0"/>
          <a:chExt cx="0" cy="0"/>
        </a:xfrm>
      </p:grpSpPr>
      <p:sp>
        <p:nvSpPr>
          <p:cNvPr id="12088" name="Google Shape;12088;g8e2cf627da_1_150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9" name="Google Shape;12089;g8e2cf627da_1_15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2"/>
        <p:cNvGrpSpPr/>
        <p:nvPr/>
      </p:nvGrpSpPr>
      <p:grpSpPr>
        <a:xfrm>
          <a:off x="0" y="0"/>
          <a:ext cx="0" cy="0"/>
          <a:chOff x="0" y="0"/>
          <a:chExt cx="0" cy="0"/>
        </a:xfrm>
      </p:grpSpPr>
      <p:sp>
        <p:nvSpPr>
          <p:cNvPr id="12393" name="Google Shape;12393;g8e2cf627da_1_15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4" name="Google Shape;12394;g8e2cf627da_1_15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8"/>
        <p:cNvGrpSpPr/>
        <p:nvPr/>
      </p:nvGrpSpPr>
      <p:grpSpPr>
        <a:xfrm>
          <a:off x="0" y="0"/>
          <a:ext cx="0" cy="0"/>
          <a:chOff x="0" y="0"/>
          <a:chExt cx="0" cy="0"/>
        </a:xfrm>
      </p:grpSpPr>
      <p:sp>
        <p:nvSpPr>
          <p:cNvPr id="3879" name="Google Shape;3879;g8e2cf62466_0_28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0" name="Google Shape;3880;g8e2cf62466_0_28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2615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8"/>
        <p:cNvGrpSpPr/>
        <p:nvPr/>
      </p:nvGrpSpPr>
      <p:grpSpPr>
        <a:xfrm>
          <a:off x="0" y="0"/>
          <a:ext cx="0" cy="0"/>
          <a:chOff x="0" y="0"/>
          <a:chExt cx="0" cy="0"/>
        </a:xfrm>
      </p:grpSpPr>
      <p:sp>
        <p:nvSpPr>
          <p:cNvPr id="3739" name="Google Shape;3739;g8e2cf62466_0_28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0" name="Google Shape;3740;g8e2cf62466_0_28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14214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5"/>
        <p:cNvGrpSpPr/>
        <p:nvPr/>
      </p:nvGrpSpPr>
      <p:grpSpPr>
        <a:xfrm>
          <a:off x="0" y="0"/>
          <a:ext cx="0" cy="0"/>
          <a:chOff x="0" y="0"/>
          <a:chExt cx="0" cy="0"/>
        </a:xfrm>
      </p:grpSpPr>
      <p:sp>
        <p:nvSpPr>
          <p:cNvPr id="4046" name="Google Shape;4046;g8e2cf62466_0_28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7" name="Google Shape;4047;g8e2cf62466_0_28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1523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8"/>
        <p:cNvGrpSpPr/>
        <p:nvPr/>
      </p:nvGrpSpPr>
      <p:grpSpPr>
        <a:xfrm>
          <a:off x="0" y="0"/>
          <a:ext cx="0" cy="0"/>
          <a:chOff x="0" y="0"/>
          <a:chExt cx="0" cy="0"/>
        </a:xfrm>
      </p:grpSpPr>
      <p:sp>
        <p:nvSpPr>
          <p:cNvPr id="3739" name="Google Shape;3739;g8e2cf62466_0_28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0" name="Google Shape;3740;g8e2cf62466_0_28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2557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 y="-9528"/>
            <a:ext cx="9143724" cy="5158800"/>
            <a:chOff x="245950" y="1040800"/>
            <a:chExt cx="7103025" cy="3616150"/>
          </a:xfrm>
        </p:grpSpPr>
        <p:sp>
          <p:nvSpPr>
            <p:cNvPr id="10" name="Google Shape;10;p2"/>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2"/>
          <p:cNvSpPr/>
          <p:nvPr/>
        </p:nvSpPr>
        <p:spPr>
          <a:xfrm>
            <a:off x="0" y="5250"/>
            <a:ext cx="9144000" cy="51384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flipH="1">
            <a:off x="0" y="2219125"/>
            <a:ext cx="9144000" cy="2924100"/>
          </a:xfrm>
          <a:prstGeom prst="snip1Rect">
            <a:avLst>
              <a:gd name="adj" fmla="val 2958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txBox="1"/>
          <p:nvPr/>
        </p:nvSpPr>
        <p:spPr>
          <a:xfrm>
            <a:off x="659400" y="2456075"/>
            <a:ext cx="4702800" cy="1204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4700" b="1">
              <a:solidFill>
                <a:srgbClr val="FFFFFF"/>
              </a:solidFill>
              <a:latin typeface="Zilla Slab SemiBold"/>
              <a:ea typeface="Zilla Slab SemiBold"/>
              <a:cs typeface="Zilla Slab SemiBold"/>
              <a:sym typeface="Zilla Slab SemiBold"/>
            </a:endParaRPr>
          </a:p>
        </p:txBody>
      </p:sp>
      <p:sp>
        <p:nvSpPr>
          <p:cNvPr id="118" name="Google Shape;118;p2"/>
          <p:cNvSpPr/>
          <p:nvPr/>
        </p:nvSpPr>
        <p:spPr>
          <a:xfrm>
            <a:off x="0" y="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rot="5400000">
            <a:off x="50" y="0"/>
            <a:ext cx="1645500" cy="16455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txBox="1">
            <a:spLocks noGrp="1"/>
          </p:cNvSpPr>
          <p:nvPr>
            <p:ph type="ctrTitle"/>
          </p:nvPr>
        </p:nvSpPr>
        <p:spPr>
          <a:xfrm>
            <a:off x="659400" y="2456075"/>
            <a:ext cx="4702800" cy="1509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5200"/>
              <a:buNone/>
              <a:defRPr sz="4700">
                <a:solidFill>
                  <a:schemeClr val="lt1"/>
                </a:solidFill>
                <a:latin typeface="Zilla Slab SemiBold"/>
                <a:ea typeface="Zilla Slab SemiBold"/>
                <a:cs typeface="Zilla Slab SemiBold"/>
                <a:sym typeface="Zilla Slab SemiBold"/>
              </a:defRPr>
            </a:lvl1pPr>
            <a:lvl2pPr lvl="1" algn="ctr" rtl="0">
              <a:lnSpc>
                <a:spcPct val="100000"/>
              </a:lnSpc>
              <a:spcBef>
                <a:spcPts val="0"/>
              </a:spcBef>
              <a:spcAft>
                <a:spcPts val="0"/>
              </a:spcAft>
              <a:buClr>
                <a:schemeClr val="lt1"/>
              </a:buClr>
              <a:buSzPts val="5200"/>
              <a:buNone/>
              <a:defRPr sz="5200">
                <a:solidFill>
                  <a:schemeClr val="lt1"/>
                </a:solidFill>
              </a:defRPr>
            </a:lvl2pPr>
            <a:lvl3pPr lvl="2" algn="ctr" rtl="0">
              <a:lnSpc>
                <a:spcPct val="100000"/>
              </a:lnSpc>
              <a:spcBef>
                <a:spcPts val="0"/>
              </a:spcBef>
              <a:spcAft>
                <a:spcPts val="0"/>
              </a:spcAft>
              <a:buClr>
                <a:schemeClr val="lt1"/>
              </a:buClr>
              <a:buSzPts val="5200"/>
              <a:buNone/>
              <a:defRPr sz="5200">
                <a:solidFill>
                  <a:schemeClr val="lt1"/>
                </a:solidFill>
              </a:defRPr>
            </a:lvl3pPr>
            <a:lvl4pPr lvl="3" algn="ctr" rtl="0">
              <a:lnSpc>
                <a:spcPct val="100000"/>
              </a:lnSpc>
              <a:spcBef>
                <a:spcPts val="0"/>
              </a:spcBef>
              <a:spcAft>
                <a:spcPts val="0"/>
              </a:spcAft>
              <a:buClr>
                <a:schemeClr val="lt1"/>
              </a:buClr>
              <a:buSzPts val="5200"/>
              <a:buNone/>
              <a:defRPr sz="5200">
                <a:solidFill>
                  <a:schemeClr val="lt1"/>
                </a:solidFill>
              </a:defRPr>
            </a:lvl4pPr>
            <a:lvl5pPr lvl="4" algn="ctr" rtl="0">
              <a:lnSpc>
                <a:spcPct val="100000"/>
              </a:lnSpc>
              <a:spcBef>
                <a:spcPts val="0"/>
              </a:spcBef>
              <a:spcAft>
                <a:spcPts val="0"/>
              </a:spcAft>
              <a:buClr>
                <a:schemeClr val="lt1"/>
              </a:buClr>
              <a:buSzPts val="5200"/>
              <a:buNone/>
              <a:defRPr sz="5200">
                <a:solidFill>
                  <a:schemeClr val="lt1"/>
                </a:solidFill>
              </a:defRPr>
            </a:lvl5pPr>
            <a:lvl6pPr lvl="5" algn="ctr" rtl="0">
              <a:lnSpc>
                <a:spcPct val="100000"/>
              </a:lnSpc>
              <a:spcBef>
                <a:spcPts val="0"/>
              </a:spcBef>
              <a:spcAft>
                <a:spcPts val="0"/>
              </a:spcAft>
              <a:buClr>
                <a:schemeClr val="lt1"/>
              </a:buClr>
              <a:buSzPts val="5200"/>
              <a:buNone/>
              <a:defRPr sz="5200">
                <a:solidFill>
                  <a:schemeClr val="lt1"/>
                </a:solidFill>
              </a:defRPr>
            </a:lvl6pPr>
            <a:lvl7pPr lvl="6" algn="ctr" rtl="0">
              <a:lnSpc>
                <a:spcPct val="100000"/>
              </a:lnSpc>
              <a:spcBef>
                <a:spcPts val="0"/>
              </a:spcBef>
              <a:spcAft>
                <a:spcPts val="0"/>
              </a:spcAft>
              <a:buClr>
                <a:schemeClr val="lt1"/>
              </a:buClr>
              <a:buSzPts val="5200"/>
              <a:buNone/>
              <a:defRPr sz="5200">
                <a:solidFill>
                  <a:schemeClr val="lt1"/>
                </a:solidFill>
              </a:defRPr>
            </a:lvl7pPr>
            <a:lvl8pPr lvl="7" algn="ctr" rtl="0">
              <a:lnSpc>
                <a:spcPct val="100000"/>
              </a:lnSpc>
              <a:spcBef>
                <a:spcPts val="0"/>
              </a:spcBef>
              <a:spcAft>
                <a:spcPts val="0"/>
              </a:spcAft>
              <a:buClr>
                <a:schemeClr val="lt1"/>
              </a:buClr>
              <a:buSzPts val="5200"/>
              <a:buNone/>
              <a:defRPr sz="5200">
                <a:solidFill>
                  <a:schemeClr val="lt1"/>
                </a:solidFill>
              </a:defRPr>
            </a:lvl8pPr>
            <a:lvl9pPr lvl="8" algn="ctr" rtl="0">
              <a:lnSpc>
                <a:spcPct val="100000"/>
              </a:lnSpc>
              <a:spcBef>
                <a:spcPts val="0"/>
              </a:spcBef>
              <a:spcAft>
                <a:spcPts val="0"/>
              </a:spcAft>
              <a:buClr>
                <a:schemeClr val="lt1"/>
              </a:buClr>
              <a:buSzPts val="5200"/>
              <a:buNone/>
              <a:defRPr sz="5200">
                <a:solidFill>
                  <a:schemeClr val="lt1"/>
                </a:solidFill>
              </a:defRPr>
            </a:lvl9pPr>
          </a:lstStyle>
          <a:p>
            <a:endParaRPr/>
          </a:p>
        </p:txBody>
      </p:sp>
      <p:sp>
        <p:nvSpPr>
          <p:cNvPr id="121" name="Google Shape;121;p2"/>
          <p:cNvSpPr txBox="1">
            <a:spLocks noGrp="1"/>
          </p:cNvSpPr>
          <p:nvPr>
            <p:ph type="subTitle" idx="1"/>
          </p:nvPr>
        </p:nvSpPr>
        <p:spPr>
          <a:xfrm>
            <a:off x="659400" y="3965800"/>
            <a:ext cx="4702800" cy="477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800"/>
              <a:buNone/>
              <a:defRPr sz="19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8"/>
        <p:cNvGrpSpPr/>
        <p:nvPr/>
      </p:nvGrpSpPr>
      <p:grpSpPr>
        <a:xfrm>
          <a:off x="0" y="0"/>
          <a:ext cx="0" cy="0"/>
          <a:chOff x="0" y="0"/>
          <a:chExt cx="0" cy="0"/>
        </a:xfrm>
      </p:grpSpPr>
      <p:grpSp>
        <p:nvGrpSpPr>
          <p:cNvPr id="919" name="Google Shape;919;p11"/>
          <p:cNvGrpSpPr/>
          <p:nvPr/>
        </p:nvGrpSpPr>
        <p:grpSpPr>
          <a:xfrm>
            <a:off x="2" y="-9528"/>
            <a:ext cx="9143724" cy="5158800"/>
            <a:chOff x="245950" y="1040800"/>
            <a:chExt cx="7103025" cy="3616150"/>
          </a:xfrm>
        </p:grpSpPr>
        <p:sp>
          <p:nvSpPr>
            <p:cNvPr id="920" name="Google Shape;920;p11"/>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1"/>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1"/>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1"/>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1"/>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1"/>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1"/>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1"/>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1"/>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1"/>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1"/>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1"/>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1"/>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1"/>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1"/>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1"/>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1"/>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1"/>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1"/>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1"/>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1"/>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1"/>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1"/>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1"/>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1"/>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1"/>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1"/>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1"/>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1"/>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1"/>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1"/>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1"/>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1"/>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1"/>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1"/>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1"/>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1"/>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1"/>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1"/>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1"/>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1"/>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1"/>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1"/>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1"/>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1"/>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1"/>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1"/>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1"/>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1"/>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1"/>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1"/>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1"/>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1"/>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1"/>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1"/>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1"/>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1"/>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1"/>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1"/>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1"/>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1"/>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1"/>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1"/>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1"/>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1"/>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1"/>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1"/>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1"/>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1"/>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1"/>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1"/>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1"/>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1"/>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1"/>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1"/>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1"/>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1"/>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1"/>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1"/>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1"/>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1"/>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1"/>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1"/>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1"/>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1"/>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1"/>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1"/>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1"/>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1"/>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1"/>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1"/>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1"/>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1"/>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1"/>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1"/>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1"/>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1"/>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1"/>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1"/>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1"/>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1"/>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1"/>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1"/>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1"/>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1"/>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 name="Google Shape;1025;p11"/>
          <p:cNvSpPr/>
          <p:nvPr/>
        </p:nvSpPr>
        <p:spPr>
          <a:xfrm rot="10800000">
            <a:off x="0" y="1350"/>
            <a:ext cx="9144000" cy="51423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1"/>
          <p:cNvSpPr/>
          <p:nvPr/>
        </p:nvSpPr>
        <p:spPr>
          <a:xfrm flipH="1">
            <a:off x="573600" y="0"/>
            <a:ext cx="85704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1"/>
          <p:cNvSpPr/>
          <p:nvPr/>
        </p:nvSpPr>
        <p:spPr>
          <a:xfrm rot="5400000" flipH="1">
            <a:off x="-2266950" y="2265775"/>
            <a:ext cx="5145000" cy="61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1"/>
          <p:cNvSpPr/>
          <p:nvPr/>
        </p:nvSpPr>
        <p:spPr>
          <a:xfrm rot="-5400000">
            <a:off x="817530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1"/>
          <p:cNvSpPr txBox="1">
            <a:spLocks noGrp="1"/>
          </p:cNvSpPr>
          <p:nvPr>
            <p:ph type="title" hasCustomPrompt="1"/>
          </p:nvPr>
        </p:nvSpPr>
        <p:spPr>
          <a:xfrm>
            <a:off x="3490600" y="1734300"/>
            <a:ext cx="4974000" cy="1303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2000"/>
              <a:buNone/>
              <a:defRPr sz="8100"/>
            </a:lvl1pPr>
            <a:lvl2pPr lvl="1" algn="ctr" rtl="0">
              <a:lnSpc>
                <a:spcPct val="100000"/>
              </a:lnSpc>
              <a:spcBef>
                <a:spcPts val="0"/>
              </a:spcBef>
              <a:spcAft>
                <a:spcPts val="0"/>
              </a:spcAft>
              <a:buSzPts val="12000"/>
              <a:buNone/>
              <a:defRPr sz="12000"/>
            </a:lvl2pPr>
            <a:lvl3pPr lvl="2" algn="ctr" rtl="0">
              <a:lnSpc>
                <a:spcPct val="100000"/>
              </a:lnSpc>
              <a:spcBef>
                <a:spcPts val="0"/>
              </a:spcBef>
              <a:spcAft>
                <a:spcPts val="0"/>
              </a:spcAft>
              <a:buSzPts val="12000"/>
              <a:buNone/>
              <a:defRPr sz="12000"/>
            </a:lvl3pPr>
            <a:lvl4pPr lvl="3" algn="ctr" rtl="0">
              <a:lnSpc>
                <a:spcPct val="100000"/>
              </a:lnSpc>
              <a:spcBef>
                <a:spcPts val="0"/>
              </a:spcBef>
              <a:spcAft>
                <a:spcPts val="0"/>
              </a:spcAft>
              <a:buSzPts val="12000"/>
              <a:buNone/>
              <a:defRPr sz="12000"/>
            </a:lvl4pPr>
            <a:lvl5pPr lvl="4" algn="ctr" rtl="0">
              <a:lnSpc>
                <a:spcPct val="100000"/>
              </a:lnSpc>
              <a:spcBef>
                <a:spcPts val="0"/>
              </a:spcBef>
              <a:spcAft>
                <a:spcPts val="0"/>
              </a:spcAft>
              <a:buSzPts val="12000"/>
              <a:buNone/>
              <a:defRPr sz="12000"/>
            </a:lvl5pPr>
            <a:lvl6pPr lvl="5" algn="ctr" rtl="0">
              <a:lnSpc>
                <a:spcPct val="100000"/>
              </a:lnSpc>
              <a:spcBef>
                <a:spcPts val="0"/>
              </a:spcBef>
              <a:spcAft>
                <a:spcPts val="0"/>
              </a:spcAft>
              <a:buSzPts val="12000"/>
              <a:buNone/>
              <a:defRPr sz="12000"/>
            </a:lvl6pPr>
            <a:lvl7pPr lvl="6" algn="ctr" rtl="0">
              <a:lnSpc>
                <a:spcPct val="100000"/>
              </a:lnSpc>
              <a:spcBef>
                <a:spcPts val="0"/>
              </a:spcBef>
              <a:spcAft>
                <a:spcPts val="0"/>
              </a:spcAft>
              <a:buSzPts val="12000"/>
              <a:buNone/>
              <a:defRPr sz="12000"/>
            </a:lvl7pPr>
            <a:lvl8pPr lvl="7" algn="ctr" rtl="0">
              <a:lnSpc>
                <a:spcPct val="100000"/>
              </a:lnSpc>
              <a:spcBef>
                <a:spcPts val="0"/>
              </a:spcBef>
              <a:spcAft>
                <a:spcPts val="0"/>
              </a:spcAft>
              <a:buSzPts val="12000"/>
              <a:buNone/>
              <a:defRPr sz="12000"/>
            </a:lvl8pPr>
            <a:lvl9pPr lvl="8" algn="ctr" rtl="0">
              <a:lnSpc>
                <a:spcPct val="100000"/>
              </a:lnSpc>
              <a:spcBef>
                <a:spcPts val="0"/>
              </a:spcBef>
              <a:spcAft>
                <a:spcPts val="0"/>
              </a:spcAft>
              <a:buSzPts val="12000"/>
              <a:buNone/>
              <a:defRPr sz="12000"/>
            </a:lvl9pPr>
          </a:lstStyle>
          <a:p>
            <a:r>
              <a:t>xx%</a:t>
            </a:r>
          </a:p>
        </p:txBody>
      </p:sp>
      <p:sp>
        <p:nvSpPr>
          <p:cNvPr id="1030" name="Google Shape;1030;p11"/>
          <p:cNvSpPr txBox="1">
            <a:spLocks noGrp="1"/>
          </p:cNvSpPr>
          <p:nvPr>
            <p:ph type="subTitle" idx="1"/>
          </p:nvPr>
        </p:nvSpPr>
        <p:spPr>
          <a:xfrm>
            <a:off x="3490725" y="3037500"/>
            <a:ext cx="4974000" cy="371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900"/>
              <a:buNone/>
              <a:defRPr sz="1900">
                <a:solidFill>
                  <a:schemeClr val="dk1"/>
                </a:solidFill>
              </a:defRPr>
            </a:lvl1pPr>
            <a:lvl2pPr lvl="1" algn="r" rtl="0">
              <a:lnSpc>
                <a:spcPct val="100000"/>
              </a:lnSpc>
              <a:spcBef>
                <a:spcPts val="1600"/>
              </a:spcBef>
              <a:spcAft>
                <a:spcPts val="0"/>
              </a:spcAft>
              <a:buClr>
                <a:schemeClr val="dk1"/>
              </a:buClr>
              <a:buSzPts val="1400"/>
              <a:buNone/>
              <a:defRPr>
                <a:solidFill>
                  <a:schemeClr val="dk1"/>
                </a:solidFill>
              </a:defRPr>
            </a:lvl2pPr>
            <a:lvl3pPr lvl="2" algn="r" rtl="0">
              <a:lnSpc>
                <a:spcPct val="100000"/>
              </a:lnSpc>
              <a:spcBef>
                <a:spcPts val="1600"/>
              </a:spcBef>
              <a:spcAft>
                <a:spcPts val="0"/>
              </a:spcAft>
              <a:buClr>
                <a:schemeClr val="dk1"/>
              </a:buClr>
              <a:buSzPts val="1400"/>
              <a:buNone/>
              <a:defRPr>
                <a:solidFill>
                  <a:schemeClr val="dk1"/>
                </a:solidFill>
              </a:defRPr>
            </a:lvl3pPr>
            <a:lvl4pPr lvl="3" algn="r" rtl="0">
              <a:lnSpc>
                <a:spcPct val="100000"/>
              </a:lnSpc>
              <a:spcBef>
                <a:spcPts val="1600"/>
              </a:spcBef>
              <a:spcAft>
                <a:spcPts val="0"/>
              </a:spcAft>
              <a:buClr>
                <a:schemeClr val="dk1"/>
              </a:buClr>
              <a:buSzPts val="1400"/>
              <a:buNone/>
              <a:defRPr>
                <a:solidFill>
                  <a:schemeClr val="dk1"/>
                </a:solidFill>
              </a:defRPr>
            </a:lvl4pPr>
            <a:lvl5pPr lvl="4" algn="r" rtl="0">
              <a:lnSpc>
                <a:spcPct val="100000"/>
              </a:lnSpc>
              <a:spcBef>
                <a:spcPts val="1600"/>
              </a:spcBef>
              <a:spcAft>
                <a:spcPts val="0"/>
              </a:spcAft>
              <a:buClr>
                <a:schemeClr val="dk1"/>
              </a:buClr>
              <a:buSzPts val="1400"/>
              <a:buNone/>
              <a:defRPr>
                <a:solidFill>
                  <a:schemeClr val="dk1"/>
                </a:solidFill>
              </a:defRPr>
            </a:lvl5pPr>
            <a:lvl6pPr lvl="5" algn="r" rtl="0">
              <a:lnSpc>
                <a:spcPct val="100000"/>
              </a:lnSpc>
              <a:spcBef>
                <a:spcPts val="1600"/>
              </a:spcBef>
              <a:spcAft>
                <a:spcPts val="0"/>
              </a:spcAft>
              <a:buClr>
                <a:schemeClr val="dk1"/>
              </a:buClr>
              <a:buSzPts val="1400"/>
              <a:buNone/>
              <a:defRPr>
                <a:solidFill>
                  <a:schemeClr val="dk1"/>
                </a:solidFill>
              </a:defRPr>
            </a:lvl6pPr>
            <a:lvl7pPr lvl="6" algn="r" rtl="0">
              <a:lnSpc>
                <a:spcPct val="100000"/>
              </a:lnSpc>
              <a:spcBef>
                <a:spcPts val="1600"/>
              </a:spcBef>
              <a:spcAft>
                <a:spcPts val="0"/>
              </a:spcAft>
              <a:buClr>
                <a:schemeClr val="dk1"/>
              </a:buClr>
              <a:buSzPts val="1400"/>
              <a:buNone/>
              <a:defRPr>
                <a:solidFill>
                  <a:schemeClr val="dk1"/>
                </a:solidFill>
              </a:defRPr>
            </a:lvl7pPr>
            <a:lvl8pPr lvl="7" algn="r" rtl="0">
              <a:lnSpc>
                <a:spcPct val="100000"/>
              </a:lnSpc>
              <a:spcBef>
                <a:spcPts val="1600"/>
              </a:spcBef>
              <a:spcAft>
                <a:spcPts val="0"/>
              </a:spcAft>
              <a:buClr>
                <a:schemeClr val="dk1"/>
              </a:buClr>
              <a:buSzPts val="1400"/>
              <a:buNone/>
              <a:defRPr>
                <a:solidFill>
                  <a:schemeClr val="dk1"/>
                </a:solidFill>
              </a:defRPr>
            </a:lvl8pPr>
            <a:lvl9pPr lvl="8" algn="r" rtl="0">
              <a:lnSpc>
                <a:spcPct val="100000"/>
              </a:lnSpc>
              <a:spcBef>
                <a:spcPts val="1600"/>
              </a:spcBef>
              <a:spcAft>
                <a:spcPts val="1600"/>
              </a:spcAft>
              <a:buClr>
                <a:schemeClr val="dk1"/>
              </a:buClr>
              <a:buSzPts val="1400"/>
              <a:buNone/>
              <a:defRPr>
                <a:solidFill>
                  <a:schemeClr val="dk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3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MAIN_POINT_1">
    <p:spTree>
      <p:nvGrpSpPr>
        <p:cNvPr id="1" name="Shape 1032"/>
        <p:cNvGrpSpPr/>
        <p:nvPr/>
      </p:nvGrpSpPr>
      <p:grpSpPr>
        <a:xfrm>
          <a:off x="0" y="0"/>
          <a:ext cx="0" cy="0"/>
          <a:chOff x="0" y="0"/>
          <a:chExt cx="0" cy="0"/>
        </a:xfrm>
      </p:grpSpPr>
      <p:grpSp>
        <p:nvGrpSpPr>
          <p:cNvPr id="1033" name="Google Shape;1033;p13"/>
          <p:cNvGrpSpPr/>
          <p:nvPr/>
        </p:nvGrpSpPr>
        <p:grpSpPr>
          <a:xfrm>
            <a:off x="2" y="-9528"/>
            <a:ext cx="9143724" cy="5158800"/>
            <a:chOff x="245950" y="1040800"/>
            <a:chExt cx="7103025" cy="3616150"/>
          </a:xfrm>
        </p:grpSpPr>
        <p:sp>
          <p:nvSpPr>
            <p:cNvPr id="1034" name="Google Shape;1034;p13"/>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3"/>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3"/>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3"/>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3"/>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3"/>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3"/>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3"/>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3"/>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3"/>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3"/>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3"/>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3"/>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3"/>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3"/>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3"/>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3"/>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3"/>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3"/>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3"/>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3"/>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3"/>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3"/>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3"/>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3"/>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3"/>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3"/>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3"/>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3"/>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3"/>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3"/>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3"/>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3"/>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3"/>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3"/>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3"/>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3"/>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3"/>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3"/>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3"/>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3"/>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3"/>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3"/>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3"/>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3"/>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3"/>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3"/>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3"/>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3"/>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3"/>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3"/>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3"/>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3"/>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3"/>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3"/>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3"/>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3"/>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3"/>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3"/>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3"/>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3"/>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3"/>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3"/>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3"/>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3"/>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13"/>
          <p:cNvSpPr/>
          <p:nvPr/>
        </p:nvSpPr>
        <p:spPr>
          <a:xfrm rot="10800000">
            <a:off x="-2400" y="150"/>
            <a:ext cx="9146400" cy="51435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3"/>
          <p:cNvSpPr/>
          <p:nvPr/>
        </p:nvSpPr>
        <p:spPr>
          <a:xfrm flipH="1">
            <a:off x="0" y="5002200"/>
            <a:ext cx="91464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3"/>
          <p:cNvSpPr/>
          <p:nvPr/>
        </p:nvSpPr>
        <p:spPr>
          <a:xfrm rot="10800000" flipH="1">
            <a:off x="-3000" y="0"/>
            <a:ext cx="968700" cy="968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3"/>
          <p:cNvSpPr txBox="1">
            <a:spLocks noGrp="1"/>
          </p:cNvSpPr>
          <p:nvPr>
            <p:ph type="title"/>
          </p:nvPr>
        </p:nvSpPr>
        <p:spPr>
          <a:xfrm>
            <a:off x="1030350" y="1239900"/>
            <a:ext cx="7083300" cy="203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400"/>
              <a:buNone/>
              <a:defRPr sz="3200" b="0">
                <a:latin typeface="Ubuntu"/>
                <a:ea typeface="Ubuntu"/>
                <a:cs typeface="Ubuntu"/>
                <a:sym typeface="Ubuntu"/>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a:endParaRPr/>
          </a:p>
        </p:txBody>
      </p:sp>
      <p:sp>
        <p:nvSpPr>
          <p:cNvPr id="1143" name="Google Shape;1143;p13"/>
          <p:cNvSpPr txBox="1">
            <a:spLocks noGrp="1"/>
          </p:cNvSpPr>
          <p:nvPr>
            <p:ph type="subTitle" idx="1"/>
          </p:nvPr>
        </p:nvSpPr>
        <p:spPr>
          <a:xfrm>
            <a:off x="1030350" y="3271800"/>
            <a:ext cx="7083300" cy="63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Zilla Slab"/>
              <a:buNone/>
              <a:defRPr sz="2200" b="1">
                <a:solidFill>
                  <a:schemeClr val="dk1"/>
                </a:solidFill>
                <a:latin typeface="Zilla Slab"/>
                <a:ea typeface="Zilla Slab"/>
                <a:cs typeface="Zilla Slab"/>
                <a:sym typeface="Zilla Slab"/>
              </a:defRPr>
            </a:lvl1pPr>
            <a:lvl2pPr lvl="1" rtl="0">
              <a:lnSpc>
                <a:spcPct val="100000"/>
              </a:lnSpc>
              <a:spcBef>
                <a:spcPts val="0"/>
              </a:spcBef>
              <a:spcAft>
                <a:spcPts val="0"/>
              </a:spcAft>
              <a:buClr>
                <a:schemeClr val="dk1"/>
              </a:buClr>
              <a:buSzPts val="1200"/>
              <a:buNone/>
              <a:defRPr sz="1200">
                <a:solidFill>
                  <a:schemeClr val="dk1"/>
                </a:solidFill>
              </a:defRPr>
            </a:lvl2pPr>
            <a:lvl3pPr lvl="2" rtl="0">
              <a:lnSpc>
                <a:spcPct val="100000"/>
              </a:lnSpc>
              <a:spcBef>
                <a:spcPts val="1600"/>
              </a:spcBef>
              <a:spcAft>
                <a:spcPts val="0"/>
              </a:spcAft>
              <a:buClr>
                <a:schemeClr val="dk1"/>
              </a:buClr>
              <a:buSzPts val="1200"/>
              <a:buNone/>
              <a:defRPr sz="1200">
                <a:solidFill>
                  <a:schemeClr val="dk1"/>
                </a:solidFill>
              </a:defRPr>
            </a:lvl3pPr>
            <a:lvl4pPr lvl="3" rtl="0">
              <a:lnSpc>
                <a:spcPct val="100000"/>
              </a:lnSpc>
              <a:spcBef>
                <a:spcPts val="1600"/>
              </a:spcBef>
              <a:spcAft>
                <a:spcPts val="0"/>
              </a:spcAft>
              <a:buClr>
                <a:schemeClr val="dk1"/>
              </a:buClr>
              <a:buSzPts val="1200"/>
              <a:buNone/>
              <a:defRPr sz="1200">
                <a:solidFill>
                  <a:schemeClr val="dk1"/>
                </a:solidFill>
              </a:defRPr>
            </a:lvl4pPr>
            <a:lvl5pPr lvl="4" rtl="0">
              <a:lnSpc>
                <a:spcPct val="100000"/>
              </a:lnSpc>
              <a:spcBef>
                <a:spcPts val="1600"/>
              </a:spcBef>
              <a:spcAft>
                <a:spcPts val="0"/>
              </a:spcAft>
              <a:buClr>
                <a:schemeClr val="dk1"/>
              </a:buClr>
              <a:buSzPts val="1200"/>
              <a:buNone/>
              <a:defRPr sz="1200">
                <a:solidFill>
                  <a:schemeClr val="dk1"/>
                </a:solidFill>
              </a:defRPr>
            </a:lvl5pPr>
            <a:lvl6pPr lvl="5" rtl="0">
              <a:lnSpc>
                <a:spcPct val="100000"/>
              </a:lnSpc>
              <a:spcBef>
                <a:spcPts val="1600"/>
              </a:spcBef>
              <a:spcAft>
                <a:spcPts val="0"/>
              </a:spcAft>
              <a:buClr>
                <a:schemeClr val="dk1"/>
              </a:buClr>
              <a:buSzPts val="1200"/>
              <a:buNone/>
              <a:defRPr sz="1200">
                <a:solidFill>
                  <a:schemeClr val="dk1"/>
                </a:solidFill>
              </a:defRPr>
            </a:lvl6pPr>
            <a:lvl7pPr lvl="6" rtl="0">
              <a:lnSpc>
                <a:spcPct val="100000"/>
              </a:lnSpc>
              <a:spcBef>
                <a:spcPts val="1600"/>
              </a:spcBef>
              <a:spcAft>
                <a:spcPts val="0"/>
              </a:spcAft>
              <a:buClr>
                <a:schemeClr val="dk1"/>
              </a:buClr>
              <a:buSzPts val="1200"/>
              <a:buNone/>
              <a:defRPr sz="1200">
                <a:solidFill>
                  <a:schemeClr val="dk1"/>
                </a:solidFill>
              </a:defRPr>
            </a:lvl7pPr>
            <a:lvl8pPr lvl="7" rtl="0">
              <a:lnSpc>
                <a:spcPct val="100000"/>
              </a:lnSpc>
              <a:spcBef>
                <a:spcPts val="1600"/>
              </a:spcBef>
              <a:spcAft>
                <a:spcPts val="0"/>
              </a:spcAft>
              <a:buClr>
                <a:schemeClr val="dk1"/>
              </a:buClr>
              <a:buSzPts val="1200"/>
              <a:buNone/>
              <a:defRPr sz="1200">
                <a:solidFill>
                  <a:schemeClr val="dk1"/>
                </a:solidFill>
              </a:defRPr>
            </a:lvl8pPr>
            <a:lvl9pPr lvl="8" rtl="0">
              <a:lnSpc>
                <a:spcPct val="100000"/>
              </a:lnSpc>
              <a:spcBef>
                <a:spcPts val="1600"/>
              </a:spcBef>
              <a:spcAft>
                <a:spcPts val="1600"/>
              </a:spcAft>
              <a:buClr>
                <a:schemeClr val="dk1"/>
              </a:buClr>
              <a:buSzPts val="1200"/>
              <a:buNone/>
              <a:defRPr sz="1200">
                <a:solidFill>
                  <a:schemeClr val="dk1"/>
                </a:solidFill>
              </a:defRPr>
            </a:lvl9pPr>
          </a:lstStyle>
          <a:p>
            <a:endParaRPr/>
          </a:p>
        </p:txBody>
      </p:sp>
      <p:sp>
        <p:nvSpPr>
          <p:cNvPr id="1144" name="Google Shape;1144;p13"/>
          <p:cNvSpPr/>
          <p:nvPr/>
        </p:nvSpPr>
        <p:spPr>
          <a:xfrm rot="-5400000">
            <a:off x="8177700" y="4180575"/>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01">
  <p:cSld name="ONE_COLUMN_TEXT_2">
    <p:spTree>
      <p:nvGrpSpPr>
        <p:cNvPr id="1" name="Shape 1145"/>
        <p:cNvGrpSpPr/>
        <p:nvPr/>
      </p:nvGrpSpPr>
      <p:grpSpPr>
        <a:xfrm>
          <a:off x="0" y="0"/>
          <a:ext cx="0" cy="0"/>
          <a:chOff x="0" y="0"/>
          <a:chExt cx="0" cy="0"/>
        </a:xfrm>
      </p:grpSpPr>
      <p:grpSp>
        <p:nvGrpSpPr>
          <p:cNvPr id="1146" name="Google Shape;1146;p14"/>
          <p:cNvGrpSpPr/>
          <p:nvPr/>
        </p:nvGrpSpPr>
        <p:grpSpPr>
          <a:xfrm>
            <a:off x="2" y="-9528"/>
            <a:ext cx="9143724" cy="5158800"/>
            <a:chOff x="245950" y="1040800"/>
            <a:chExt cx="7103025" cy="3616150"/>
          </a:xfrm>
        </p:grpSpPr>
        <p:sp>
          <p:nvSpPr>
            <p:cNvPr id="1147" name="Google Shape;1147;p14"/>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4"/>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4"/>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4"/>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4"/>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4"/>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4"/>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4"/>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4"/>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4"/>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4"/>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4"/>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4"/>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4"/>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4"/>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4"/>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4"/>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4"/>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4"/>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4"/>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4"/>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4"/>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4"/>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4"/>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4"/>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4"/>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4"/>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4"/>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4"/>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4"/>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4"/>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4"/>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4"/>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4"/>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4"/>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4"/>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4"/>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4"/>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4"/>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4"/>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4"/>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4"/>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4"/>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4"/>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4"/>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4"/>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4"/>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4"/>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4"/>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4"/>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4"/>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4"/>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4"/>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4"/>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4"/>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4"/>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4"/>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4"/>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4"/>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4"/>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4"/>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4"/>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4"/>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4"/>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4"/>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4"/>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4"/>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4"/>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4"/>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4"/>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4"/>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4"/>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4"/>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4"/>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4"/>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4"/>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4"/>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4"/>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4"/>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4"/>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4"/>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4"/>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4"/>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4"/>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4"/>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4"/>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4"/>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4"/>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4"/>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4"/>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4"/>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4"/>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4"/>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14"/>
          <p:cNvSpPr/>
          <p:nvPr/>
        </p:nvSpPr>
        <p:spPr>
          <a:xfrm rot="10800000">
            <a:off x="0" y="1350"/>
            <a:ext cx="9144000" cy="51423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4"/>
          <p:cNvSpPr/>
          <p:nvPr/>
        </p:nvSpPr>
        <p:spPr>
          <a:xfrm flipH="1">
            <a:off x="0" y="0"/>
            <a:ext cx="85329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4"/>
          <p:cNvSpPr/>
          <p:nvPr/>
        </p:nvSpPr>
        <p:spPr>
          <a:xfrm rot="5400000" flipH="1">
            <a:off x="6265650" y="2267250"/>
            <a:ext cx="51456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4"/>
          <p:cNvSpPr/>
          <p:nvPr/>
        </p:nvSpPr>
        <p:spPr>
          <a:xfrm rot="5400000" flipH="1">
            <a:off x="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4"/>
          <p:cNvSpPr txBox="1">
            <a:spLocks noGrp="1"/>
          </p:cNvSpPr>
          <p:nvPr>
            <p:ph type="body" idx="1"/>
          </p:nvPr>
        </p:nvSpPr>
        <p:spPr>
          <a:xfrm>
            <a:off x="628350" y="1036225"/>
            <a:ext cx="7618800" cy="36117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dk1"/>
              </a:buClr>
              <a:buSzPts val="1600"/>
              <a:buFont typeface="Livvic"/>
              <a:buAutoNum type="arabicPeriod"/>
              <a:defRPr sz="1200">
                <a:solidFill>
                  <a:schemeClr val="dk1"/>
                </a:solidFill>
              </a:defRPr>
            </a:lvl1pPr>
            <a:lvl2pPr marL="914400" lvl="1" indent="-330200" rtl="0">
              <a:lnSpc>
                <a:spcPct val="100000"/>
              </a:lnSpc>
              <a:spcBef>
                <a:spcPts val="1600"/>
              </a:spcBef>
              <a:spcAft>
                <a:spcPts val="0"/>
              </a:spcAft>
              <a:buClr>
                <a:schemeClr val="dk1"/>
              </a:buClr>
              <a:buSzPts val="1600"/>
              <a:buFont typeface="Roboto Condensed Light"/>
              <a:buAutoNum type="alphaLcPeriod"/>
              <a:defRPr sz="1600">
                <a:solidFill>
                  <a:schemeClr val="dk1"/>
                </a:solidFill>
              </a:defRPr>
            </a:lvl2pPr>
            <a:lvl3pPr marL="1371600" lvl="2" indent="-304800" rtl="0">
              <a:lnSpc>
                <a:spcPct val="100000"/>
              </a:lnSpc>
              <a:spcBef>
                <a:spcPts val="1600"/>
              </a:spcBef>
              <a:spcAft>
                <a:spcPts val="0"/>
              </a:spcAft>
              <a:buClr>
                <a:schemeClr val="dk1"/>
              </a:buClr>
              <a:buSzPts val="1200"/>
              <a:buFont typeface="Roboto Condensed Light"/>
              <a:buAutoNum type="romanLcPeriod"/>
              <a:defRPr sz="1200">
                <a:solidFill>
                  <a:schemeClr val="dk1"/>
                </a:solidFill>
              </a:defRPr>
            </a:lvl3pPr>
            <a:lvl4pPr marL="1828800" lvl="3" indent="-330200" rtl="0">
              <a:lnSpc>
                <a:spcPct val="100000"/>
              </a:lnSpc>
              <a:spcBef>
                <a:spcPts val="1600"/>
              </a:spcBef>
              <a:spcAft>
                <a:spcPts val="0"/>
              </a:spcAft>
              <a:buClr>
                <a:schemeClr val="dk1"/>
              </a:buClr>
              <a:buSzPts val="1600"/>
              <a:buFont typeface="Roboto Condensed Light"/>
              <a:buAutoNum type="arabicPeriod"/>
              <a:defRPr sz="1600">
                <a:solidFill>
                  <a:schemeClr val="dk1"/>
                </a:solidFill>
              </a:defRPr>
            </a:lvl4pPr>
            <a:lvl5pPr marL="2286000" lvl="4" indent="-330200" rtl="0">
              <a:lnSpc>
                <a:spcPct val="100000"/>
              </a:lnSpc>
              <a:spcBef>
                <a:spcPts val="1600"/>
              </a:spcBef>
              <a:spcAft>
                <a:spcPts val="0"/>
              </a:spcAft>
              <a:buClr>
                <a:schemeClr val="dk1"/>
              </a:buClr>
              <a:buSzPts val="1600"/>
              <a:buFont typeface="Roboto Condensed Light"/>
              <a:buAutoNum type="alphaLcPeriod"/>
              <a:defRPr sz="1600">
                <a:solidFill>
                  <a:schemeClr val="dk1"/>
                </a:solidFill>
              </a:defRPr>
            </a:lvl5pPr>
            <a:lvl6pPr marL="2743200" lvl="5" indent="-330200" rtl="0">
              <a:lnSpc>
                <a:spcPct val="100000"/>
              </a:lnSpc>
              <a:spcBef>
                <a:spcPts val="1600"/>
              </a:spcBef>
              <a:spcAft>
                <a:spcPts val="0"/>
              </a:spcAft>
              <a:buClr>
                <a:schemeClr val="dk1"/>
              </a:buClr>
              <a:buSzPts val="1600"/>
              <a:buFont typeface="Roboto Condensed Light"/>
              <a:buAutoNum type="romanLcPeriod"/>
              <a:defRPr sz="1600">
                <a:solidFill>
                  <a:schemeClr val="dk1"/>
                </a:solidFill>
              </a:defRPr>
            </a:lvl6pPr>
            <a:lvl7pPr marL="3200400" lvl="6" indent="-330200" rtl="0">
              <a:lnSpc>
                <a:spcPct val="100000"/>
              </a:lnSpc>
              <a:spcBef>
                <a:spcPts val="1600"/>
              </a:spcBef>
              <a:spcAft>
                <a:spcPts val="0"/>
              </a:spcAft>
              <a:buClr>
                <a:schemeClr val="dk1"/>
              </a:buClr>
              <a:buSzPts val="1600"/>
              <a:buFont typeface="Roboto Condensed Light"/>
              <a:buAutoNum type="arabicPeriod"/>
              <a:defRPr sz="1600">
                <a:solidFill>
                  <a:schemeClr val="dk1"/>
                </a:solidFill>
              </a:defRPr>
            </a:lvl7pPr>
            <a:lvl8pPr marL="3657600" lvl="7" indent="-330200" rtl="0">
              <a:lnSpc>
                <a:spcPct val="100000"/>
              </a:lnSpc>
              <a:spcBef>
                <a:spcPts val="1600"/>
              </a:spcBef>
              <a:spcAft>
                <a:spcPts val="0"/>
              </a:spcAft>
              <a:buClr>
                <a:schemeClr val="dk1"/>
              </a:buClr>
              <a:buSzPts val="1600"/>
              <a:buFont typeface="Roboto Condensed Light"/>
              <a:buAutoNum type="alphaLcPeriod"/>
              <a:defRPr sz="1600">
                <a:solidFill>
                  <a:schemeClr val="dk1"/>
                </a:solidFill>
              </a:defRPr>
            </a:lvl8pPr>
            <a:lvl9pPr marL="4114800" lvl="8" indent="-330200" rtl="0">
              <a:lnSpc>
                <a:spcPct val="100000"/>
              </a:lnSpc>
              <a:spcBef>
                <a:spcPts val="1600"/>
              </a:spcBef>
              <a:spcAft>
                <a:spcPts val="1600"/>
              </a:spcAft>
              <a:buClr>
                <a:schemeClr val="dk1"/>
              </a:buClr>
              <a:buSzPts val="1600"/>
              <a:buFont typeface="Roboto Condensed Light"/>
              <a:buAutoNum type="romanLcPeriod"/>
              <a:defRPr sz="1600">
                <a:solidFill>
                  <a:schemeClr val="dk1"/>
                </a:solidFill>
              </a:defRPr>
            </a:lvl9pPr>
          </a:lstStyle>
          <a:p>
            <a:endParaRPr/>
          </a:p>
        </p:txBody>
      </p:sp>
      <p:sp>
        <p:nvSpPr>
          <p:cNvPr id="1257" name="Google Shape;1257;p14"/>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text 01">
  <p:cSld name="SECTION_HEADER_1_1">
    <p:spTree>
      <p:nvGrpSpPr>
        <p:cNvPr id="1" name="Shape 1258"/>
        <p:cNvGrpSpPr/>
        <p:nvPr/>
      </p:nvGrpSpPr>
      <p:grpSpPr>
        <a:xfrm>
          <a:off x="0" y="0"/>
          <a:ext cx="0" cy="0"/>
          <a:chOff x="0" y="0"/>
          <a:chExt cx="0" cy="0"/>
        </a:xfrm>
      </p:grpSpPr>
      <p:grpSp>
        <p:nvGrpSpPr>
          <p:cNvPr id="1259" name="Google Shape;1259;p15"/>
          <p:cNvGrpSpPr/>
          <p:nvPr/>
        </p:nvGrpSpPr>
        <p:grpSpPr>
          <a:xfrm>
            <a:off x="2" y="-9528"/>
            <a:ext cx="9143724" cy="5158800"/>
            <a:chOff x="245950" y="1040800"/>
            <a:chExt cx="7103025" cy="3616150"/>
          </a:xfrm>
        </p:grpSpPr>
        <p:sp>
          <p:nvSpPr>
            <p:cNvPr id="1260" name="Google Shape;1260;p15"/>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5"/>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5"/>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5"/>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5"/>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5"/>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5"/>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5"/>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5"/>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5"/>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5"/>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5"/>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5"/>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5"/>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5"/>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5"/>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5"/>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5"/>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5"/>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5"/>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5"/>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5"/>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5"/>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5"/>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5"/>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5"/>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5"/>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5"/>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5"/>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5"/>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5"/>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5"/>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5"/>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5"/>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5"/>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5"/>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5"/>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5"/>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5"/>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5"/>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5"/>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5"/>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5"/>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5"/>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5"/>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5"/>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5"/>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5"/>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5"/>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5"/>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5"/>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5"/>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5"/>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5"/>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5"/>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5"/>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5"/>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5"/>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5"/>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5"/>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5"/>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5"/>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5"/>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5"/>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5"/>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5"/>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5"/>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5"/>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5"/>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5"/>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5"/>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5"/>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5"/>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5"/>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5"/>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5"/>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5"/>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5"/>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5"/>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5"/>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5"/>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5"/>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5"/>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5"/>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5"/>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5"/>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5"/>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5"/>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5"/>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5"/>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5"/>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5"/>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5"/>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5"/>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5"/>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5"/>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 name="Google Shape;1365;p15"/>
          <p:cNvSpPr/>
          <p:nvPr/>
        </p:nvSpPr>
        <p:spPr>
          <a:xfrm>
            <a:off x="0" y="150"/>
            <a:ext cx="9144000" cy="51435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5"/>
          <p:cNvSpPr/>
          <p:nvPr/>
        </p:nvSpPr>
        <p:spPr>
          <a:xfrm rot="5400000" flipH="1">
            <a:off x="-1243350" y="1243975"/>
            <a:ext cx="5142600" cy="2655900"/>
          </a:xfrm>
          <a:prstGeom prst="snip1Rect">
            <a:avLst>
              <a:gd name="adj" fmla="val 2008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5"/>
          <p:cNvSpPr/>
          <p:nvPr/>
        </p:nvSpPr>
        <p:spPr>
          <a:xfrm>
            <a:off x="2655900" y="5002200"/>
            <a:ext cx="64881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5"/>
          <p:cNvSpPr/>
          <p:nvPr/>
        </p:nvSpPr>
        <p:spPr>
          <a:xfrm rot="10800000">
            <a:off x="8175275" y="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5"/>
          <p:cNvSpPr txBox="1">
            <a:spLocks noGrp="1"/>
          </p:cNvSpPr>
          <p:nvPr>
            <p:ph type="title"/>
          </p:nvPr>
        </p:nvSpPr>
        <p:spPr>
          <a:xfrm>
            <a:off x="4970825" y="3045825"/>
            <a:ext cx="3580800" cy="841800"/>
          </a:xfrm>
          <a:prstGeom prst="rect">
            <a:avLst/>
          </a:prstGeom>
        </p:spPr>
        <p:txBody>
          <a:bodyPr spcFirstLastPara="1" wrap="square" lIns="228600" tIns="91425" rIns="91425" bIns="91425" anchor="ctr" anchorCtr="0">
            <a:noAutofit/>
          </a:bodyPr>
          <a:lstStyle>
            <a:lvl1pPr lvl="0" algn="r" rtl="0">
              <a:lnSpc>
                <a:spcPct val="100000"/>
              </a:lnSpc>
              <a:spcBef>
                <a:spcPts val="0"/>
              </a:spcBef>
              <a:spcAft>
                <a:spcPts val="0"/>
              </a:spcAft>
              <a:buSzPts val="7200"/>
              <a:buNone/>
              <a:defRPr sz="7200"/>
            </a:lvl1pPr>
            <a:lvl2pPr lvl="1" algn="r" rtl="0">
              <a:lnSpc>
                <a:spcPct val="100000"/>
              </a:lnSpc>
              <a:spcBef>
                <a:spcPts val="0"/>
              </a:spcBef>
              <a:spcAft>
                <a:spcPts val="0"/>
              </a:spcAft>
              <a:buSzPts val="3600"/>
              <a:buNone/>
              <a:defRPr sz="3600"/>
            </a:lvl2pPr>
            <a:lvl3pPr lvl="2" algn="r" rtl="0">
              <a:lnSpc>
                <a:spcPct val="100000"/>
              </a:lnSpc>
              <a:spcBef>
                <a:spcPts val="0"/>
              </a:spcBef>
              <a:spcAft>
                <a:spcPts val="0"/>
              </a:spcAft>
              <a:buSzPts val="3600"/>
              <a:buNone/>
              <a:defRPr sz="3600"/>
            </a:lvl3pPr>
            <a:lvl4pPr lvl="3" algn="r" rtl="0">
              <a:lnSpc>
                <a:spcPct val="100000"/>
              </a:lnSpc>
              <a:spcBef>
                <a:spcPts val="0"/>
              </a:spcBef>
              <a:spcAft>
                <a:spcPts val="0"/>
              </a:spcAft>
              <a:buSzPts val="3600"/>
              <a:buNone/>
              <a:defRPr sz="3600"/>
            </a:lvl4pPr>
            <a:lvl5pPr lvl="4" algn="r" rtl="0">
              <a:lnSpc>
                <a:spcPct val="100000"/>
              </a:lnSpc>
              <a:spcBef>
                <a:spcPts val="0"/>
              </a:spcBef>
              <a:spcAft>
                <a:spcPts val="0"/>
              </a:spcAft>
              <a:buSzPts val="3600"/>
              <a:buNone/>
              <a:defRPr sz="3600"/>
            </a:lvl5pPr>
            <a:lvl6pPr lvl="5" algn="r" rtl="0">
              <a:lnSpc>
                <a:spcPct val="100000"/>
              </a:lnSpc>
              <a:spcBef>
                <a:spcPts val="0"/>
              </a:spcBef>
              <a:spcAft>
                <a:spcPts val="0"/>
              </a:spcAft>
              <a:buSzPts val="3600"/>
              <a:buNone/>
              <a:defRPr sz="3600"/>
            </a:lvl6pPr>
            <a:lvl7pPr lvl="6" algn="r" rtl="0">
              <a:lnSpc>
                <a:spcPct val="100000"/>
              </a:lnSpc>
              <a:spcBef>
                <a:spcPts val="0"/>
              </a:spcBef>
              <a:spcAft>
                <a:spcPts val="0"/>
              </a:spcAft>
              <a:buSzPts val="3600"/>
              <a:buNone/>
              <a:defRPr sz="3600"/>
            </a:lvl7pPr>
            <a:lvl8pPr lvl="7" algn="r" rtl="0">
              <a:lnSpc>
                <a:spcPct val="100000"/>
              </a:lnSpc>
              <a:spcBef>
                <a:spcPts val="0"/>
              </a:spcBef>
              <a:spcAft>
                <a:spcPts val="0"/>
              </a:spcAft>
              <a:buSzPts val="3600"/>
              <a:buNone/>
              <a:defRPr sz="3600"/>
            </a:lvl8pPr>
            <a:lvl9pPr lvl="8" algn="r" rtl="0">
              <a:lnSpc>
                <a:spcPct val="100000"/>
              </a:lnSpc>
              <a:spcBef>
                <a:spcPts val="0"/>
              </a:spcBef>
              <a:spcAft>
                <a:spcPts val="0"/>
              </a:spcAft>
              <a:buSzPts val="3600"/>
              <a:buNone/>
              <a:defRPr sz="3600"/>
            </a:lvl9pPr>
          </a:lstStyle>
          <a:p>
            <a:endParaRPr/>
          </a:p>
        </p:txBody>
      </p:sp>
      <p:sp>
        <p:nvSpPr>
          <p:cNvPr id="1370" name="Google Shape;1370;p15"/>
          <p:cNvSpPr txBox="1">
            <a:spLocks noGrp="1"/>
          </p:cNvSpPr>
          <p:nvPr>
            <p:ph type="subTitle" idx="1"/>
          </p:nvPr>
        </p:nvSpPr>
        <p:spPr>
          <a:xfrm>
            <a:off x="3794225" y="4072975"/>
            <a:ext cx="4757400" cy="690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None/>
              <a:defRPr sz="16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ONE_COLUMN_TEXT_1">
    <p:spTree>
      <p:nvGrpSpPr>
        <p:cNvPr id="1" name="Shape 1371"/>
        <p:cNvGrpSpPr/>
        <p:nvPr/>
      </p:nvGrpSpPr>
      <p:grpSpPr>
        <a:xfrm>
          <a:off x="0" y="0"/>
          <a:ext cx="0" cy="0"/>
          <a:chOff x="0" y="0"/>
          <a:chExt cx="0" cy="0"/>
        </a:xfrm>
      </p:grpSpPr>
      <p:grpSp>
        <p:nvGrpSpPr>
          <p:cNvPr id="1372" name="Google Shape;1372;p16"/>
          <p:cNvGrpSpPr/>
          <p:nvPr/>
        </p:nvGrpSpPr>
        <p:grpSpPr>
          <a:xfrm>
            <a:off x="2" y="-9528"/>
            <a:ext cx="9143724" cy="5158800"/>
            <a:chOff x="245950" y="1040800"/>
            <a:chExt cx="7103025" cy="3616150"/>
          </a:xfrm>
        </p:grpSpPr>
        <p:sp>
          <p:nvSpPr>
            <p:cNvPr id="1373" name="Google Shape;1373;p16"/>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6"/>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6"/>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6"/>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6"/>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6"/>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6"/>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6"/>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6"/>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6"/>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6"/>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6"/>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6"/>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6"/>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6"/>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6"/>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6"/>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6"/>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6"/>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6"/>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6"/>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6"/>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6"/>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6"/>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6"/>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6"/>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6"/>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6"/>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6"/>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6"/>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6"/>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6"/>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6"/>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6"/>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6"/>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6"/>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6"/>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6"/>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6"/>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6"/>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6"/>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6"/>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6"/>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6"/>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6"/>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6"/>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6"/>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6"/>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6"/>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6"/>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6"/>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6"/>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6"/>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6"/>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6"/>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6"/>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6"/>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6"/>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6"/>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6"/>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6"/>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6"/>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6"/>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6"/>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6"/>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6"/>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6"/>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6"/>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6"/>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6"/>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6"/>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6"/>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6"/>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6"/>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6"/>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6"/>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6"/>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6"/>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6"/>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6"/>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6"/>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6"/>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6"/>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6"/>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6"/>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6"/>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6"/>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6"/>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6"/>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6"/>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6"/>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6"/>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6"/>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6"/>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6"/>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6"/>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6"/>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6"/>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6"/>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6"/>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6"/>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6"/>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6"/>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6"/>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6"/>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 name="Google Shape;1478;p16"/>
          <p:cNvSpPr/>
          <p:nvPr/>
        </p:nvSpPr>
        <p:spPr>
          <a:xfrm rot="10800000">
            <a:off x="0" y="-450"/>
            <a:ext cx="9144000" cy="51441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6"/>
          <p:cNvSpPr/>
          <p:nvPr/>
        </p:nvSpPr>
        <p:spPr>
          <a:xfrm flipH="1">
            <a:off x="573600" y="0"/>
            <a:ext cx="85704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6"/>
          <p:cNvSpPr/>
          <p:nvPr/>
        </p:nvSpPr>
        <p:spPr>
          <a:xfrm rot="5400000" flipH="1">
            <a:off x="-2266650" y="2266375"/>
            <a:ext cx="51444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6"/>
          <p:cNvSpPr/>
          <p:nvPr/>
        </p:nvSpPr>
        <p:spPr>
          <a:xfrm rot="-5400000">
            <a:off x="817530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6"/>
          <p:cNvSpPr txBox="1">
            <a:spLocks noGrp="1"/>
          </p:cNvSpPr>
          <p:nvPr>
            <p:ph type="subTitle" idx="1"/>
          </p:nvPr>
        </p:nvSpPr>
        <p:spPr>
          <a:xfrm>
            <a:off x="1024592" y="3269950"/>
            <a:ext cx="1683300" cy="78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483" name="Google Shape;1483;p16"/>
          <p:cNvSpPr txBox="1">
            <a:spLocks noGrp="1"/>
          </p:cNvSpPr>
          <p:nvPr>
            <p:ph type="title"/>
          </p:nvPr>
        </p:nvSpPr>
        <p:spPr>
          <a:xfrm>
            <a:off x="889592" y="2831275"/>
            <a:ext cx="1953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484" name="Google Shape;1484;p16"/>
          <p:cNvSpPr txBox="1">
            <a:spLocks noGrp="1"/>
          </p:cNvSpPr>
          <p:nvPr>
            <p:ph type="title" idx="2" hasCustomPrompt="1"/>
          </p:nvPr>
        </p:nvSpPr>
        <p:spPr>
          <a:xfrm>
            <a:off x="1477030" y="1967775"/>
            <a:ext cx="780300" cy="49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Ubuntu"/>
              <a:buNone/>
              <a:defRPr sz="3000">
                <a:latin typeface="Ubuntu"/>
                <a:ea typeface="Ubuntu"/>
                <a:cs typeface="Ubuntu"/>
                <a:sym typeface="Ubuntu"/>
              </a:defRPr>
            </a:lvl1pPr>
            <a:lvl2pPr lvl="1" algn="ctr" rtl="0">
              <a:lnSpc>
                <a:spcPct val="100000"/>
              </a:lnSpc>
              <a:spcBef>
                <a:spcPts val="0"/>
              </a:spcBef>
              <a:spcAft>
                <a:spcPts val="0"/>
              </a:spcAft>
              <a:buSzPts val="3000"/>
              <a:buFont typeface="Ubuntu"/>
              <a:buNone/>
              <a:defRPr sz="3000" b="1">
                <a:latin typeface="Ubuntu"/>
                <a:ea typeface="Ubuntu"/>
                <a:cs typeface="Ubuntu"/>
                <a:sym typeface="Ubuntu"/>
              </a:defRPr>
            </a:lvl2pPr>
            <a:lvl3pPr lvl="2" algn="ctr" rtl="0">
              <a:lnSpc>
                <a:spcPct val="100000"/>
              </a:lnSpc>
              <a:spcBef>
                <a:spcPts val="0"/>
              </a:spcBef>
              <a:spcAft>
                <a:spcPts val="0"/>
              </a:spcAft>
              <a:buSzPts val="3000"/>
              <a:buFont typeface="Ubuntu"/>
              <a:buNone/>
              <a:defRPr sz="3000" b="1">
                <a:latin typeface="Ubuntu"/>
                <a:ea typeface="Ubuntu"/>
                <a:cs typeface="Ubuntu"/>
                <a:sym typeface="Ubuntu"/>
              </a:defRPr>
            </a:lvl3pPr>
            <a:lvl4pPr lvl="3" algn="ctr" rtl="0">
              <a:lnSpc>
                <a:spcPct val="100000"/>
              </a:lnSpc>
              <a:spcBef>
                <a:spcPts val="0"/>
              </a:spcBef>
              <a:spcAft>
                <a:spcPts val="0"/>
              </a:spcAft>
              <a:buSzPts val="3000"/>
              <a:buFont typeface="Ubuntu"/>
              <a:buNone/>
              <a:defRPr sz="3000" b="1">
                <a:latin typeface="Ubuntu"/>
                <a:ea typeface="Ubuntu"/>
                <a:cs typeface="Ubuntu"/>
                <a:sym typeface="Ubuntu"/>
              </a:defRPr>
            </a:lvl4pPr>
            <a:lvl5pPr lvl="4" algn="ctr" rtl="0">
              <a:lnSpc>
                <a:spcPct val="100000"/>
              </a:lnSpc>
              <a:spcBef>
                <a:spcPts val="0"/>
              </a:spcBef>
              <a:spcAft>
                <a:spcPts val="0"/>
              </a:spcAft>
              <a:buSzPts val="3000"/>
              <a:buFont typeface="Ubuntu"/>
              <a:buNone/>
              <a:defRPr sz="3000" b="1">
                <a:latin typeface="Ubuntu"/>
                <a:ea typeface="Ubuntu"/>
                <a:cs typeface="Ubuntu"/>
                <a:sym typeface="Ubuntu"/>
              </a:defRPr>
            </a:lvl5pPr>
            <a:lvl6pPr lvl="5" algn="ctr" rtl="0">
              <a:lnSpc>
                <a:spcPct val="100000"/>
              </a:lnSpc>
              <a:spcBef>
                <a:spcPts val="0"/>
              </a:spcBef>
              <a:spcAft>
                <a:spcPts val="0"/>
              </a:spcAft>
              <a:buSzPts val="3000"/>
              <a:buFont typeface="Ubuntu"/>
              <a:buNone/>
              <a:defRPr sz="3000" b="1">
                <a:latin typeface="Ubuntu"/>
                <a:ea typeface="Ubuntu"/>
                <a:cs typeface="Ubuntu"/>
                <a:sym typeface="Ubuntu"/>
              </a:defRPr>
            </a:lvl6pPr>
            <a:lvl7pPr lvl="6" algn="ctr" rtl="0">
              <a:lnSpc>
                <a:spcPct val="100000"/>
              </a:lnSpc>
              <a:spcBef>
                <a:spcPts val="0"/>
              </a:spcBef>
              <a:spcAft>
                <a:spcPts val="0"/>
              </a:spcAft>
              <a:buSzPts val="3000"/>
              <a:buFont typeface="Ubuntu"/>
              <a:buNone/>
              <a:defRPr sz="3000" b="1">
                <a:latin typeface="Ubuntu"/>
                <a:ea typeface="Ubuntu"/>
                <a:cs typeface="Ubuntu"/>
                <a:sym typeface="Ubuntu"/>
              </a:defRPr>
            </a:lvl7pPr>
            <a:lvl8pPr lvl="7" algn="ctr" rtl="0">
              <a:lnSpc>
                <a:spcPct val="100000"/>
              </a:lnSpc>
              <a:spcBef>
                <a:spcPts val="0"/>
              </a:spcBef>
              <a:spcAft>
                <a:spcPts val="0"/>
              </a:spcAft>
              <a:buSzPts val="3000"/>
              <a:buFont typeface="Ubuntu"/>
              <a:buNone/>
              <a:defRPr sz="3000" b="1">
                <a:latin typeface="Ubuntu"/>
                <a:ea typeface="Ubuntu"/>
                <a:cs typeface="Ubuntu"/>
                <a:sym typeface="Ubuntu"/>
              </a:defRPr>
            </a:lvl8pPr>
            <a:lvl9pPr lvl="8" algn="ctr" rtl="0">
              <a:lnSpc>
                <a:spcPct val="100000"/>
              </a:lnSpc>
              <a:spcBef>
                <a:spcPts val="0"/>
              </a:spcBef>
              <a:spcAft>
                <a:spcPts val="0"/>
              </a:spcAft>
              <a:buSzPts val="3000"/>
              <a:buFont typeface="Ubuntu"/>
              <a:buNone/>
              <a:defRPr sz="3000" b="1">
                <a:latin typeface="Ubuntu"/>
                <a:ea typeface="Ubuntu"/>
                <a:cs typeface="Ubuntu"/>
                <a:sym typeface="Ubuntu"/>
              </a:defRPr>
            </a:lvl9pPr>
          </a:lstStyle>
          <a:p>
            <a:r>
              <a:t>xx%</a:t>
            </a:r>
          </a:p>
        </p:txBody>
      </p:sp>
      <p:sp>
        <p:nvSpPr>
          <p:cNvPr id="1485" name="Google Shape;1485;p16"/>
          <p:cNvSpPr txBox="1">
            <a:spLocks noGrp="1"/>
          </p:cNvSpPr>
          <p:nvPr>
            <p:ph type="subTitle" idx="3"/>
          </p:nvPr>
        </p:nvSpPr>
        <p:spPr>
          <a:xfrm>
            <a:off x="2945314" y="3269950"/>
            <a:ext cx="1683300" cy="78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486" name="Google Shape;1486;p16"/>
          <p:cNvSpPr txBox="1">
            <a:spLocks noGrp="1"/>
          </p:cNvSpPr>
          <p:nvPr>
            <p:ph type="title" idx="4"/>
          </p:nvPr>
        </p:nvSpPr>
        <p:spPr>
          <a:xfrm>
            <a:off x="2810314" y="2831275"/>
            <a:ext cx="1953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487" name="Google Shape;1487;p16"/>
          <p:cNvSpPr txBox="1">
            <a:spLocks noGrp="1"/>
          </p:cNvSpPr>
          <p:nvPr>
            <p:ph type="title" idx="5" hasCustomPrompt="1"/>
          </p:nvPr>
        </p:nvSpPr>
        <p:spPr>
          <a:xfrm>
            <a:off x="3398055" y="1967775"/>
            <a:ext cx="780300" cy="49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Ubuntu"/>
              <a:buNone/>
              <a:defRPr sz="3000">
                <a:latin typeface="Ubuntu"/>
                <a:ea typeface="Ubuntu"/>
                <a:cs typeface="Ubuntu"/>
                <a:sym typeface="Ubuntu"/>
              </a:defRPr>
            </a:lvl1pPr>
            <a:lvl2pPr lvl="1" algn="ctr" rtl="0">
              <a:lnSpc>
                <a:spcPct val="100000"/>
              </a:lnSpc>
              <a:spcBef>
                <a:spcPts val="0"/>
              </a:spcBef>
              <a:spcAft>
                <a:spcPts val="0"/>
              </a:spcAft>
              <a:buSzPts val="3000"/>
              <a:buFont typeface="Ubuntu"/>
              <a:buNone/>
              <a:defRPr sz="3000" b="1">
                <a:latin typeface="Ubuntu"/>
                <a:ea typeface="Ubuntu"/>
                <a:cs typeface="Ubuntu"/>
                <a:sym typeface="Ubuntu"/>
              </a:defRPr>
            </a:lvl2pPr>
            <a:lvl3pPr lvl="2" algn="ctr" rtl="0">
              <a:lnSpc>
                <a:spcPct val="100000"/>
              </a:lnSpc>
              <a:spcBef>
                <a:spcPts val="0"/>
              </a:spcBef>
              <a:spcAft>
                <a:spcPts val="0"/>
              </a:spcAft>
              <a:buSzPts val="3000"/>
              <a:buFont typeface="Ubuntu"/>
              <a:buNone/>
              <a:defRPr sz="3000" b="1">
                <a:latin typeface="Ubuntu"/>
                <a:ea typeface="Ubuntu"/>
                <a:cs typeface="Ubuntu"/>
                <a:sym typeface="Ubuntu"/>
              </a:defRPr>
            </a:lvl3pPr>
            <a:lvl4pPr lvl="3" algn="ctr" rtl="0">
              <a:lnSpc>
                <a:spcPct val="100000"/>
              </a:lnSpc>
              <a:spcBef>
                <a:spcPts val="0"/>
              </a:spcBef>
              <a:spcAft>
                <a:spcPts val="0"/>
              </a:spcAft>
              <a:buSzPts val="3000"/>
              <a:buFont typeface="Ubuntu"/>
              <a:buNone/>
              <a:defRPr sz="3000" b="1">
                <a:latin typeface="Ubuntu"/>
                <a:ea typeface="Ubuntu"/>
                <a:cs typeface="Ubuntu"/>
                <a:sym typeface="Ubuntu"/>
              </a:defRPr>
            </a:lvl4pPr>
            <a:lvl5pPr lvl="4" algn="ctr" rtl="0">
              <a:lnSpc>
                <a:spcPct val="100000"/>
              </a:lnSpc>
              <a:spcBef>
                <a:spcPts val="0"/>
              </a:spcBef>
              <a:spcAft>
                <a:spcPts val="0"/>
              </a:spcAft>
              <a:buSzPts val="3000"/>
              <a:buFont typeface="Ubuntu"/>
              <a:buNone/>
              <a:defRPr sz="3000" b="1">
                <a:latin typeface="Ubuntu"/>
                <a:ea typeface="Ubuntu"/>
                <a:cs typeface="Ubuntu"/>
                <a:sym typeface="Ubuntu"/>
              </a:defRPr>
            </a:lvl5pPr>
            <a:lvl6pPr lvl="5" algn="ctr" rtl="0">
              <a:lnSpc>
                <a:spcPct val="100000"/>
              </a:lnSpc>
              <a:spcBef>
                <a:spcPts val="0"/>
              </a:spcBef>
              <a:spcAft>
                <a:spcPts val="0"/>
              </a:spcAft>
              <a:buSzPts val="3000"/>
              <a:buFont typeface="Ubuntu"/>
              <a:buNone/>
              <a:defRPr sz="3000" b="1">
                <a:latin typeface="Ubuntu"/>
                <a:ea typeface="Ubuntu"/>
                <a:cs typeface="Ubuntu"/>
                <a:sym typeface="Ubuntu"/>
              </a:defRPr>
            </a:lvl6pPr>
            <a:lvl7pPr lvl="6" algn="ctr" rtl="0">
              <a:lnSpc>
                <a:spcPct val="100000"/>
              </a:lnSpc>
              <a:spcBef>
                <a:spcPts val="0"/>
              </a:spcBef>
              <a:spcAft>
                <a:spcPts val="0"/>
              </a:spcAft>
              <a:buSzPts val="3000"/>
              <a:buFont typeface="Ubuntu"/>
              <a:buNone/>
              <a:defRPr sz="3000" b="1">
                <a:latin typeface="Ubuntu"/>
                <a:ea typeface="Ubuntu"/>
                <a:cs typeface="Ubuntu"/>
                <a:sym typeface="Ubuntu"/>
              </a:defRPr>
            </a:lvl7pPr>
            <a:lvl8pPr lvl="7" algn="ctr" rtl="0">
              <a:lnSpc>
                <a:spcPct val="100000"/>
              </a:lnSpc>
              <a:spcBef>
                <a:spcPts val="0"/>
              </a:spcBef>
              <a:spcAft>
                <a:spcPts val="0"/>
              </a:spcAft>
              <a:buSzPts val="3000"/>
              <a:buFont typeface="Ubuntu"/>
              <a:buNone/>
              <a:defRPr sz="3000" b="1">
                <a:latin typeface="Ubuntu"/>
                <a:ea typeface="Ubuntu"/>
                <a:cs typeface="Ubuntu"/>
                <a:sym typeface="Ubuntu"/>
              </a:defRPr>
            </a:lvl8pPr>
            <a:lvl9pPr lvl="8" algn="ctr" rtl="0">
              <a:lnSpc>
                <a:spcPct val="100000"/>
              </a:lnSpc>
              <a:spcBef>
                <a:spcPts val="0"/>
              </a:spcBef>
              <a:spcAft>
                <a:spcPts val="0"/>
              </a:spcAft>
              <a:buSzPts val="3000"/>
              <a:buFont typeface="Ubuntu"/>
              <a:buNone/>
              <a:defRPr sz="3000" b="1">
                <a:latin typeface="Ubuntu"/>
                <a:ea typeface="Ubuntu"/>
                <a:cs typeface="Ubuntu"/>
                <a:sym typeface="Ubuntu"/>
              </a:defRPr>
            </a:lvl9pPr>
          </a:lstStyle>
          <a:p>
            <a:r>
              <a:t>xx%</a:t>
            </a:r>
          </a:p>
        </p:txBody>
      </p:sp>
      <p:sp>
        <p:nvSpPr>
          <p:cNvPr id="1488" name="Google Shape;1488;p16"/>
          <p:cNvSpPr txBox="1">
            <a:spLocks noGrp="1"/>
          </p:cNvSpPr>
          <p:nvPr>
            <p:ph type="subTitle" idx="6"/>
          </p:nvPr>
        </p:nvSpPr>
        <p:spPr>
          <a:xfrm>
            <a:off x="4866036" y="3269950"/>
            <a:ext cx="1683300" cy="78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489" name="Google Shape;1489;p16"/>
          <p:cNvSpPr txBox="1">
            <a:spLocks noGrp="1"/>
          </p:cNvSpPr>
          <p:nvPr>
            <p:ph type="title" idx="7"/>
          </p:nvPr>
        </p:nvSpPr>
        <p:spPr>
          <a:xfrm>
            <a:off x="4731036" y="2831275"/>
            <a:ext cx="1953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490" name="Google Shape;1490;p16"/>
          <p:cNvSpPr txBox="1">
            <a:spLocks noGrp="1"/>
          </p:cNvSpPr>
          <p:nvPr>
            <p:ph type="title" idx="8" hasCustomPrompt="1"/>
          </p:nvPr>
        </p:nvSpPr>
        <p:spPr>
          <a:xfrm>
            <a:off x="5318480" y="1967775"/>
            <a:ext cx="780300" cy="49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Ubuntu"/>
              <a:buNone/>
              <a:defRPr sz="3000">
                <a:latin typeface="Ubuntu"/>
                <a:ea typeface="Ubuntu"/>
                <a:cs typeface="Ubuntu"/>
                <a:sym typeface="Ubuntu"/>
              </a:defRPr>
            </a:lvl1pPr>
            <a:lvl2pPr lvl="1" algn="ctr" rtl="0">
              <a:lnSpc>
                <a:spcPct val="100000"/>
              </a:lnSpc>
              <a:spcBef>
                <a:spcPts val="0"/>
              </a:spcBef>
              <a:spcAft>
                <a:spcPts val="0"/>
              </a:spcAft>
              <a:buSzPts val="3000"/>
              <a:buFont typeface="Ubuntu"/>
              <a:buNone/>
              <a:defRPr sz="3000" b="1">
                <a:latin typeface="Ubuntu"/>
                <a:ea typeface="Ubuntu"/>
                <a:cs typeface="Ubuntu"/>
                <a:sym typeface="Ubuntu"/>
              </a:defRPr>
            </a:lvl2pPr>
            <a:lvl3pPr lvl="2" algn="ctr" rtl="0">
              <a:lnSpc>
                <a:spcPct val="100000"/>
              </a:lnSpc>
              <a:spcBef>
                <a:spcPts val="0"/>
              </a:spcBef>
              <a:spcAft>
                <a:spcPts val="0"/>
              </a:spcAft>
              <a:buSzPts val="3000"/>
              <a:buFont typeface="Ubuntu"/>
              <a:buNone/>
              <a:defRPr sz="3000" b="1">
                <a:latin typeface="Ubuntu"/>
                <a:ea typeface="Ubuntu"/>
                <a:cs typeface="Ubuntu"/>
                <a:sym typeface="Ubuntu"/>
              </a:defRPr>
            </a:lvl3pPr>
            <a:lvl4pPr lvl="3" algn="ctr" rtl="0">
              <a:lnSpc>
                <a:spcPct val="100000"/>
              </a:lnSpc>
              <a:spcBef>
                <a:spcPts val="0"/>
              </a:spcBef>
              <a:spcAft>
                <a:spcPts val="0"/>
              </a:spcAft>
              <a:buSzPts val="3000"/>
              <a:buFont typeface="Ubuntu"/>
              <a:buNone/>
              <a:defRPr sz="3000" b="1">
                <a:latin typeface="Ubuntu"/>
                <a:ea typeface="Ubuntu"/>
                <a:cs typeface="Ubuntu"/>
                <a:sym typeface="Ubuntu"/>
              </a:defRPr>
            </a:lvl4pPr>
            <a:lvl5pPr lvl="4" algn="ctr" rtl="0">
              <a:lnSpc>
                <a:spcPct val="100000"/>
              </a:lnSpc>
              <a:spcBef>
                <a:spcPts val="0"/>
              </a:spcBef>
              <a:spcAft>
                <a:spcPts val="0"/>
              </a:spcAft>
              <a:buSzPts val="3000"/>
              <a:buFont typeface="Ubuntu"/>
              <a:buNone/>
              <a:defRPr sz="3000" b="1">
                <a:latin typeface="Ubuntu"/>
                <a:ea typeface="Ubuntu"/>
                <a:cs typeface="Ubuntu"/>
                <a:sym typeface="Ubuntu"/>
              </a:defRPr>
            </a:lvl5pPr>
            <a:lvl6pPr lvl="5" algn="ctr" rtl="0">
              <a:lnSpc>
                <a:spcPct val="100000"/>
              </a:lnSpc>
              <a:spcBef>
                <a:spcPts val="0"/>
              </a:spcBef>
              <a:spcAft>
                <a:spcPts val="0"/>
              </a:spcAft>
              <a:buSzPts val="3000"/>
              <a:buFont typeface="Ubuntu"/>
              <a:buNone/>
              <a:defRPr sz="3000" b="1">
                <a:latin typeface="Ubuntu"/>
                <a:ea typeface="Ubuntu"/>
                <a:cs typeface="Ubuntu"/>
                <a:sym typeface="Ubuntu"/>
              </a:defRPr>
            </a:lvl6pPr>
            <a:lvl7pPr lvl="6" algn="ctr" rtl="0">
              <a:lnSpc>
                <a:spcPct val="100000"/>
              </a:lnSpc>
              <a:spcBef>
                <a:spcPts val="0"/>
              </a:spcBef>
              <a:spcAft>
                <a:spcPts val="0"/>
              </a:spcAft>
              <a:buSzPts val="3000"/>
              <a:buFont typeface="Ubuntu"/>
              <a:buNone/>
              <a:defRPr sz="3000" b="1">
                <a:latin typeface="Ubuntu"/>
                <a:ea typeface="Ubuntu"/>
                <a:cs typeface="Ubuntu"/>
                <a:sym typeface="Ubuntu"/>
              </a:defRPr>
            </a:lvl7pPr>
            <a:lvl8pPr lvl="7" algn="ctr" rtl="0">
              <a:lnSpc>
                <a:spcPct val="100000"/>
              </a:lnSpc>
              <a:spcBef>
                <a:spcPts val="0"/>
              </a:spcBef>
              <a:spcAft>
                <a:spcPts val="0"/>
              </a:spcAft>
              <a:buSzPts val="3000"/>
              <a:buFont typeface="Ubuntu"/>
              <a:buNone/>
              <a:defRPr sz="3000" b="1">
                <a:latin typeface="Ubuntu"/>
                <a:ea typeface="Ubuntu"/>
                <a:cs typeface="Ubuntu"/>
                <a:sym typeface="Ubuntu"/>
              </a:defRPr>
            </a:lvl8pPr>
            <a:lvl9pPr lvl="8" algn="ctr" rtl="0">
              <a:lnSpc>
                <a:spcPct val="100000"/>
              </a:lnSpc>
              <a:spcBef>
                <a:spcPts val="0"/>
              </a:spcBef>
              <a:spcAft>
                <a:spcPts val="0"/>
              </a:spcAft>
              <a:buSzPts val="3000"/>
              <a:buFont typeface="Ubuntu"/>
              <a:buNone/>
              <a:defRPr sz="3000" b="1">
                <a:latin typeface="Ubuntu"/>
                <a:ea typeface="Ubuntu"/>
                <a:cs typeface="Ubuntu"/>
                <a:sym typeface="Ubuntu"/>
              </a:defRPr>
            </a:lvl9pPr>
          </a:lstStyle>
          <a:p>
            <a:r>
              <a:t>xx%</a:t>
            </a:r>
          </a:p>
        </p:txBody>
      </p:sp>
      <p:sp>
        <p:nvSpPr>
          <p:cNvPr id="1491" name="Google Shape;1491;p16"/>
          <p:cNvSpPr txBox="1">
            <a:spLocks noGrp="1"/>
          </p:cNvSpPr>
          <p:nvPr>
            <p:ph type="subTitle" idx="9"/>
          </p:nvPr>
        </p:nvSpPr>
        <p:spPr>
          <a:xfrm>
            <a:off x="6786758" y="3269950"/>
            <a:ext cx="1683300" cy="78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492" name="Google Shape;1492;p16"/>
          <p:cNvSpPr txBox="1">
            <a:spLocks noGrp="1"/>
          </p:cNvSpPr>
          <p:nvPr>
            <p:ph type="title" idx="13"/>
          </p:nvPr>
        </p:nvSpPr>
        <p:spPr>
          <a:xfrm>
            <a:off x="6651758" y="2831275"/>
            <a:ext cx="1953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493" name="Google Shape;1493;p16"/>
          <p:cNvSpPr txBox="1">
            <a:spLocks noGrp="1"/>
          </p:cNvSpPr>
          <p:nvPr>
            <p:ph type="title" idx="14" hasCustomPrompt="1"/>
          </p:nvPr>
        </p:nvSpPr>
        <p:spPr>
          <a:xfrm>
            <a:off x="7239204" y="1967775"/>
            <a:ext cx="780300" cy="49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Ubuntu"/>
              <a:buNone/>
              <a:defRPr sz="3000">
                <a:latin typeface="Ubuntu"/>
                <a:ea typeface="Ubuntu"/>
                <a:cs typeface="Ubuntu"/>
                <a:sym typeface="Ubuntu"/>
              </a:defRPr>
            </a:lvl1pPr>
            <a:lvl2pPr lvl="1" algn="ctr" rtl="0">
              <a:lnSpc>
                <a:spcPct val="100000"/>
              </a:lnSpc>
              <a:spcBef>
                <a:spcPts val="0"/>
              </a:spcBef>
              <a:spcAft>
                <a:spcPts val="0"/>
              </a:spcAft>
              <a:buSzPts val="3000"/>
              <a:buFont typeface="Ubuntu"/>
              <a:buNone/>
              <a:defRPr sz="3000" b="1">
                <a:latin typeface="Ubuntu"/>
                <a:ea typeface="Ubuntu"/>
                <a:cs typeface="Ubuntu"/>
                <a:sym typeface="Ubuntu"/>
              </a:defRPr>
            </a:lvl2pPr>
            <a:lvl3pPr lvl="2" algn="ctr" rtl="0">
              <a:lnSpc>
                <a:spcPct val="100000"/>
              </a:lnSpc>
              <a:spcBef>
                <a:spcPts val="0"/>
              </a:spcBef>
              <a:spcAft>
                <a:spcPts val="0"/>
              </a:spcAft>
              <a:buSzPts val="3000"/>
              <a:buFont typeface="Ubuntu"/>
              <a:buNone/>
              <a:defRPr sz="3000" b="1">
                <a:latin typeface="Ubuntu"/>
                <a:ea typeface="Ubuntu"/>
                <a:cs typeface="Ubuntu"/>
                <a:sym typeface="Ubuntu"/>
              </a:defRPr>
            </a:lvl3pPr>
            <a:lvl4pPr lvl="3" algn="ctr" rtl="0">
              <a:lnSpc>
                <a:spcPct val="100000"/>
              </a:lnSpc>
              <a:spcBef>
                <a:spcPts val="0"/>
              </a:spcBef>
              <a:spcAft>
                <a:spcPts val="0"/>
              </a:spcAft>
              <a:buSzPts val="3000"/>
              <a:buFont typeface="Ubuntu"/>
              <a:buNone/>
              <a:defRPr sz="3000" b="1">
                <a:latin typeface="Ubuntu"/>
                <a:ea typeface="Ubuntu"/>
                <a:cs typeface="Ubuntu"/>
                <a:sym typeface="Ubuntu"/>
              </a:defRPr>
            </a:lvl4pPr>
            <a:lvl5pPr lvl="4" algn="ctr" rtl="0">
              <a:lnSpc>
                <a:spcPct val="100000"/>
              </a:lnSpc>
              <a:spcBef>
                <a:spcPts val="0"/>
              </a:spcBef>
              <a:spcAft>
                <a:spcPts val="0"/>
              </a:spcAft>
              <a:buSzPts val="3000"/>
              <a:buFont typeface="Ubuntu"/>
              <a:buNone/>
              <a:defRPr sz="3000" b="1">
                <a:latin typeface="Ubuntu"/>
                <a:ea typeface="Ubuntu"/>
                <a:cs typeface="Ubuntu"/>
                <a:sym typeface="Ubuntu"/>
              </a:defRPr>
            </a:lvl5pPr>
            <a:lvl6pPr lvl="5" algn="ctr" rtl="0">
              <a:lnSpc>
                <a:spcPct val="100000"/>
              </a:lnSpc>
              <a:spcBef>
                <a:spcPts val="0"/>
              </a:spcBef>
              <a:spcAft>
                <a:spcPts val="0"/>
              </a:spcAft>
              <a:buSzPts val="3000"/>
              <a:buFont typeface="Ubuntu"/>
              <a:buNone/>
              <a:defRPr sz="3000" b="1">
                <a:latin typeface="Ubuntu"/>
                <a:ea typeface="Ubuntu"/>
                <a:cs typeface="Ubuntu"/>
                <a:sym typeface="Ubuntu"/>
              </a:defRPr>
            </a:lvl6pPr>
            <a:lvl7pPr lvl="6" algn="ctr" rtl="0">
              <a:lnSpc>
                <a:spcPct val="100000"/>
              </a:lnSpc>
              <a:spcBef>
                <a:spcPts val="0"/>
              </a:spcBef>
              <a:spcAft>
                <a:spcPts val="0"/>
              </a:spcAft>
              <a:buSzPts val="3000"/>
              <a:buFont typeface="Ubuntu"/>
              <a:buNone/>
              <a:defRPr sz="3000" b="1">
                <a:latin typeface="Ubuntu"/>
                <a:ea typeface="Ubuntu"/>
                <a:cs typeface="Ubuntu"/>
                <a:sym typeface="Ubuntu"/>
              </a:defRPr>
            </a:lvl7pPr>
            <a:lvl8pPr lvl="7" algn="ctr" rtl="0">
              <a:lnSpc>
                <a:spcPct val="100000"/>
              </a:lnSpc>
              <a:spcBef>
                <a:spcPts val="0"/>
              </a:spcBef>
              <a:spcAft>
                <a:spcPts val="0"/>
              </a:spcAft>
              <a:buSzPts val="3000"/>
              <a:buFont typeface="Ubuntu"/>
              <a:buNone/>
              <a:defRPr sz="3000" b="1">
                <a:latin typeface="Ubuntu"/>
                <a:ea typeface="Ubuntu"/>
                <a:cs typeface="Ubuntu"/>
                <a:sym typeface="Ubuntu"/>
              </a:defRPr>
            </a:lvl8pPr>
            <a:lvl9pPr lvl="8" algn="ctr" rtl="0">
              <a:lnSpc>
                <a:spcPct val="100000"/>
              </a:lnSpc>
              <a:spcBef>
                <a:spcPts val="0"/>
              </a:spcBef>
              <a:spcAft>
                <a:spcPts val="0"/>
              </a:spcAft>
              <a:buSzPts val="3000"/>
              <a:buFont typeface="Ubuntu"/>
              <a:buNone/>
              <a:defRPr sz="3000" b="1">
                <a:latin typeface="Ubuntu"/>
                <a:ea typeface="Ubuntu"/>
                <a:cs typeface="Ubuntu"/>
                <a:sym typeface="Ubuntu"/>
              </a:defRPr>
            </a:lvl9pPr>
          </a:lstStyle>
          <a:p>
            <a:r>
              <a:t>xx%</a:t>
            </a:r>
          </a:p>
        </p:txBody>
      </p:sp>
      <p:sp>
        <p:nvSpPr>
          <p:cNvPr id="1494" name="Google Shape;1494;p16"/>
          <p:cNvSpPr txBox="1">
            <a:spLocks noGrp="1"/>
          </p:cNvSpPr>
          <p:nvPr>
            <p:ph type="title" idx="15"/>
          </p:nvPr>
        </p:nvSpPr>
        <p:spPr>
          <a:xfrm>
            <a:off x="628350" y="385950"/>
            <a:ext cx="7887300" cy="5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2">
    <p:spTree>
      <p:nvGrpSpPr>
        <p:cNvPr id="1" name="Shape 1495"/>
        <p:cNvGrpSpPr/>
        <p:nvPr/>
      </p:nvGrpSpPr>
      <p:grpSpPr>
        <a:xfrm>
          <a:off x="0" y="0"/>
          <a:ext cx="0" cy="0"/>
          <a:chOff x="0" y="0"/>
          <a:chExt cx="0" cy="0"/>
        </a:xfrm>
      </p:grpSpPr>
      <p:grpSp>
        <p:nvGrpSpPr>
          <p:cNvPr id="1496" name="Google Shape;1496;p17"/>
          <p:cNvGrpSpPr/>
          <p:nvPr/>
        </p:nvGrpSpPr>
        <p:grpSpPr>
          <a:xfrm>
            <a:off x="140" y="-9528"/>
            <a:ext cx="9143724" cy="5158800"/>
            <a:chOff x="245950" y="1040800"/>
            <a:chExt cx="7103025" cy="3616150"/>
          </a:xfrm>
        </p:grpSpPr>
        <p:sp>
          <p:nvSpPr>
            <p:cNvPr id="1497" name="Google Shape;1497;p17"/>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7"/>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7"/>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7"/>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7"/>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7"/>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7"/>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7"/>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7"/>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7"/>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7"/>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7"/>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7"/>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7"/>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7"/>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7"/>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7"/>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7"/>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7"/>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7"/>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7"/>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7"/>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7"/>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7"/>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7"/>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7"/>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7"/>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7"/>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7"/>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7"/>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7"/>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7"/>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7"/>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7"/>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7"/>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7"/>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7"/>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7"/>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7"/>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7"/>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7"/>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7"/>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7"/>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7"/>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7"/>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7"/>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7"/>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7"/>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7"/>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7"/>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7"/>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7"/>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7"/>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7"/>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7"/>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7"/>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7"/>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7"/>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7"/>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7"/>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7"/>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7"/>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7"/>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7"/>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7"/>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7"/>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7"/>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7"/>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7"/>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7"/>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7"/>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7"/>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7"/>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7"/>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7"/>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7"/>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7"/>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7"/>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7"/>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7"/>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7"/>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7"/>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7"/>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7"/>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7"/>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7"/>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7"/>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7"/>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7"/>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7"/>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7"/>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7"/>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7"/>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7"/>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7"/>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7"/>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7"/>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7"/>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7"/>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7"/>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7"/>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7"/>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7"/>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7"/>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7"/>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17"/>
          <p:cNvGrpSpPr/>
          <p:nvPr/>
        </p:nvGrpSpPr>
        <p:grpSpPr>
          <a:xfrm>
            <a:off x="2" y="-9528"/>
            <a:ext cx="9143724" cy="5158800"/>
            <a:chOff x="245950" y="1040800"/>
            <a:chExt cx="7103025" cy="3616150"/>
          </a:xfrm>
        </p:grpSpPr>
        <p:sp>
          <p:nvSpPr>
            <p:cNvPr id="1603" name="Google Shape;1603;p17"/>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7"/>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7"/>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7"/>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7"/>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7"/>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7"/>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7"/>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7"/>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7"/>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7"/>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7"/>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7"/>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7"/>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7"/>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7"/>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7"/>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7"/>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7"/>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7"/>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7"/>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7"/>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7"/>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7"/>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7"/>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7"/>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7"/>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7"/>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7"/>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7"/>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7"/>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7"/>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7"/>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7"/>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7"/>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7"/>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7"/>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7"/>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7"/>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7"/>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7"/>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7"/>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7"/>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7"/>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7"/>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7"/>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7"/>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7"/>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7"/>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7"/>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7"/>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7"/>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7"/>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7"/>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7"/>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7"/>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7"/>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7"/>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7"/>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7"/>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7"/>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7"/>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7"/>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7"/>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7"/>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7"/>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7"/>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7"/>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7"/>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7"/>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7"/>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7"/>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7"/>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7"/>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7"/>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7"/>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7"/>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7"/>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7"/>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7"/>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7"/>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7"/>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7"/>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7"/>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7"/>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7"/>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7"/>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7"/>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7"/>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7"/>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7"/>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7"/>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7"/>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7"/>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7"/>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7"/>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7"/>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7"/>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7"/>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7"/>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7"/>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7"/>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7"/>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7"/>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7"/>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8" name="Google Shape;1708;p17"/>
          <p:cNvSpPr/>
          <p:nvPr/>
        </p:nvSpPr>
        <p:spPr>
          <a:xfrm rot="10800000">
            <a:off x="0" y="750"/>
            <a:ext cx="9144000" cy="51429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7"/>
          <p:cNvSpPr/>
          <p:nvPr/>
        </p:nvSpPr>
        <p:spPr>
          <a:xfrm rot="-5400000">
            <a:off x="2677577" y="2235600"/>
            <a:ext cx="3834000" cy="1981800"/>
          </a:xfrm>
          <a:prstGeom prst="snip1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7"/>
          <p:cNvSpPr/>
          <p:nvPr/>
        </p:nvSpPr>
        <p:spPr>
          <a:xfrm rot="-5400000">
            <a:off x="184750" y="2235600"/>
            <a:ext cx="3834000" cy="1981800"/>
          </a:xfrm>
          <a:prstGeom prst="snip1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7"/>
          <p:cNvSpPr/>
          <p:nvPr/>
        </p:nvSpPr>
        <p:spPr>
          <a:xfrm rot="-5400000">
            <a:off x="5170404" y="2235600"/>
            <a:ext cx="3834000" cy="1981800"/>
          </a:xfrm>
          <a:prstGeom prst="snip1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7"/>
          <p:cNvSpPr/>
          <p:nvPr/>
        </p:nvSpPr>
        <p:spPr>
          <a:xfrm>
            <a:off x="0" y="0"/>
            <a:ext cx="85704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7"/>
          <p:cNvSpPr/>
          <p:nvPr/>
        </p:nvSpPr>
        <p:spPr>
          <a:xfrm rot="5400000">
            <a:off x="0" y="0"/>
            <a:ext cx="968700" cy="9687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7"/>
          <p:cNvSpPr txBox="1">
            <a:spLocks noGrp="1"/>
          </p:cNvSpPr>
          <p:nvPr>
            <p:ph type="title"/>
          </p:nvPr>
        </p:nvSpPr>
        <p:spPr>
          <a:xfrm>
            <a:off x="1288800" y="2935100"/>
            <a:ext cx="1627500" cy="35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200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715" name="Google Shape;1715;p17"/>
          <p:cNvSpPr txBox="1">
            <a:spLocks noGrp="1"/>
          </p:cNvSpPr>
          <p:nvPr>
            <p:ph type="title" idx="2"/>
          </p:nvPr>
        </p:nvSpPr>
        <p:spPr>
          <a:xfrm>
            <a:off x="3781300" y="2935100"/>
            <a:ext cx="1627500" cy="35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200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716" name="Google Shape;1716;p17"/>
          <p:cNvSpPr txBox="1">
            <a:spLocks noGrp="1"/>
          </p:cNvSpPr>
          <p:nvPr>
            <p:ph type="title" idx="3"/>
          </p:nvPr>
        </p:nvSpPr>
        <p:spPr>
          <a:xfrm>
            <a:off x="6273650" y="2935100"/>
            <a:ext cx="1627500" cy="35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200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717" name="Google Shape;1717;p17"/>
          <p:cNvSpPr txBox="1">
            <a:spLocks noGrp="1"/>
          </p:cNvSpPr>
          <p:nvPr>
            <p:ph type="subTitle" idx="1"/>
          </p:nvPr>
        </p:nvSpPr>
        <p:spPr>
          <a:xfrm>
            <a:off x="1288800" y="3510524"/>
            <a:ext cx="1627500" cy="83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rtl="0">
              <a:lnSpc>
                <a:spcPct val="100000"/>
              </a:lnSpc>
              <a:spcBef>
                <a:spcPts val="160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718" name="Google Shape;1718;p17"/>
          <p:cNvSpPr txBox="1">
            <a:spLocks noGrp="1"/>
          </p:cNvSpPr>
          <p:nvPr>
            <p:ph type="title" idx="4"/>
          </p:nvPr>
        </p:nvSpPr>
        <p:spPr>
          <a:xfrm>
            <a:off x="628350" y="385950"/>
            <a:ext cx="7887300" cy="5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719" name="Google Shape;1719;p17"/>
          <p:cNvSpPr txBox="1">
            <a:spLocks noGrp="1"/>
          </p:cNvSpPr>
          <p:nvPr>
            <p:ph type="subTitle" idx="5"/>
          </p:nvPr>
        </p:nvSpPr>
        <p:spPr>
          <a:xfrm>
            <a:off x="3781450" y="3510524"/>
            <a:ext cx="1627200" cy="83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rtl="0">
              <a:lnSpc>
                <a:spcPct val="100000"/>
              </a:lnSpc>
              <a:spcBef>
                <a:spcPts val="160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720" name="Google Shape;1720;p17"/>
          <p:cNvSpPr txBox="1">
            <a:spLocks noGrp="1"/>
          </p:cNvSpPr>
          <p:nvPr>
            <p:ph type="subTitle" idx="6"/>
          </p:nvPr>
        </p:nvSpPr>
        <p:spPr>
          <a:xfrm>
            <a:off x="6273800" y="3510524"/>
            <a:ext cx="1627200" cy="83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rtl="0">
              <a:lnSpc>
                <a:spcPct val="100000"/>
              </a:lnSpc>
              <a:spcBef>
                <a:spcPts val="160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721" name="Google Shape;1721;p17"/>
          <p:cNvSpPr/>
          <p:nvPr/>
        </p:nvSpPr>
        <p:spPr>
          <a:xfrm rot="-5400000">
            <a:off x="6265825" y="2265750"/>
            <a:ext cx="51447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ix columns">
  <p:cSld name="TITLE_AND_TWO_COLUMNS_2_2">
    <p:spTree>
      <p:nvGrpSpPr>
        <p:cNvPr id="1" name="Shape 1722"/>
        <p:cNvGrpSpPr/>
        <p:nvPr/>
      </p:nvGrpSpPr>
      <p:grpSpPr>
        <a:xfrm>
          <a:off x="0" y="0"/>
          <a:ext cx="0" cy="0"/>
          <a:chOff x="0" y="0"/>
          <a:chExt cx="0" cy="0"/>
        </a:xfrm>
      </p:grpSpPr>
      <p:grpSp>
        <p:nvGrpSpPr>
          <p:cNvPr id="1723" name="Google Shape;1723;p18"/>
          <p:cNvGrpSpPr/>
          <p:nvPr/>
        </p:nvGrpSpPr>
        <p:grpSpPr>
          <a:xfrm>
            <a:off x="2" y="-9528"/>
            <a:ext cx="9143724" cy="5158800"/>
            <a:chOff x="245950" y="1040800"/>
            <a:chExt cx="7103025" cy="3616150"/>
          </a:xfrm>
        </p:grpSpPr>
        <p:sp>
          <p:nvSpPr>
            <p:cNvPr id="1724" name="Google Shape;1724;p18"/>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8"/>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8"/>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8"/>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8"/>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8"/>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8"/>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8"/>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8"/>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8"/>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8"/>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8"/>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8"/>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8"/>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8"/>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8"/>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8"/>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8"/>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8"/>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8"/>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8"/>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8"/>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8"/>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8"/>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8"/>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8"/>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8"/>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8"/>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8"/>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8"/>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8"/>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8"/>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8"/>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8"/>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8"/>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8"/>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8"/>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8"/>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8"/>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8"/>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8"/>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8"/>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8"/>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8"/>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8"/>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8"/>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8"/>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8"/>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8"/>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8"/>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8"/>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8"/>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8"/>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8"/>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8"/>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8"/>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8"/>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8"/>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8"/>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8"/>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8"/>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8"/>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8"/>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8"/>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8"/>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8"/>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8"/>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8"/>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8"/>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8"/>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8"/>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8"/>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8"/>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8"/>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8"/>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8"/>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8"/>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8"/>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8"/>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8"/>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8"/>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8"/>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8"/>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8"/>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8"/>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8"/>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8"/>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8"/>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8"/>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8"/>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8"/>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8"/>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8"/>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8"/>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8"/>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8"/>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8"/>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8"/>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8"/>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8"/>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8"/>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8"/>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8"/>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8"/>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8"/>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18"/>
          <p:cNvSpPr/>
          <p:nvPr/>
        </p:nvSpPr>
        <p:spPr>
          <a:xfrm rot="10800000">
            <a:off x="0" y="750"/>
            <a:ext cx="9144000" cy="51429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8"/>
          <p:cNvSpPr/>
          <p:nvPr/>
        </p:nvSpPr>
        <p:spPr>
          <a:xfrm rot="-5400000">
            <a:off x="-163650" y="2235600"/>
            <a:ext cx="3834000" cy="1981800"/>
          </a:xfrm>
          <a:prstGeom prst="snip1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8"/>
          <p:cNvSpPr/>
          <p:nvPr/>
        </p:nvSpPr>
        <p:spPr>
          <a:xfrm rot="-5400000">
            <a:off x="672000" y="3071250"/>
            <a:ext cx="2162700" cy="1981800"/>
          </a:xfrm>
          <a:prstGeom prst="snip1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8"/>
          <p:cNvSpPr/>
          <p:nvPr/>
        </p:nvSpPr>
        <p:spPr>
          <a:xfrm rot="-5400000">
            <a:off x="2380169" y="2235600"/>
            <a:ext cx="3834000" cy="1981800"/>
          </a:xfrm>
          <a:prstGeom prst="snip1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8"/>
          <p:cNvSpPr/>
          <p:nvPr/>
        </p:nvSpPr>
        <p:spPr>
          <a:xfrm rot="-5400000">
            <a:off x="3215819" y="3071250"/>
            <a:ext cx="2162700" cy="1981800"/>
          </a:xfrm>
          <a:prstGeom prst="snip1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8"/>
          <p:cNvSpPr/>
          <p:nvPr/>
        </p:nvSpPr>
        <p:spPr>
          <a:xfrm rot="-5400000">
            <a:off x="4923988" y="2235600"/>
            <a:ext cx="3834000" cy="1981800"/>
          </a:xfrm>
          <a:prstGeom prst="snip1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8"/>
          <p:cNvSpPr/>
          <p:nvPr/>
        </p:nvSpPr>
        <p:spPr>
          <a:xfrm rot="-5400000">
            <a:off x="5759650" y="3071250"/>
            <a:ext cx="2162700" cy="1981800"/>
          </a:xfrm>
          <a:prstGeom prst="snip1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8"/>
          <p:cNvSpPr/>
          <p:nvPr/>
        </p:nvSpPr>
        <p:spPr>
          <a:xfrm>
            <a:off x="0" y="0"/>
            <a:ext cx="85704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8"/>
          <p:cNvSpPr/>
          <p:nvPr/>
        </p:nvSpPr>
        <p:spPr>
          <a:xfrm rot="-5400000">
            <a:off x="6265500" y="2266225"/>
            <a:ext cx="51459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8"/>
          <p:cNvSpPr/>
          <p:nvPr/>
        </p:nvSpPr>
        <p:spPr>
          <a:xfrm rot="5400000">
            <a:off x="0" y="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8"/>
          <p:cNvSpPr txBox="1">
            <a:spLocks noGrp="1"/>
          </p:cNvSpPr>
          <p:nvPr>
            <p:ph type="title"/>
          </p:nvPr>
        </p:nvSpPr>
        <p:spPr>
          <a:xfrm>
            <a:off x="763996" y="1663225"/>
            <a:ext cx="1975200" cy="35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1800">
                <a:latin typeface="Ubuntu"/>
                <a:ea typeface="Ubuntu"/>
                <a:cs typeface="Ubuntu"/>
                <a:sym typeface="Ubuntu"/>
              </a:defRPr>
            </a:lvl1pPr>
            <a:lvl2pPr lvl="1" algn="ctr" rtl="0">
              <a:lnSpc>
                <a:spcPct val="100000"/>
              </a:lnSpc>
              <a:spcBef>
                <a:spcPts val="0"/>
              </a:spcBef>
              <a:spcAft>
                <a:spcPts val="0"/>
              </a:spcAft>
              <a:buSzPts val="2800"/>
              <a:buNone/>
              <a:defRPr>
                <a:latin typeface="Ubuntu"/>
                <a:ea typeface="Ubuntu"/>
                <a:cs typeface="Ubuntu"/>
                <a:sym typeface="Ubuntu"/>
              </a:defRPr>
            </a:lvl2pPr>
            <a:lvl3pPr lvl="2" algn="ctr" rtl="0">
              <a:lnSpc>
                <a:spcPct val="100000"/>
              </a:lnSpc>
              <a:spcBef>
                <a:spcPts val="0"/>
              </a:spcBef>
              <a:spcAft>
                <a:spcPts val="0"/>
              </a:spcAft>
              <a:buSzPts val="2800"/>
              <a:buNone/>
              <a:defRPr>
                <a:latin typeface="Ubuntu"/>
                <a:ea typeface="Ubuntu"/>
                <a:cs typeface="Ubuntu"/>
                <a:sym typeface="Ubuntu"/>
              </a:defRPr>
            </a:lvl3pPr>
            <a:lvl4pPr lvl="3" algn="ctr" rtl="0">
              <a:lnSpc>
                <a:spcPct val="100000"/>
              </a:lnSpc>
              <a:spcBef>
                <a:spcPts val="0"/>
              </a:spcBef>
              <a:spcAft>
                <a:spcPts val="0"/>
              </a:spcAft>
              <a:buSzPts val="2800"/>
              <a:buNone/>
              <a:defRPr>
                <a:latin typeface="Ubuntu"/>
                <a:ea typeface="Ubuntu"/>
                <a:cs typeface="Ubuntu"/>
                <a:sym typeface="Ubuntu"/>
              </a:defRPr>
            </a:lvl4pPr>
            <a:lvl5pPr lvl="4" algn="ctr" rtl="0">
              <a:lnSpc>
                <a:spcPct val="100000"/>
              </a:lnSpc>
              <a:spcBef>
                <a:spcPts val="0"/>
              </a:spcBef>
              <a:spcAft>
                <a:spcPts val="0"/>
              </a:spcAft>
              <a:buSzPts val="2800"/>
              <a:buNone/>
              <a:defRPr>
                <a:latin typeface="Ubuntu"/>
                <a:ea typeface="Ubuntu"/>
                <a:cs typeface="Ubuntu"/>
                <a:sym typeface="Ubuntu"/>
              </a:defRPr>
            </a:lvl5pPr>
            <a:lvl6pPr lvl="5" algn="ctr" rtl="0">
              <a:lnSpc>
                <a:spcPct val="100000"/>
              </a:lnSpc>
              <a:spcBef>
                <a:spcPts val="0"/>
              </a:spcBef>
              <a:spcAft>
                <a:spcPts val="0"/>
              </a:spcAft>
              <a:buSzPts val="2800"/>
              <a:buNone/>
              <a:defRPr>
                <a:latin typeface="Ubuntu"/>
                <a:ea typeface="Ubuntu"/>
                <a:cs typeface="Ubuntu"/>
                <a:sym typeface="Ubuntu"/>
              </a:defRPr>
            </a:lvl6pPr>
            <a:lvl7pPr lvl="6" algn="ctr" rtl="0">
              <a:lnSpc>
                <a:spcPct val="100000"/>
              </a:lnSpc>
              <a:spcBef>
                <a:spcPts val="0"/>
              </a:spcBef>
              <a:spcAft>
                <a:spcPts val="0"/>
              </a:spcAft>
              <a:buSzPts val="2800"/>
              <a:buNone/>
              <a:defRPr>
                <a:latin typeface="Ubuntu"/>
                <a:ea typeface="Ubuntu"/>
                <a:cs typeface="Ubuntu"/>
                <a:sym typeface="Ubuntu"/>
              </a:defRPr>
            </a:lvl7pPr>
            <a:lvl8pPr lvl="7" algn="ctr" rtl="0">
              <a:lnSpc>
                <a:spcPct val="100000"/>
              </a:lnSpc>
              <a:spcBef>
                <a:spcPts val="0"/>
              </a:spcBef>
              <a:spcAft>
                <a:spcPts val="0"/>
              </a:spcAft>
              <a:buSzPts val="2800"/>
              <a:buNone/>
              <a:defRPr>
                <a:latin typeface="Ubuntu"/>
                <a:ea typeface="Ubuntu"/>
                <a:cs typeface="Ubuntu"/>
                <a:sym typeface="Ubuntu"/>
              </a:defRPr>
            </a:lvl8pPr>
            <a:lvl9pPr lvl="8" algn="ctr"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840" name="Google Shape;1840;p18"/>
          <p:cNvSpPr txBox="1">
            <a:spLocks noGrp="1"/>
          </p:cNvSpPr>
          <p:nvPr>
            <p:ph type="title" idx="2"/>
          </p:nvPr>
        </p:nvSpPr>
        <p:spPr>
          <a:xfrm>
            <a:off x="3313167" y="1663225"/>
            <a:ext cx="1971000" cy="35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1800">
                <a:latin typeface="Ubuntu"/>
                <a:ea typeface="Ubuntu"/>
                <a:cs typeface="Ubuntu"/>
                <a:sym typeface="Ubuntu"/>
              </a:defRPr>
            </a:lvl1pPr>
            <a:lvl2pPr lvl="1" algn="ctr" rtl="0">
              <a:lnSpc>
                <a:spcPct val="100000"/>
              </a:lnSpc>
              <a:spcBef>
                <a:spcPts val="0"/>
              </a:spcBef>
              <a:spcAft>
                <a:spcPts val="0"/>
              </a:spcAft>
              <a:buSzPts val="2800"/>
              <a:buNone/>
              <a:defRPr>
                <a:latin typeface="Ubuntu"/>
                <a:ea typeface="Ubuntu"/>
                <a:cs typeface="Ubuntu"/>
                <a:sym typeface="Ubuntu"/>
              </a:defRPr>
            </a:lvl2pPr>
            <a:lvl3pPr lvl="2" algn="ctr" rtl="0">
              <a:lnSpc>
                <a:spcPct val="100000"/>
              </a:lnSpc>
              <a:spcBef>
                <a:spcPts val="0"/>
              </a:spcBef>
              <a:spcAft>
                <a:spcPts val="0"/>
              </a:spcAft>
              <a:buSzPts val="2800"/>
              <a:buNone/>
              <a:defRPr>
                <a:latin typeface="Ubuntu"/>
                <a:ea typeface="Ubuntu"/>
                <a:cs typeface="Ubuntu"/>
                <a:sym typeface="Ubuntu"/>
              </a:defRPr>
            </a:lvl3pPr>
            <a:lvl4pPr lvl="3" algn="ctr" rtl="0">
              <a:lnSpc>
                <a:spcPct val="100000"/>
              </a:lnSpc>
              <a:spcBef>
                <a:spcPts val="0"/>
              </a:spcBef>
              <a:spcAft>
                <a:spcPts val="0"/>
              </a:spcAft>
              <a:buSzPts val="2800"/>
              <a:buNone/>
              <a:defRPr>
                <a:latin typeface="Ubuntu"/>
                <a:ea typeface="Ubuntu"/>
                <a:cs typeface="Ubuntu"/>
                <a:sym typeface="Ubuntu"/>
              </a:defRPr>
            </a:lvl4pPr>
            <a:lvl5pPr lvl="4" algn="ctr" rtl="0">
              <a:lnSpc>
                <a:spcPct val="100000"/>
              </a:lnSpc>
              <a:spcBef>
                <a:spcPts val="0"/>
              </a:spcBef>
              <a:spcAft>
                <a:spcPts val="0"/>
              </a:spcAft>
              <a:buSzPts val="2800"/>
              <a:buNone/>
              <a:defRPr>
                <a:latin typeface="Ubuntu"/>
                <a:ea typeface="Ubuntu"/>
                <a:cs typeface="Ubuntu"/>
                <a:sym typeface="Ubuntu"/>
              </a:defRPr>
            </a:lvl5pPr>
            <a:lvl6pPr lvl="5" algn="ctr" rtl="0">
              <a:lnSpc>
                <a:spcPct val="100000"/>
              </a:lnSpc>
              <a:spcBef>
                <a:spcPts val="0"/>
              </a:spcBef>
              <a:spcAft>
                <a:spcPts val="0"/>
              </a:spcAft>
              <a:buSzPts val="2800"/>
              <a:buNone/>
              <a:defRPr>
                <a:latin typeface="Ubuntu"/>
                <a:ea typeface="Ubuntu"/>
                <a:cs typeface="Ubuntu"/>
                <a:sym typeface="Ubuntu"/>
              </a:defRPr>
            </a:lvl6pPr>
            <a:lvl7pPr lvl="6" algn="ctr" rtl="0">
              <a:lnSpc>
                <a:spcPct val="100000"/>
              </a:lnSpc>
              <a:spcBef>
                <a:spcPts val="0"/>
              </a:spcBef>
              <a:spcAft>
                <a:spcPts val="0"/>
              </a:spcAft>
              <a:buSzPts val="2800"/>
              <a:buNone/>
              <a:defRPr>
                <a:latin typeface="Ubuntu"/>
                <a:ea typeface="Ubuntu"/>
                <a:cs typeface="Ubuntu"/>
                <a:sym typeface="Ubuntu"/>
              </a:defRPr>
            </a:lvl7pPr>
            <a:lvl8pPr lvl="7" algn="ctr" rtl="0">
              <a:lnSpc>
                <a:spcPct val="100000"/>
              </a:lnSpc>
              <a:spcBef>
                <a:spcPts val="0"/>
              </a:spcBef>
              <a:spcAft>
                <a:spcPts val="0"/>
              </a:spcAft>
              <a:buSzPts val="2800"/>
              <a:buNone/>
              <a:defRPr>
                <a:latin typeface="Ubuntu"/>
                <a:ea typeface="Ubuntu"/>
                <a:cs typeface="Ubuntu"/>
                <a:sym typeface="Ubuntu"/>
              </a:defRPr>
            </a:lvl8pPr>
            <a:lvl9pPr lvl="8" algn="ctr"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841" name="Google Shape;1841;p18"/>
          <p:cNvSpPr txBox="1">
            <a:spLocks noGrp="1"/>
          </p:cNvSpPr>
          <p:nvPr>
            <p:ph type="subTitle" idx="1"/>
          </p:nvPr>
        </p:nvSpPr>
        <p:spPr>
          <a:xfrm>
            <a:off x="3313167" y="2021125"/>
            <a:ext cx="1971000" cy="7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842" name="Google Shape;1842;p18"/>
          <p:cNvSpPr txBox="1">
            <a:spLocks noGrp="1"/>
          </p:cNvSpPr>
          <p:nvPr>
            <p:ph type="title" idx="3"/>
          </p:nvPr>
        </p:nvSpPr>
        <p:spPr>
          <a:xfrm>
            <a:off x="5857887" y="1663225"/>
            <a:ext cx="1975200" cy="35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1800">
                <a:latin typeface="Ubuntu"/>
                <a:ea typeface="Ubuntu"/>
                <a:cs typeface="Ubuntu"/>
                <a:sym typeface="Ubuntu"/>
              </a:defRPr>
            </a:lvl1pPr>
            <a:lvl2pPr lvl="1" algn="ctr" rtl="0">
              <a:lnSpc>
                <a:spcPct val="100000"/>
              </a:lnSpc>
              <a:spcBef>
                <a:spcPts val="0"/>
              </a:spcBef>
              <a:spcAft>
                <a:spcPts val="0"/>
              </a:spcAft>
              <a:buSzPts val="2800"/>
              <a:buNone/>
              <a:defRPr>
                <a:latin typeface="Ubuntu"/>
                <a:ea typeface="Ubuntu"/>
                <a:cs typeface="Ubuntu"/>
                <a:sym typeface="Ubuntu"/>
              </a:defRPr>
            </a:lvl2pPr>
            <a:lvl3pPr lvl="2" algn="ctr" rtl="0">
              <a:lnSpc>
                <a:spcPct val="100000"/>
              </a:lnSpc>
              <a:spcBef>
                <a:spcPts val="0"/>
              </a:spcBef>
              <a:spcAft>
                <a:spcPts val="0"/>
              </a:spcAft>
              <a:buSzPts val="2800"/>
              <a:buNone/>
              <a:defRPr>
                <a:latin typeface="Ubuntu"/>
                <a:ea typeface="Ubuntu"/>
                <a:cs typeface="Ubuntu"/>
                <a:sym typeface="Ubuntu"/>
              </a:defRPr>
            </a:lvl3pPr>
            <a:lvl4pPr lvl="3" algn="ctr" rtl="0">
              <a:lnSpc>
                <a:spcPct val="100000"/>
              </a:lnSpc>
              <a:spcBef>
                <a:spcPts val="0"/>
              </a:spcBef>
              <a:spcAft>
                <a:spcPts val="0"/>
              </a:spcAft>
              <a:buSzPts val="2800"/>
              <a:buNone/>
              <a:defRPr>
                <a:latin typeface="Ubuntu"/>
                <a:ea typeface="Ubuntu"/>
                <a:cs typeface="Ubuntu"/>
                <a:sym typeface="Ubuntu"/>
              </a:defRPr>
            </a:lvl4pPr>
            <a:lvl5pPr lvl="4" algn="ctr" rtl="0">
              <a:lnSpc>
                <a:spcPct val="100000"/>
              </a:lnSpc>
              <a:spcBef>
                <a:spcPts val="0"/>
              </a:spcBef>
              <a:spcAft>
                <a:spcPts val="0"/>
              </a:spcAft>
              <a:buSzPts val="2800"/>
              <a:buNone/>
              <a:defRPr>
                <a:latin typeface="Ubuntu"/>
                <a:ea typeface="Ubuntu"/>
                <a:cs typeface="Ubuntu"/>
                <a:sym typeface="Ubuntu"/>
              </a:defRPr>
            </a:lvl5pPr>
            <a:lvl6pPr lvl="5" algn="ctr" rtl="0">
              <a:lnSpc>
                <a:spcPct val="100000"/>
              </a:lnSpc>
              <a:spcBef>
                <a:spcPts val="0"/>
              </a:spcBef>
              <a:spcAft>
                <a:spcPts val="0"/>
              </a:spcAft>
              <a:buSzPts val="2800"/>
              <a:buNone/>
              <a:defRPr>
                <a:latin typeface="Ubuntu"/>
                <a:ea typeface="Ubuntu"/>
                <a:cs typeface="Ubuntu"/>
                <a:sym typeface="Ubuntu"/>
              </a:defRPr>
            </a:lvl6pPr>
            <a:lvl7pPr lvl="6" algn="ctr" rtl="0">
              <a:lnSpc>
                <a:spcPct val="100000"/>
              </a:lnSpc>
              <a:spcBef>
                <a:spcPts val="0"/>
              </a:spcBef>
              <a:spcAft>
                <a:spcPts val="0"/>
              </a:spcAft>
              <a:buSzPts val="2800"/>
              <a:buNone/>
              <a:defRPr>
                <a:latin typeface="Ubuntu"/>
                <a:ea typeface="Ubuntu"/>
                <a:cs typeface="Ubuntu"/>
                <a:sym typeface="Ubuntu"/>
              </a:defRPr>
            </a:lvl7pPr>
            <a:lvl8pPr lvl="7" algn="ctr" rtl="0">
              <a:lnSpc>
                <a:spcPct val="100000"/>
              </a:lnSpc>
              <a:spcBef>
                <a:spcPts val="0"/>
              </a:spcBef>
              <a:spcAft>
                <a:spcPts val="0"/>
              </a:spcAft>
              <a:buSzPts val="2800"/>
              <a:buNone/>
              <a:defRPr>
                <a:latin typeface="Ubuntu"/>
                <a:ea typeface="Ubuntu"/>
                <a:cs typeface="Ubuntu"/>
                <a:sym typeface="Ubuntu"/>
              </a:defRPr>
            </a:lvl8pPr>
            <a:lvl9pPr lvl="8" algn="ctr"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843" name="Google Shape;1843;p18"/>
          <p:cNvSpPr txBox="1">
            <a:spLocks noGrp="1"/>
          </p:cNvSpPr>
          <p:nvPr>
            <p:ph type="subTitle" idx="4"/>
          </p:nvPr>
        </p:nvSpPr>
        <p:spPr>
          <a:xfrm>
            <a:off x="5859987" y="2021125"/>
            <a:ext cx="1971000" cy="7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844" name="Google Shape;1844;p18"/>
          <p:cNvSpPr txBox="1">
            <a:spLocks noGrp="1"/>
          </p:cNvSpPr>
          <p:nvPr>
            <p:ph type="subTitle" idx="5"/>
          </p:nvPr>
        </p:nvSpPr>
        <p:spPr>
          <a:xfrm>
            <a:off x="766096" y="2021125"/>
            <a:ext cx="1971000" cy="7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845" name="Google Shape;1845;p18"/>
          <p:cNvSpPr txBox="1">
            <a:spLocks noGrp="1"/>
          </p:cNvSpPr>
          <p:nvPr>
            <p:ph type="title" idx="6"/>
          </p:nvPr>
        </p:nvSpPr>
        <p:spPr>
          <a:xfrm>
            <a:off x="763996" y="3319025"/>
            <a:ext cx="1975200" cy="35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1800">
                <a:latin typeface="Ubuntu"/>
                <a:ea typeface="Ubuntu"/>
                <a:cs typeface="Ubuntu"/>
                <a:sym typeface="Ubuntu"/>
              </a:defRPr>
            </a:lvl1pPr>
            <a:lvl2pPr lvl="1" algn="ctr" rtl="0">
              <a:lnSpc>
                <a:spcPct val="100000"/>
              </a:lnSpc>
              <a:spcBef>
                <a:spcPts val="0"/>
              </a:spcBef>
              <a:spcAft>
                <a:spcPts val="0"/>
              </a:spcAft>
              <a:buSzPts val="2800"/>
              <a:buNone/>
              <a:defRPr>
                <a:latin typeface="Ubuntu"/>
                <a:ea typeface="Ubuntu"/>
                <a:cs typeface="Ubuntu"/>
                <a:sym typeface="Ubuntu"/>
              </a:defRPr>
            </a:lvl2pPr>
            <a:lvl3pPr lvl="2" algn="ctr" rtl="0">
              <a:lnSpc>
                <a:spcPct val="100000"/>
              </a:lnSpc>
              <a:spcBef>
                <a:spcPts val="0"/>
              </a:spcBef>
              <a:spcAft>
                <a:spcPts val="0"/>
              </a:spcAft>
              <a:buSzPts val="2800"/>
              <a:buNone/>
              <a:defRPr>
                <a:latin typeface="Ubuntu"/>
                <a:ea typeface="Ubuntu"/>
                <a:cs typeface="Ubuntu"/>
                <a:sym typeface="Ubuntu"/>
              </a:defRPr>
            </a:lvl3pPr>
            <a:lvl4pPr lvl="3" algn="ctr" rtl="0">
              <a:lnSpc>
                <a:spcPct val="100000"/>
              </a:lnSpc>
              <a:spcBef>
                <a:spcPts val="0"/>
              </a:spcBef>
              <a:spcAft>
                <a:spcPts val="0"/>
              </a:spcAft>
              <a:buSzPts val="2800"/>
              <a:buNone/>
              <a:defRPr>
                <a:latin typeface="Ubuntu"/>
                <a:ea typeface="Ubuntu"/>
                <a:cs typeface="Ubuntu"/>
                <a:sym typeface="Ubuntu"/>
              </a:defRPr>
            </a:lvl4pPr>
            <a:lvl5pPr lvl="4" algn="ctr" rtl="0">
              <a:lnSpc>
                <a:spcPct val="100000"/>
              </a:lnSpc>
              <a:spcBef>
                <a:spcPts val="0"/>
              </a:spcBef>
              <a:spcAft>
                <a:spcPts val="0"/>
              </a:spcAft>
              <a:buSzPts val="2800"/>
              <a:buNone/>
              <a:defRPr>
                <a:latin typeface="Ubuntu"/>
                <a:ea typeface="Ubuntu"/>
                <a:cs typeface="Ubuntu"/>
                <a:sym typeface="Ubuntu"/>
              </a:defRPr>
            </a:lvl5pPr>
            <a:lvl6pPr lvl="5" algn="ctr" rtl="0">
              <a:lnSpc>
                <a:spcPct val="100000"/>
              </a:lnSpc>
              <a:spcBef>
                <a:spcPts val="0"/>
              </a:spcBef>
              <a:spcAft>
                <a:spcPts val="0"/>
              </a:spcAft>
              <a:buSzPts val="2800"/>
              <a:buNone/>
              <a:defRPr>
                <a:latin typeface="Ubuntu"/>
                <a:ea typeface="Ubuntu"/>
                <a:cs typeface="Ubuntu"/>
                <a:sym typeface="Ubuntu"/>
              </a:defRPr>
            </a:lvl6pPr>
            <a:lvl7pPr lvl="6" algn="ctr" rtl="0">
              <a:lnSpc>
                <a:spcPct val="100000"/>
              </a:lnSpc>
              <a:spcBef>
                <a:spcPts val="0"/>
              </a:spcBef>
              <a:spcAft>
                <a:spcPts val="0"/>
              </a:spcAft>
              <a:buSzPts val="2800"/>
              <a:buNone/>
              <a:defRPr>
                <a:latin typeface="Ubuntu"/>
                <a:ea typeface="Ubuntu"/>
                <a:cs typeface="Ubuntu"/>
                <a:sym typeface="Ubuntu"/>
              </a:defRPr>
            </a:lvl7pPr>
            <a:lvl8pPr lvl="7" algn="ctr" rtl="0">
              <a:lnSpc>
                <a:spcPct val="100000"/>
              </a:lnSpc>
              <a:spcBef>
                <a:spcPts val="0"/>
              </a:spcBef>
              <a:spcAft>
                <a:spcPts val="0"/>
              </a:spcAft>
              <a:buSzPts val="2800"/>
              <a:buNone/>
              <a:defRPr>
                <a:latin typeface="Ubuntu"/>
                <a:ea typeface="Ubuntu"/>
                <a:cs typeface="Ubuntu"/>
                <a:sym typeface="Ubuntu"/>
              </a:defRPr>
            </a:lvl8pPr>
            <a:lvl9pPr lvl="8" algn="ctr"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846" name="Google Shape;1846;p18"/>
          <p:cNvSpPr txBox="1">
            <a:spLocks noGrp="1"/>
          </p:cNvSpPr>
          <p:nvPr>
            <p:ph type="title" idx="7"/>
          </p:nvPr>
        </p:nvSpPr>
        <p:spPr>
          <a:xfrm>
            <a:off x="3313167" y="3319025"/>
            <a:ext cx="1971000" cy="35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1800">
                <a:latin typeface="Ubuntu"/>
                <a:ea typeface="Ubuntu"/>
                <a:cs typeface="Ubuntu"/>
                <a:sym typeface="Ubuntu"/>
              </a:defRPr>
            </a:lvl1pPr>
            <a:lvl2pPr lvl="1" algn="ctr" rtl="0">
              <a:lnSpc>
                <a:spcPct val="100000"/>
              </a:lnSpc>
              <a:spcBef>
                <a:spcPts val="0"/>
              </a:spcBef>
              <a:spcAft>
                <a:spcPts val="0"/>
              </a:spcAft>
              <a:buSzPts val="2800"/>
              <a:buNone/>
              <a:defRPr>
                <a:latin typeface="Ubuntu"/>
                <a:ea typeface="Ubuntu"/>
                <a:cs typeface="Ubuntu"/>
                <a:sym typeface="Ubuntu"/>
              </a:defRPr>
            </a:lvl2pPr>
            <a:lvl3pPr lvl="2" algn="ctr" rtl="0">
              <a:lnSpc>
                <a:spcPct val="100000"/>
              </a:lnSpc>
              <a:spcBef>
                <a:spcPts val="0"/>
              </a:spcBef>
              <a:spcAft>
                <a:spcPts val="0"/>
              </a:spcAft>
              <a:buSzPts val="2800"/>
              <a:buNone/>
              <a:defRPr>
                <a:latin typeface="Ubuntu"/>
                <a:ea typeface="Ubuntu"/>
                <a:cs typeface="Ubuntu"/>
                <a:sym typeface="Ubuntu"/>
              </a:defRPr>
            </a:lvl3pPr>
            <a:lvl4pPr lvl="3" algn="ctr" rtl="0">
              <a:lnSpc>
                <a:spcPct val="100000"/>
              </a:lnSpc>
              <a:spcBef>
                <a:spcPts val="0"/>
              </a:spcBef>
              <a:spcAft>
                <a:spcPts val="0"/>
              </a:spcAft>
              <a:buSzPts val="2800"/>
              <a:buNone/>
              <a:defRPr>
                <a:latin typeface="Ubuntu"/>
                <a:ea typeface="Ubuntu"/>
                <a:cs typeface="Ubuntu"/>
                <a:sym typeface="Ubuntu"/>
              </a:defRPr>
            </a:lvl4pPr>
            <a:lvl5pPr lvl="4" algn="ctr" rtl="0">
              <a:lnSpc>
                <a:spcPct val="100000"/>
              </a:lnSpc>
              <a:spcBef>
                <a:spcPts val="0"/>
              </a:spcBef>
              <a:spcAft>
                <a:spcPts val="0"/>
              </a:spcAft>
              <a:buSzPts val="2800"/>
              <a:buNone/>
              <a:defRPr>
                <a:latin typeface="Ubuntu"/>
                <a:ea typeface="Ubuntu"/>
                <a:cs typeface="Ubuntu"/>
                <a:sym typeface="Ubuntu"/>
              </a:defRPr>
            </a:lvl5pPr>
            <a:lvl6pPr lvl="5" algn="ctr" rtl="0">
              <a:lnSpc>
                <a:spcPct val="100000"/>
              </a:lnSpc>
              <a:spcBef>
                <a:spcPts val="0"/>
              </a:spcBef>
              <a:spcAft>
                <a:spcPts val="0"/>
              </a:spcAft>
              <a:buSzPts val="2800"/>
              <a:buNone/>
              <a:defRPr>
                <a:latin typeface="Ubuntu"/>
                <a:ea typeface="Ubuntu"/>
                <a:cs typeface="Ubuntu"/>
                <a:sym typeface="Ubuntu"/>
              </a:defRPr>
            </a:lvl6pPr>
            <a:lvl7pPr lvl="6" algn="ctr" rtl="0">
              <a:lnSpc>
                <a:spcPct val="100000"/>
              </a:lnSpc>
              <a:spcBef>
                <a:spcPts val="0"/>
              </a:spcBef>
              <a:spcAft>
                <a:spcPts val="0"/>
              </a:spcAft>
              <a:buSzPts val="2800"/>
              <a:buNone/>
              <a:defRPr>
                <a:latin typeface="Ubuntu"/>
                <a:ea typeface="Ubuntu"/>
                <a:cs typeface="Ubuntu"/>
                <a:sym typeface="Ubuntu"/>
              </a:defRPr>
            </a:lvl7pPr>
            <a:lvl8pPr lvl="7" algn="ctr" rtl="0">
              <a:lnSpc>
                <a:spcPct val="100000"/>
              </a:lnSpc>
              <a:spcBef>
                <a:spcPts val="0"/>
              </a:spcBef>
              <a:spcAft>
                <a:spcPts val="0"/>
              </a:spcAft>
              <a:buSzPts val="2800"/>
              <a:buNone/>
              <a:defRPr>
                <a:latin typeface="Ubuntu"/>
                <a:ea typeface="Ubuntu"/>
                <a:cs typeface="Ubuntu"/>
                <a:sym typeface="Ubuntu"/>
              </a:defRPr>
            </a:lvl8pPr>
            <a:lvl9pPr lvl="8" algn="ctr"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847" name="Google Shape;1847;p18"/>
          <p:cNvSpPr txBox="1">
            <a:spLocks noGrp="1"/>
          </p:cNvSpPr>
          <p:nvPr>
            <p:ph type="title" idx="8"/>
          </p:nvPr>
        </p:nvSpPr>
        <p:spPr>
          <a:xfrm>
            <a:off x="5857887" y="3319025"/>
            <a:ext cx="1975200" cy="35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1800">
                <a:latin typeface="Ubuntu"/>
                <a:ea typeface="Ubuntu"/>
                <a:cs typeface="Ubuntu"/>
                <a:sym typeface="Ubuntu"/>
              </a:defRPr>
            </a:lvl1pPr>
            <a:lvl2pPr lvl="1" algn="ctr" rtl="0">
              <a:lnSpc>
                <a:spcPct val="100000"/>
              </a:lnSpc>
              <a:spcBef>
                <a:spcPts val="0"/>
              </a:spcBef>
              <a:spcAft>
                <a:spcPts val="0"/>
              </a:spcAft>
              <a:buSzPts val="2800"/>
              <a:buNone/>
              <a:defRPr>
                <a:latin typeface="Ubuntu"/>
                <a:ea typeface="Ubuntu"/>
                <a:cs typeface="Ubuntu"/>
                <a:sym typeface="Ubuntu"/>
              </a:defRPr>
            </a:lvl2pPr>
            <a:lvl3pPr lvl="2" algn="ctr" rtl="0">
              <a:lnSpc>
                <a:spcPct val="100000"/>
              </a:lnSpc>
              <a:spcBef>
                <a:spcPts val="0"/>
              </a:spcBef>
              <a:spcAft>
                <a:spcPts val="0"/>
              </a:spcAft>
              <a:buSzPts val="2800"/>
              <a:buNone/>
              <a:defRPr>
                <a:latin typeface="Ubuntu"/>
                <a:ea typeface="Ubuntu"/>
                <a:cs typeface="Ubuntu"/>
                <a:sym typeface="Ubuntu"/>
              </a:defRPr>
            </a:lvl3pPr>
            <a:lvl4pPr lvl="3" algn="ctr" rtl="0">
              <a:lnSpc>
                <a:spcPct val="100000"/>
              </a:lnSpc>
              <a:spcBef>
                <a:spcPts val="0"/>
              </a:spcBef>
              <a:spcAft>
                <a:spcPts val="0"/>
              </a:spcAft>
              <a:buSzPts val="2800"/>
              <a:buNone/>
              <a:defRPr>
                <a:latin typeface="Ubuntu"/>
                <a:ea typeface="Ubuntu"/>
                <a:cs typeface="Ubuntu"/>
                <a:sym typeface="Ubuntu"/>
              </a:defRPr>
            </a:lvl4pPr>
            <a:lvl5pPr lvl="4" algn="ctr" rtl="0">
              <a:lnSpc>
                <a:spcPct val="100000"/>
              </a:lnSpc>
              <a:spcBef>
                <a:spcPts val="0"/>
              </a:spcBef>
              <a:spcAft>
                <a:spcPts val="0"/>
              </a:spcAft>
              <a:buSzPts val="2800"/>
              <a:buNone/>
              <a:defRPr>
                <a:latin typeface="Ubuntu"/>
                <a:ea typeface="Ubuntu"/>
                <a:cs typeface="Ubuntu"/>
                <a:sym typeface="Ubuntu"/>
              </a:defRPr>
            </a:lvl5pPr>
            <a:lvl6pPr lvl="5" algn="ctr" rtl="0">
              <a:lnSpc>
                <a:spcPct val="100000"/>
              </a:lnSpc>
              <a:spcBef>
                <a:spcPts val="0"/>
              </a:spcBef>
              <a:spcAft>
                <a:spcPts val="0"/>
              </a:spcAft>
              <a:buSzPts val="2800"/>
              <a:buNone/>
              <a:defRPr>
                <a:latin typeface="Ubuntu"/>
                <a:ea typeface="Ubuntu"/>
                <a:cs typeface="Ubuntu"/>
                <a:sym typeface="Ubuntu"/>
              </a:defRPr>
            </a:lvl6pPr>
            <a:lvl7pPr lvl="6" algn="ctr" rtl="0">
              <a:lnSpc>
                <a:spcPct val="100000"/>
              </a:lnSpc>
              <a:spcBef>
                <a:spcPts val="0"/>
              </a:spcBef>
              <a:spcAft>
                <a:spcPts val="0"/>
              </a:spcAft>
              <a:buSzPts val="2800"/>
              <a:buNone/>
              <a:defRPr>
                <a:latin typeface="Ubuntu"/>
                <a:ea typeface="Ubuntu"/>
                <a:cs typeface="Ubuntu"/>
                <a:sym typeface="Ubuntu"/>
              </a:defRPr>
            </a:lvl7pPr>
            <a:lvl8pPr lvl="7" algn="ctr" rtl="0">
              <a:lnSpc>
                <a:spcPct val="100000"/>
              </a:lnSpc>
              <a:spcBef>
                <a:spcPts val="0"/>
              </a:spcBef>
              <a:spcAft>
                <a:spcPts val="0"/>
              </a:spcAft>
              <a:buSzPts val="2800"/>
              <a:buNone/>
              <a:defRPr>
                <a:latin typeface="Ubuntu"/>
                <a:ea typeface="Ubuntu"/>
                <a:cs typeface="Ubuntu"/>
                <a:sym typeface="Ubuntu"/>
              </a:defRPr>
            </a:lvl8pPr>
            <a:lvl9pPr lvl="8" algn="ctr"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1848" name="Google Shape;1848;p18"/>
          <p:cNvSpPr txBox="1">
            <a:spLocks noGrp="1"/>
          </p:cNvSpPr>
          <p:nvPr>
            <p:ph type="subTitle" idx="9"/>
          </p:nvPr>
        </p:nvSpPr>
        <p:spPr>
          <a:xfrm>
            <a:off x="5859987" y="3676925"/>
            <a:ext cx="1971000" cy="7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849" name="Google Shape;1849;p18"/>
          <p:cNvSpPr txBox="1">
            <a:spLocks noGrp="1"/>
          </p:cNvSpPr>
          <p:nvPr>
            <p:ph type="subTitle" idx="13"/>
          </p:nvPr>
        </p:nvSpPr>
        <p:spPr>
          <a:xfrm>
            <a:off x="763996" y="3676925"/>
            <a:ext cx="1975200" cy="7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850" name="Google Shape;1850;p18"/>
          <p:cNvSpPr txBox="1">
            <a:spLocks noGrp="1"/>
          </p:cNvSpPr>
          <p:nvPr>
            <p:ph type="subTitle" idx="14"/>
          </p:nvPr>
        </p:nvSpPr>
        <p:spPr>
          <a:xfrm>
            <a:off x="3313167" y="3676925"/>
            <a:ext cx="1971000" cy="7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851" name="Google Shape;1851;p18"/>
          <p:cNvSpPr txBox="1">
            <a:spLocks noGrp="1"/>
          </p:cNvSpPr>
          <p:nvPr>
            <p:ph type="title" idx="15"/>
          </p:nvPr>
        </p:nvSpPr>
        <p:spPr>
          <a:xfrm>
            <a:off x="628350" y="385950"/>
            <a:ext cx="78873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Design 01">
  <p:cSld name="TITLE_AND_TWO_COLUMNS_2_1_1">
    <p:spTree>
      <p:nvGrpSpPr>
        <p:cNvPr id="1" name="Shape 1852"/>
        <p:cNvGrpSpPr/>
        <p:nvPr/>
      </p:nvGrpSpPr>
      <p:grpSpPr>
        <a:xfrm>
          <a:off x="0" y="0"/>
          <a:ext cx="0" cy="0"/>
          <a:chOff x="0" y="0"/>
          <a:chExt cx="0" cy="0"/>
        </a:xfrm>
      </p:grpSpPr>
      <p:grpSp>
        <p:nvGrpSpPr>
          <p:cNvPr id="1853" name="Google Shape;1853;p19"/>
          <p:cNvGrpSpPr/>
          <p:nvPr/>
        </p:nvGrpSpPr>
        <p:grpSpPr>
          <a:xfrm>
            <a:off x="2" y="-9528"/>
            <a:ext cx="9143724" cy="5158800"/>
            <a:chOff x="245950" y="1040800"/>
            <a:chExt cx="7103025" cy="3616150"/>
          </a:xfrm>
        </p:grpSpPr>
        <p:sp>
          <p:nvSpPr>
            <p:cNvPr id="1854" name="Google Shape;1854;p19"/>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9"/>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9"/>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9"/>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9"/>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9"/>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9"/>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9"/>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9"/>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9"/>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9"/>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9"/>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9"/>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9"/>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9"/>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9"/>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9"/>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9"/>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9"/>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9"/>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9"/>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9"/>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9"/>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9"/>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9"/>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9"/>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9"/>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9"/>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9"/>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9"/>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9"/>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9"/>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9"/>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9"/>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9"/>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9"/>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9"/>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9"/>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9"/>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9"/>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9"/>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9"/>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9"/>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9"/>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9"/>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9"/>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9"/>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9"/>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9"/>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9"/>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9"/>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9"/>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9"/>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9"/>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9"/>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9"/>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9"/>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9"/>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9"/>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9"/>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9"/>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9"/>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9"/>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9"/>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9"/>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9"/>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9"/>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9"/>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9"/>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9"/>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9"/>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9"/>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9"/>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9"/>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9"/>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9"/>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9"/>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9"/>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9"/>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9"/>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9"/>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9"/>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9"/>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9"/>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9"/>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9"/>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9"/>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9"/>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9"/>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9"/>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9"/>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9"/>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9"/>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9"/>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9"/>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9"/>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9"/>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9"/>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9"/>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9"/>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9"/>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9"/>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9"/>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9"/>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9"/>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9" name="Google Shape;1959;p19"/>
          <p:cNvSpPr/>
          <p:nvPr/>
        </p:nvSpPr>
        <p:spPr>
          <a:xfrm rot="10800000">
            <a:off x="0" y="-450"/>
            <a:ext cx="9144000" cy="51441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9"/>
          <p:cNvSpPr/>
          <p:nvPr/>
        </p:nvSpPr>
        <p:spPr>
          <a:xfrm rot="5400000" flipH="1">
            <a:off x="6266750" y="2265625"/>
            <a:ext cx="51435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9"/>
          <p:cNvSpPr/>
          <p:nvPr/>
        </p:nvSpPr>
        <p:spPr>
          <a:xfrm>
            <a:off x="50" y="500220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9"/>
          <p:cNvSpPr/>
          <p:nvPr/>
        </p:nvSpPr>
        <p:spPr>
          <a:xfrm rot="5400000" flipH="1">
            <a:off x="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9"/>
          <p:cNvSpPr txBox="1">
            <a:spLocks noGrp="1"/>
          </p:cNvSpPr>
          <p:nvPr>
            <p:ph type="subTitle" idx="1"/>
          </p:nvPr>
        </p:nvSpPr>
        <p:spPr>
          <a:xfrm>
            <a:off x="1019100" y="4387100"/>
            <a:ext cx="7105800" cy="29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200"/>
              <a:buNone/>
              <a:defRPr sz="1200">
                <a:solidFill>
                  <a:schemeClr val="dk1"/>
                </a:solidFill>
              </a:defRPr>
            </a:lvl2pPr>
            <a:lvl3pPr lvl="2" algn="ctr" rtl="0">
              <a:lnSpc>
                <a:spcPct val="100000"/>
              </a:lnSpc>
              <a:spcBef>
                <a:spcPts val="1600"/>
              </a:spcBef>
              <a:spcAft>
                <a:spcPts val="0"/>
              </a:spcAft>
              <a:buClr>
                <a:schemeClr val="dk1"/>
              </a:buClr>
              <a:buSzPts val="1200"/>
              <a:buNone/>
              <a:defRPr sz="1200">
                <a:solidFill>
                  <a:schemeClr val="dk1"/>
                </a:solidFill>
              </a:defRPr>
            </a:lvl3pPr>
            <a:lvl4pPr lvl="3" algn="ctr" rtl="0">
              <a:lnSpc>
                <a:spcPct val="100000"/>
              </a:lnSpc>
              <a:spcBef>
                <a:spcPts val="1600"/>
              </a:spcBef>
              <a:spcAft>
                <a:spcPts val="0"/>
              </a:spcAft>
              <a:buClr>
                <a:schemeClr val="dk1"/>
              </a:buClr>
              <a:buSzPts val="1200"/>
              <a:buNone/>
              <a:defRPr sz="1200">
                <a:solidFill>
                  <a:schemeClr val="dk1"/>
                </a:solidFill>
              </a:defRPr>
            </a:lvl4pPr>
            <a:lvl5pPr lvl="4" algn="ctr" rtl="0">
              <a:lnSpc>
                <a:spcPct val="100000"/>
              </a:lnSpc>
              <a:spcBef>
                <a:spcPts val="1600"/>
              </a:spcBef>
              <a:spcAft>
                <a:spcPts val="0"/>
              </a:spcAft>
              <a:buClr>
                <a:schemeClr val="dk1"/>
              </a:buClr>
              <a:buSzPts val="1200"/>
              <a:buNone/>
              <a:defRPr sz="1200">
                <a:solidFill>
                  <a:schemeClr val="dk1"/>
                </a:solidFill>
              </a:defRPr>
            </a:lvl5pPr>
            <a:lvl6pPr lvl="5" algn="ctr" rtl="0">
              <a:lnSpc>
                <a:spcPct val="100000"/>
              </a:lnSpc>
              <a:spcBef>
                <a:spcPts val="1600"/>
              </a:spcBef>
              <a:spcAft>
                <a:spcPts val="0"/>
              </a:spcAft>
              <a:buClr>
                <a:schemeClr val="dk1"/>
              </a:buClr>
              <a:buSzPts val="1200"/>
              <a:buNone/>
              <a:defRPr sz="1200">
                <a:solidFill>
                  <a:schemeClr val="dk1"/>
                </a:solidFill>
              </a:defRPr>
            </a:lvl6pPr>
            <a:lvl7pPr lvl="6" algn="ctr" rtl="0">
              <a:lnSpc>
                <a:spcPct val="100000"/>
              </a:lnSpc>
              <a:spcBef>
                <a:spcPts val="1600"/>
              </a:spcBef>
              <a:spcAft>
                <a:spcPts val="0"/>
              </a:spcAft>
              <a:buClr>
                <a:schemeClr val="dk1"/>
              </a:buClr>
              <a:buSzPts val="1200"/>
              <a:buNone/>
              <a:defRPr sz="1200">
                <a:solidFill>
                  <a:schemeClr val="dk1"/>
                </a:solidFill>
              </a:defRPr>
            </a:lvl7pPr>
            <a:lvl8pPr lvl="7" algn="ctr" rtl="0">
              <a:lnSpc>
                <a:spcPct val="100000"/>
              </a:lnSpc>
              <a:spcBef>
                <a:spcPts val="1600"/>
              </a:spcBef>
              <a:spcAft>
                <a:spcPts val="0"/>
              </a:spcAft>
              <a:buClr>
                <a:schemeClr val="dk1"/>
              </a:buClr>
              <a:buSzPts val="1200"/>
              <a:buNone/>
              <a:defRPr sz="1200">
                <a:solidFill>
                  <a:schemeClr val="dk1"/>
                </a:solidFill>
              </a:defRPr>
            </a:lvl8pPr>
            <a:lvl9pPr lvl="8" algn="ctr" rtl="0">
              <a:lnSpc>
                <a:spcPct val="100000"/>
              </a:lnSpc>
              <a:spcBef>
                <a:spcPts val="1600"/>
              </a:spcBef>
              <a:spcAft>
                <a:spcPts val="1600"/>
              </a:spcAft>
              <a:buClr>
                <a:schemeClr val="dk1"/>
              </a:buClr>
              <a:buSzPts val="1200"/>
              <a:buNone/>
              <a:defRPr sz="1200">
                <a:solidFill>
                  <a:schemeClr val="dk1"/>
                </a:solidFill>
              </a:defRPr>
            </a:lvl9pPr>
          </a:lstStyle>
          <a:p>
            <a:endParaRPr/>
          </a:p>
        </p:txBody>
      </p:sp>
      <p:sp>
        <p:nvSpPr>
          <p:cNvPr id="1964" name="Google Shape;1964;p19"/>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500"/>
              <a:buNone/>
              <a:defRPr sz="3500"/>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numbers 01">
  <p:cSld name="CUSTOM_10_1">
    <p:bg>
      <p:bgPr>
        <a:noFill/>
        <a:effectLst/>
      </p:bgPr>
    </p:bg>
    <p:spTree>
      <p:nvGrpSpPr>
        <p:cNvPr id="1" name="Shape 1965"/>
        <p:cNvGrpSpPr/>
        <p:nvPr/>
      </p:nvGrpSpPr>
      <p:grpSpPr>
        <a:xfrm>
          <a:off x="0" y="0"/>
          <a:ext cx="0" cy="0"/>
          <a:chOff x="0" y="0"/>
          <a:chExt cx="0" cy="0"/>
        </a:xfrm>
      </p:grpSpPr>
      <p:grpSp>
        <p:nvGrpSpPr>
          <p:cNvPr id="1966" name="Google Shape;1966;p20"/>
          <p:cNvGrpSpPr/>
          <p:nvPr/>
        </p:nvGrpSpPr>
        <p:grpSpPr>
          <a:xfrm>
            <a:off x="2" y="-9528"/>
            <a:ext cx="9143724" cy="5158800"/>
            <a:chOff x="245950" y="1040800"/>
            <a:chExt cx="7103025" cy="3616150"/>
          </a:xfrm>
        </p:grpSpPr>
        <p:sp>
          <p:nvSpPr>
            <p:cNvPr id="1967" name="Google Shape;1967;p20"/>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0"/>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0"/>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0"/>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0"/>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0"/>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0"/>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0"/>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0"/>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0"/>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0"/>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0"/>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0"/>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0"/>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0"/>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0"/>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0"/>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0"/>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0"/>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0"/>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0"/>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0"/>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0"/>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0"/>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0"/>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0"/>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0"/>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0"/>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0"/>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0"/>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0"/>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0"/>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0"/>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0"/>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0"/>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0"/>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0"/>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0"/>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0"/>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0"/>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0"/>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0"/>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0"/>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0"/>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0"/>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0"/>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0"/>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0"/>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0"/>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0"/>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0"/>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0"/>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0"/>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0"/>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0"/>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0"/>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0"/>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0"/>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0"/>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0"/>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0"/>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0"/>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0"/>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0"/>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0"/>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0"/>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0"/>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0"/>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0"/>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0"/>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0"/>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0"/>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0"/>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0"/>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0"/>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0"/>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0"/>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0"/>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0"/>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0"/>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0"/>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0"/>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0"/>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0"/>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0"/>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0"/>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0"/>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0"/>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0"/>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0"/>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0"/>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0"/>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0"/>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0"/>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0"/>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0"/>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0"/>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0"/>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0"/>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0"/>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0"/>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0"/>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0"/>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0"/>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0"/>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2" name="Google Shape;2072;p20"/>
          <p:cNvSpPr/>
          <p:nvPr/>
        </p:nvSpPr>
        <p:spPr>
          <a:xfrm rot="10800000">
            <a:off x="-37475" y="625"/>
            <a:ext cx="9182100" cy="51426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0"/>
          <p:cNvSpPr/>
          <p:nvPr/>
        </p:nvSpPr>
        <p:spPr>
          <a:xfrm flipH="1">
            <a:off x="573600" y="0"/>
            <a:ext cx="85704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0"/>
          <p:cNvSpPr/>
          <p:nvPr/>
        </p:nvSpPr>
        <p:spPr>
          <a:xfrm rot="5400000" flipH="1">
            <a:off x="-2303550" y="2266675"/>
            <a:ext cx="5143200" cy="611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0"/>
          <p:cNvSpPr/>
          <p:nvPr/>
        </p:nvSpPr>
        <p:spPr>
          <a:xfrm rot="-5400000" flipH="1">
            <a:off x="8175925" y="0"/>
            <a:ext cx="968700" cy="9687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0"/>
          <p:cNvSpPr txBox="1">
            <a:spLocks noGrp="1"/>
          </p:cNvSpPr>
          <p:nvPr>
            <p:ph type="title" hasCustomPrompt="1"/>
          </p:nvPr>
        </p:nvSpPr>
        <p:spPr>
          <a:xfrm>
            <a:off x="1451989" y="1626525"/>
            <a:ext cx="3008100" cy="3792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31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a:r>
              <a:t>xx%</a:t>
            </a:r>
          </a:p>
        </p:txBody>
      </p:sp>
      <p:sp>
        <p:nvSpPr>
          <p:cNvPr id="2077" name="Google Shape;2077;p20"/>
          <p:cNvSpPr txBox="1">
            <a:spLocks noGrp="1"/>
          </p:cNvSpPr>
          <p:nvPr>
            <p:ph type="subTitle" idx="1"/>
          </p:nvPr>
        </p:nvSpPr>
        <p:spPr>
          <a:xfrm>
            <a:off x="1451989" y="2028453"/>
            <a:ext cx="3008100" cy="37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6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78" name="Google Shape;2078;p20"/>
          <p:cNvSpPr txBox="1">
            <a:spLocks noGrp="1"/>
          </p:cNvSpPr>
          <p:nvPr>
            <p:ph type="title" idx="2"/>
          </p:nvPr>
        </p:nvSpPr>
        <p:spPr>
          <a:xfrm>
            <a:off x="628350" y="385950"/>
            <a:ext cx="78873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2079" name="Google Shape;2079;p20"/>
          <p:cNvSpPr txBox="1">
            <a:spLocks noGrp="1"/>
          </p:cNvSpPr>
          <p:nvPr>
            <p:ph type="title" idx="3" hasCustomPrompt="1"/>
          </p:nvPr>
        </p:nvSpPr>
        <p:spPr>
          <a:xfrm>
            <a:off x="1451989" y="2650950"/>
            <a:ext cx="3008100" cy="3792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31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a:r>
              <a:t>xx%</a:t>
            </a:r>
          </a:p>
        </p:txBody>
      </p:sp>
      <p:sp>
        <p:nvSpPr>
          <p:cNvPr id="2080" name="Google Shape;2080;p20"/>
          <p:cNvSpPr txBox="1">
            <a:spLocks noGrp="1"/>
          </p:cNvSpPr>
          <p:nvPr>
            <p:ph type="subTitle" idx="4"/>
          </p:nvPr>
        </p:nvSpPr>
        <p:spPr>
          <a:xfrm>
            <a:off x="1451989" y="3052878"/>
            <a:ext cx="3008100" cy="37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6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1" name="Google Shape;2081;p20"/>
          <p:cNvSpPr txBox="1">
            <a:spLocks noGrp="1"/>
          </p:cNvSpPr>
          <p:nvPr>
            <p:ph type="title" idx="5" hasCustomPrompt="1"/>
          </p:nvPr>
        </p:nvSpPr>
        <p:spPr>
          <a:xfrm>
            <a:off x="1451989" y="3675375"/>
            <a:ext cx="3008100" cy="3792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31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a:r>
              <a:t>xx%</a:t>
            </a:r>
          </a:p>
        </p:txBody>
      </p:sp>
      <p:sp>
        <p:nvSpPr>
          <p:cNvPr id="2082" name="Google Shape;2082;p20"/>
          <p:cNvSpPr txBox="1">
            <a:spLocks noGrp="1"/>
          </p:cNvSpPr>
          <p:nvPr>
            <p:ph type="subTitle" idx="6"/>
          </p:nvPr>
        </p:nvSpPr>
        <p:spPr>
          <a:xfrm>
            <a:off x="1451989" y="4077303"/>
            <a:ext cx="3008100" cy="37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6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2"/>
        <p:cNvGrpSpPr/>
        <p:nvPr/>
      </p:nvGrpSpPr>
      <p:grpSpPr>
        <a:xfrm>
          <a:off x="0" y="0"/>
          <a:ext cx="0" cy="0"/>
          <a:chOff x="0" y="0"/>
          <a:chExt cx="0" cy="0"/>
        </a:xfrm>
      </p:grpSpPr>
      <p:grpSp>
        <p:nvGrpSpPr>
          <p:cNvPr id="123" name="Google Shape;123;p3"/>
          <p:cNvGrpSpPr/>
          <p:nvPr/>
        </p:nvGrpSpPr>
        <p:grpSpPr>
          <a:xfrm>
            <a:off x="2" y="-9528"/>
            <a:ext cx="9143724" cy="5158800"/>
            <a:chOff x="245950" y="1040800"/>
            <a:chExt cx="7103025" cy="3616150"/>
          </a:xfrm>
        </p:grpSpPr>
        <p:sp>
          <p:nvSpPr>
            <p:cNvPr id="124" name="Google Shape;124;p3"/>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 name="Google Shape;229;p3"/>
          <p:cNvSpPr/>
          <p:nvPr/>
        </p:nvSpPr>
        <p:spPr>
          <a:xfrm rot="10800000" flipH="1">
            <a:off x="-150" y="775"/>
            <a:ext cx="9144000" cy="51402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rot="-5400000">
            <a:off x="5242750" y="1242300"/>
            <a:ext cx="5143800" cy="2658600"/>
          </a:xfrm>
          <a:prstGeom prst="snip1Rect">
            <a:avLst>
              <a:gd name="adj" fmla="val 2008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50" y="3563400"/>
            <a:ext cx="6488100" cy="1438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flipH="1">
            <a:off x="50" y="5002200"/>
            <a:ext cx="64881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txBox="1">
            <a:spLocks noGrp="1"/>
          </p:cNvSpPr>
          <p:nvPr>
            <p:ph type="title"/>
          </p:nvPr>
        </p:nvSpPr>
        <p:spPr>
          <a:xfrm>
            <a:off x="608125" y="3857000"/>
            <a:ext cx="4373400" cy="41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3500"/>
            </a:lvl1pPr>
            <a:lvl2pPr lvl="1" rtl="0">
              <a:lnSpc>
                <a:spcPct val="100000"/>
              </a:lnSpc>
              <a:spcBef>
                <a:spcPts val="0"/>
              </a:spcBef>
              <a:spcAft>
                <a:spcPts val="0"/>
              </a:spcAft>
              <a:buSzPts val="3500"/>
              <a:buNone/>
              <a:defRPr sz="3500">
                <a:latin typeface="Ubuntu"/>
                <a:ea typeface="Ubuntu"/>
                <a:cs typeface="Ubuntu"/>
                <a:sym typeface="Ubuntu"/>
              </a:defRPr>
            </a:lvl2pPr>
            <a:lvl3pPr lvl="2" rtl="0">
              <a:lnSpc>
                <a:spcPct val="100000"/>
              </a:lnSpc>
              <a:spcBef>
                <a:spcPts val="0"/>
              </a:spcBef>
              <a:spcAft>
                <a:spcPts val="0"/>
              </a:spcAft>
              <a:buSzPts val="3500"/>
              <a:buNone/>
              <a:defRPr sz="3500">
                <a:latin typeface="Ubuntu"/>
                <a:ea typeface="Ubuntu"/>
                <a:cs typeface="Ubuntu"/>
                <a:sym typeface="Ubuntu"/>
              </a:defRPr>
            </a:lvl3pPr>
            <a:lvl4pPr lvl="3" rtl="0">
              <a:lnSpc>
                <a:spcPct val="100000"/>
              </a:lnSpc>
              <a:spcBef>
                <a:spcPts val="0"/>
              </a:spcBef>
              <a:spcAft>
                <a:spcPts val="0"/>
              </a:spcAft>
              <a:buSzPts val="3500"/>
              <a:buNone/>
              <a:defRPr sz="3500">
                <a:latin typeface="Ubuntu"/>
                <a:ea typeface="Ubuntu"/>
                <a:cs typeface="Ubuntu"/>
                <a:sym typeface="Ubuntu"/>
              </a:defRPr>
            </a:lvl4pPr>
            <a:lvl5pPr lvl="4" rtl="0">
              <a:lnSpc>
                <a:spcPct val="100000"/>
              </a:lnSpc>
              <a:spcBef>
                <a:spcPts val="0"/>
              </a:spcBef>
              <a:spcAft>
                <a:spcPts val="0"/>
              </a:spcAft>
              <a:buSzPts val="3500"/>
              <a:buNone/>
              <a:defRPr sz="3500">
                <a:latin typeface="Ubuntu"/>
                <a:ea typeface="Ubuntu"/>
                <a:cs typeface="Ubuntu"/>
                <a:sym typeface="Ubuntu"/>
              </a:defRPr>
            </a:lvl5pPr>
            <a:lvl6pPr lvl="5" rtl="0">
              <a:lnSpc>
                <a:spcPct val="100000"/>
              </a:lnSpc>
              <a:spcBef>
                <a:spcPts val="0"/>
              </a:spcBef>
              <a:spcAft>
                <a:spcPts val="0"/>
              </a:spcAft>
              <a:buSzPts val="3500"/>
              <a:buNone/>
              <a:defRPr sz="3500">
                <a:latin typeface="Ubuntu"/>
                <a:ea typeface="Ubuntu"/>
                <a:cs typeface="Ubuntu"/>
                <a:sym typeface="Ubuntu"/>
              </a:defRPr>
            </a:lvl6pPr>
            <a:lvl7pPr lvl="6" rtl="0">
              <a:lnSpc>
                <a:spcPct val="100000"/>
              </a:lnSpc>
              <a:spcBef>
                <a:spcPts val="0"/>
              </a:spcBef>
              <a:spcAft>
                <a:spcPts val="0"/>
              </a:spcAft>
              <a:buSzPts val="3500"/>
              <a:buNone/>
              <a:defRPr sz="3500">
                <a:latin typeface="Ubuntu"/>
                <a:ea typeface="Ubuntu"/>
                <a:cs typeface="Ubuntu"/>
                <a:sym typeface="Ubuntu"/>
              </a:defRPr>
            </a:lvl7pPr>
            <a:lvl8pPr lvl="7" rtl="0">
              <a:lnSpc>
                <a:spcPct val="100000"/>
              </a:lnSpc>
              <a:spcBef>
                <a:spcPts val="0"/>
              </a:spcBef>
              <a:spcAft>
                <a:spcPts val="0"/>
              </a:spcAft>
              <a:buSzPts val="3500"/>
              <a:buNone/>
              <a:defRPr sz="3500">
                <a:latin typeface="Ubuntu"/>
                <a:ea typeface="Ubuntu"/>
                <a:cs typeface="Ubuntu"/>
                <a:sym typeface="Ubuntu"/>
              </a:defRPr>
            </a:lvl8pPr>
            <a:lvl9pPr lvl="8" rtl="0">
              <a:lnSpc>
                <a:spcPct val="100000"/>
              </a:lnSpc>
              <a:spcBef>
                <a:spcPts val="0"/>
              </a:spcBef>
              <a:spcAft>
                <a:spcPts val="0"/>
              </a:spcAft>
              <a:buSzPts val="3500"/>
              <a:buNone/>
              <a:defRPr sz="3500">
                <a:latin typeface="Ubuntu"/>
                <a:ea typeface="Ubuntu"/>
                <a:cs typeface="Ubuntu"/>
                <a:sym typeface="Ubuntu"/>
              </a:defRPr>
            </a:lvl9pPr>
          </a:lstStyle>
          <a:p>
            <a:endParaRPr/>
          </a:p>
        </p:txBody>
      </p:sp>
      <p:sp>
        <p:nvSpPr>
          <p:cNvPr id="234" name="Google Shape;234;p3"/>
          <p:cNvSpPr txBox="1">
            <a:spLocks noGrp="1"/>
          </p:cNvSpPr>
          <p:nvPr>
            <p:ph type="subTitle" idx="1"/>
          </p:nvPr>
        </p:nvSpPr>
        <p:spPr>
          <a:xfrm>
            <a:off x="608125" y="4404150"/>
            <a:ext cx="4373400" cy="28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235" name="Google Shape;235;p3"/>
          <p:cNvSpPr txBox="1">
            <a:spLocks noGrp="1"/>
          </p:cNvSpPr>
          <p:nvPr>
            <p:ph type="title" idx="2" hasCustomPrompt="1"/>
          </p:nvPr>
        </p:nvSpPr>
        <p:spPr>
          <a:xfrm>
            <a:off x="6511625" y="3761425"/>
            <a:ext cx="2017200" cy="867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FFFFF"/>
              </a:buClr>
              <a:buSzPts val="9000"/>
              <a:buNone/>
              <a:defRPr sz="9000">
                <a:solidFill>
                  <a:srgbClr val="FFFFFF"/>
                </a:solidFill>
              </a:defRPr>
            </a:lvl1pPr>
            <a:lvl2pPr lvl="1" algn="r" rtl="0">
              <a:lnSpc>
                <a:spcPct val="100000"/>
              </a:lnSpc>
              <a:spcBef>
                <a:spcPts val="0"/>
              </a:spcBef>
              <a:spcAft>
                <a:spcPts val="0"/>
              </a:spcAft>
              <a:buClr>
                <a:srgbClr val="FFFFFF"/>
              </a:buClr>
              <a:buSzPts val="9000"/>
              <a:buNone/>
              <a:defRPr sz="9000">
                <a:solidFill>
                  <a:srgbClr val="FFFFFF"/>
                </a:solidFill>
              </a:defRPr>
            </a:lvl2pPr>
            <a:lvl3pPr lvl="2" algn="r" rtl="0">
              <a:lnSpc>
                <a:spcPct val="100000"/>
              </a:lnSpc>
              <a:spcBef>
                <a:spcPts val="0"/>
              </a:spcBef>
              <a:spcAft>
                <a:spcPts val="0"/>
              </a:spcAft>
              <a:buClr>
                <a:srgbClr val="FFFFFF"/>
              </a:buClr>
              <a:buSzPts val="9000"/>
              <a:buNone/>
              <a:defRPr sz="9000">
                <a:solidFill>
                  <a:srgbClr val="FFFFFF"/>
                </a:solidFill>
              </a:defRPr>
            </a:lvl3pPr>
            <a:lvl4pPr lvl="3" algn="r" rtl="0">
              <a:lnSpc>
                <a:spcPct val="100000"/>
              </a:lnSpc>
              <a:spcBef>
                <a:spcPts val="0"/>
              </a:spcBef>
              <a:spcAft>
                <a:spcPts val="0"/>
              </a:spcAft>
              <a:buClr>
                <a:srgbClr val="FFFFFF"/>
              </a:buClr>
              <a:buSzPts val="9000"/>
              <a:buNone/>
              <a:defRPr sz="9000">
                <a:solidFill>
                  <a:srgbClr val="FFFFFF"/>
                </a:solidFill>
              </a:defRPr>
            </a:lvl4pPr>
            <a:lvl5pPr lvl="4" algn="r" rtl="0">
              <a:lnSpc>
                <a:spcPct val="100000"/>
              </a:lnSpc>
              <a:spcBef>
                <a:spcPts val="0"/>
              </a:spcBef>
              <a:spcAft>
                <a:spcPts val="0"/>
              </a:spcAft>
              <a:buClr>
                <a:srgbClr val="FFFFFF"/>
              </a:buClr>
              <a:buSzPts val="9000"/>
              <a:buNone/>
              <a:defRPr sz="9000">
                <a:solidFill>
                  <a:srgbClr val="FFFFFF"/>
                </a:solidFill>
              </a:defRPr>
            </a:lvl5pPr>
            <a:lvl6pPr lvl="5" algn="r" rtl="0">
              <a:lnSpc>
                <a:spcPct val="100000"/>
              </a:lnSpc>
              <a:spcBef>
                <a:spcPts val="0"/>
              </a:spcBef>
              <a:spcAft>
                <a:spcPts val="0"/>
              </a:spcAft>
              <a:buClr>
                <a:srgbClr val="FFFFFF"/>
              </a:buClr>
              <a:buSzPts val="9000"/>
              <a:buNone/>
              <a:defRPr sz="9000">
                <a:solidFill>
                  <a:srgbClr val="FFFFFF"/>
                </a:solidFill>
              </a:defRPr>
            </a:lvl6pPr>
            <a:lvl7pPr lvl="6" algn="r" rtl="0">
              <a:lnSpc>
                <a:spcPct val="100000"/>
              </a:lnSpc>
              <a:spcBef>
                <a:spcPts val="0"/>
              </a:spcBef>
              <a:spcAft>
                <a:spcPts val="0"/>
              </a:spcAft>
              <a:buClr>
                <a:srgbClr val="FFFFFF"/>
              </a:buClr>
              <a:buSzPts val="9000"/>
              <a:buNone/>
              <a:defRPr sz="9000">
                <a:solidFill>
                  <a:srgbClr val="FFFFFF"/>
                </a:solidFill>
              </a:defRPr>
            </a:lvl7pPr>
            <a:lvl8pPr lvl="7" algn="r" rtl="0">
              <a:lnSpc>
                <a:spcPct val="100000"/>
              </a:lnSpc>
              <a:spcBef>
                <a:spcPts val="0"/>
              </a:spcBef>
              <a:spcAft>
                <a:spcPts val="0"/>
              </a:spcAft>
              <a:buClr>
                <a:srgbClr val="FFFFFF"/>
              </a:buClr>
              <a:buSzPts val="9000"/>
              <a:buNone/>
              <a:defRPr sz="9000">
                <a:solidFill>
                  <a:srgbClr val="FFFFFF"/>
                </a:solidFill>
              </a:defRPr>
            </a:lvl8pPr>
            <a:lvl9pPr lvl="8" algn="r" rtl="0">
              <a:lnSpc>
                <a:spcPct val="100000"/>
              </a:lnSpc>
              <a:spcBef>
                <a:spcPts val="0"/>
              </a:spcBef>
              <a:spcAft>
                <a:spcPts val="0"/>
              </a:spcAft>
              <a:buClr>
                <a:srgbClr val="FFFFFF"/>
              </a:buClr>
              <a:buSzPts val="9000"/>
              <a:buNone/>
              <a:defRPr sz="9000">
                <a:solidFill>
                  <a:srgbClr val="FFFFFF"/>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02">
  <p:cSld name="ONE_COLUMN_TEXT_3">
    <p:spTree>
      <p:nvGrpSpPr>
        <p:cNvPr id="1" name="Shape 2083"/>
        <p:cNvGrpSpPr/>
        <p:nvPr/>
      </p:nvGrpSpPr>
      <p:grpSpPr>
        <a:xfrm>
          <a:off x="0" y="0"/>
          <a:ext cx="0" cy="0"/>
          <a:chOff x="0" y="0"/>
          <a:chExt cx="0" cy="0"/>
        </a:xfrm>
      </p:grpSpPr>
      <p:grpSp>
        <p:nvGrpSpPr>
          <p:cNvPr id="2084" name="Google Shape;2084;p21"/>
          <p:cNvGrpSpPr/>
          <p:nvPr/>
        </p:nvGrpSpPr>
        <p:grpSpPr>
          <a:xfrm>
            <a:off x="2" y="-9528"/>
            <a:ext cx="9143724" cy="5158800"/>
            <a:chOff x="245950" y="1040800"/>
            <a:chExt cx="7103025" cy="3616150"/>
          </a:xfrm>
        </p:grpSpPr>
        <p:sp>
          <p:nvSpPr>
            <p:cNvPr id="2085" name="Google Shape;2085;p21"/>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1"/>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1"/>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1"/>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1"/>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1"/>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1"/>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1"/>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1"/>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1"/>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1"/>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1"/>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1"/>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1"/>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1"/>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1"/>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1"/>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1"/>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1"/>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1"/>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1"/>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1"/>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1"/>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1"/>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1"/>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1"/>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1"/>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1"/>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1"/>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1"/>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1"/>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1"/>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1"/>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1"/>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1"/>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1"/>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1"/>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1"/>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1"/>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1"/>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1"/>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1"/>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1"/>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1"/>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1"/>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1"/>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1"/>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1"/>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1"/>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1"/>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1"/>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1"/>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1"/>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1"/>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1"/>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1"/>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1"/>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1"/>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1"/>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1"/>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1"/>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1"/>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1"/>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1"/>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1"/>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1"/>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1"/>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1"/>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1"/>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1"/>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1"/>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1"/>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1"/>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1"/>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1"/>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1"/>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1"/>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1"/>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1"/>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1"/>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1"/>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1"/>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1"/>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1"/>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1"/>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1"/>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1"/>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1"/>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1"/>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1"/>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1"/>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1"/>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1"/>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1"/>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1"/>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1"/>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1"/>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1"/>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1"/>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1"/>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1"/>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1"/>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1"/>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1"/>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1"/>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0" name="Google Shape;2190;p21"/>
          <p:cNvSpPr/>
          <p:nvPr/>
        </p:nvSpPr>
        <p:spPr>
          <a:xfrm>
            <a:off x="275" y="150"/>
            <a:ext cx="9143700" cy="51435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1"/>
          <p:cNvSpPr/>
          <p:nvPr/>
        </p:nvSpPr>
        <p:spPr>
          <a:xfrm rot="-5400000">
            <a:off x="6429750" y="2430175"/>
            <a:ext cx="5146500" cy="282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1"/>
          <p:cNvSpPr/>
          <p:nvPr/>
        </p:nvSpPr>
        <p:spPr>
          <a:xfrm rot="-5400000" flipH="1">
            <a:off x="8041800" y="150"/>
            <a:ext cx="820200" cy="820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1"/>
          <p:cNvSpPr/>
          <p:nvPr/>
        </p:nvSpPr>
        <p:spPr>
          <a:xfrm>
            <a:off x="50" y="5002200"/>
            <a:ext cx="8862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1"/>
          <p:cNvSpPr txBox="1">
            <a:spLocks noGrp="1"/>
          </p:cNvSpPr>
          <p:nvPr>
            <p:ph type="title"/>
          </p:nvPr>
        </p:nvSpPr>
        <p:spPr>
          <a:xfrm>
            <a:off x="4833175" y="731150"/>
            <a:ext cx="3639300" cy="1373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2900"/>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sp>
        <p:nvSpPr>
          <p:cNvPr id="2195" name="Google Shape;2195;p21"/>
          <p:cNvSpPr txBox="1">
            <a:spLocks noGrp="1"/>
          </p:cNvSpPr>
          <p:nvPr>
            <p:ph type="body" idx="1"/>
          </p:nvPr>
        </p:nvSpPr>
        <p:spPr>
          <a:xfrm>
            <a:off x="5590075" y="2220300"/>
            <a:ext cx="2882400" cy="1283100"/>
          </a:xfrm>
          <a:prstGeom prst="rect">
            <a:avLst/>
          </a:prstGeom>
        </p:spPr>
        <p:txBody>
          <a:bodyPr spcFirstLastPara="1" wrap="square" lIns="91425" tIns="91425" rIns="91425" bIns="91425" anchor="ctr" anchorCtr="0">
            <a:noAutofit/>
          </a:bodyPr>
          <a:lstStyle>
            <a:lvl1pPr marL="457200" lvl="0" indent="-317500" algn="r" rtl="0">
              <a:lnSpc>
                <a:spcPct val="100000"/>
              </a:lnSpc>
              <a:spcBef>
                <a:spcPts val="0"/>
              </a:spcBef>
              <a:spcAft>
                <a:spcPts val="0"/>
              </a:spcAft>
              <a:buClr>
                <a:schemeClr val="dk1"/>
              </a:buClr>
              <a:buSzPts val="1400"/>
              <a:buChar char="●"/>
              <a:defRPr sz="1600">
                <a:solidFill>
                  <a:schemeClr val="dk1"/>
                </a:solidFill>
              </a:defRPr>
            </a:lvl1pPr>
            <a:lvl2pPr marL="914400" lvl="1" indent="-317500" algn="r" rtl="0">
              <a:lnSpc>
                <a:spcPct val="100000"/>
              </a:lnSpc>
              <a:spcBef>
                <a:spcPts val="1600"/>
              </a:spcBef>
              <a:spcAft>
                <a:spcPts val="0"/>
              </a:spcAft>
              <a:buClr>
                <a:schemeClr val="dk1"/>
              </a:buClr>
              <a:buSzPts val="1400"/>
              <a:buChar char="○"/>
              <a:defRPr>
                <a:solidFill>
                  <a:schemeClr val="dk1"/>
                </a:solidFill>
              </a:defRPr>
            </a:lvl2pPr>
            <a:lvl3pPr marL="1371600" lvl="2" indent="-317500" algn="r" rtl="0">
              <a:lnSpc>
                <a:spcPct val="100000"/>
              </a:lnSpc>
              <a:spcBef>
                <a:spcPts val="1600"/>
              </a:spcBef>
              <a:spcAft>
                <a:spcPts val="0"/>
              </a:spcAft>
              <a:buClr>
                <a:schemeClr val="dk1"/>
              </a:buClr>
              <a:buSzPts val="1400"/>
              <a:buChar char="■"/>
              <a:defRPr>
                <a:solidFill>
                  <a:schemeClr val="dk1"/>
                </a:solidFill>
              </a:defRPr>
            </a:lvl3pPr>
            <a:lvl4pPr marL="1828800" lvl="3" indent="-317500" algn="r" rtl="0">
              <a:lnSpc>
                <a:spcPct val="100000"/>
              </a:lnSpc>
              <a:spcBef>
                <a:spcPts val="1600"/>
              </a:spcBef>
              <a:spcAft>
                <a:spcPts val="0"/>
              </a:spcAft>
              <a:buClr>
                <a:schemeClr val="dk1"/>
              </a:buClr>
              <a:buSzPts val="1400"/>
              <a:buChar char="●"/>
              <a:defRPr>
                <a:solidFill>
                  <a:schemeClr val="dk1"/>
                </a:solidFill>
              </a:defRPr>
            </a:lvl4pPr>
            <a:lvl5pPr marL="2286000" lvl="4" indent="-317500" algn="r" rtl="0">
              <a:lnSpc>
                <a:spcPct val="100000"/>
              </a:lnSpc>
              <a:spcBef>
                <a:spcPts val="1600"/>
              </a:spcBef>
              <a:spcAft>
                <a:spcPts val="0"/>
              </a:spcAft>
              <a:buClr>
                <a:schemeClr val="dk1"/>
              </a:buClr>
              <a:buSzPts val="1400"/>
              <a:buChar char="○"/>
              <a:defRPr>
                <a:solidFill>
                  <a:schemeClr val="dk1"/>
                </a:solidFill>
              </a:defRPr>
            </a:lvl5pPr>
            <a:lvl6pPr marL="2743200" lvl="5" indent="-317500" algn="r" rtl="0">
              <a:lnSpc>
                <a:spcPct val="100000"/>
              </a:lnSpc>
              <a:spcBef>
                <a:spcPts val="1600"/>
              </a:spcBef>
              <a:spcAft>
                <a:spcPts val="0"/>
              </a:spcAft>
              <a:buClr>
                <a:schemeClr val="dk1"/>
              </a:buClr>
              <a:buSzPts val="1400"/>
              <a:buChar char="■"/>
              <a:defRPr>
                <a:solidFill>
                  <a:schemeClr val="dk1"/>
                </a:solidFill>
              </a:defRPr>
            </a:lvl6pPr>
            <a:lvl7pPr marL="3200400" lvl="6" indent="-317500" algn="r" rtl="0">
              <a:lnSpc>
                <a:spcPct val="100000"/>
              </a:lnSpc>
              <a:spcBef>
                <a:spcPts val="1600"/>
              </a:spcBef>
              <a:spcAft>
                <a:spcPts val="0"/>
              </a:spcAft>
              <a:buClr>
                <a:schemeClr val="dk1"/>
              </a:buClr>
              <a:buSzPts val="1400"/>
              <a:buChar char="●"/>
              <a:defRPr>
                <a:solidFill>
                  <a:schemeClr val="dk1"/>
                </a:solidFill>
              </a:defRPr>
            </a:lvl7pPr>
            <a:lvl8pPr marL="3657600" lvl="7" indent="-317500" algn="r" rtl="0">
              <a:lnSpc>
                <a:spcPct val="100000"/>
              </a:lnSpc>
              <a:spcBef>
                <a:spcPts val="1600"/>
              </a:spcBef>
              <a:spcAft>
                <a:spcPts val="0"/>
              </a:spcAft>
              <a:buClr>
                <a:schemeClr val="dk1"/>
              </a:buClr>
              <a:buSzPts val="1400"/>
              <a:buChar char="○"/>
              <a:defRPr>
                <a:solidFill>
                  <a:schemeClr val="dk1"/>
                </a:solidFill>
              </a:defRPr>
            </a:lvl8pPr>
            <a:lvl9pPr marL="4114800" lvl="8" indent="-317500" algn="r" rtl="0">
              <a:lnSpc>
                <a:spcPct val="100000"/>
              </a:lnSpc>
              <a:spcBef>
                <a:spcPts val="1600"/>
              </a:spcBef>
              <a:spcAft>
                <a:spcPts val="1600"/>
              </a:spcAft>
              <a:buClr>
                <a:schemeClr val="dk1"/>
              </a:buClr>
              <a:buSzPts val="1400"/>
              <a:buChar char="■"/>
              <a:defRPr>
                <a:solidFill>
                  <a:schemeClr val="dk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p:cSld name="TITLE_AND_TWO_COLUMNS_2_1_2">
    <p:spTree>
      <p:nvGrpSpPr>
        <p:cNvPr id="1" name="Shape 2196"/>
        <p:cNvGrpSpPr/>
        <p:nvPr/>
      </p:nvGrpSpPr>
      <p:grpSpPr>
        <a:xfrm>
          <a:off x="0" y="0"/>
          <a:ext cx="0" cy="0"/>
          <a:chOff x="0" y="0"/>
          <a:chExt cx="0" cy="0"/>
        </a:xfrm>
      </p:grpSpPr>
      <p:grpSp>
        <p:nvGrpSpPr>
          <p:cNvPr id="2197" name="Google Shape;2197;p22"/>
          <p:cNvGrpSpPr/>
          <p:nvPr/>
        </p:nvGrpSpPr>
        <p:grpSpPr>
          <a:xfrm>
            <a:off x="2" y="-9528"/>
            <a:ext cx="9143724" cy="5158800"/>
            <a:chOff x="245950" y="1040800"/>
            <a:chExt cx="7103025" cy="3616150"/>
          </a:xfrm>
        </p:grpSpPr>
        <p:sp>
          <p:nvSpPr>
            <p:cNvPr id="2198" name="Google Shape;2198;p22"/>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2"/>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2"/>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2"/>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2"/>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2"/>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2"/>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2"/>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2"/>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2"/>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2"/>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2"/>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2"/>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2"/>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2"/>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2"/>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2"/>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2"/>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2"/>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2"/>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2"/>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2"/>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2"/>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2"/>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2"/>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2"/>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2"/>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2"/>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2"/>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2"/>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2"/>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2"/>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2"/>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2"/>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2"/>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2"/>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2"/>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2"/>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2"/>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2"/>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2"/>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2"/>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2"/>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2"/>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2"/>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2"/>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2"/>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2"/>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2"/>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2"/>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2"/>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2"/>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2"/>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2"/>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2"/>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2"/>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2"/>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2"/>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2"/>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2"/>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2"/>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2"/>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2"/>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2"/>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2"/>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2"/>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2"/>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2"/>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2"/>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2"/>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2"/>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2"/>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2"/>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2"/>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2"/>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2"/>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2"/>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2"/>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2"/>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2"/>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2"/>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2"/>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2"/>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2"/>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2"/>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2"/>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2"/>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2"/>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2"/>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2"/>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2"/>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2"/>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2"/>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2"/>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2"/>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2"/>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2"/>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2"/>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2"/>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2"/>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2"/>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2"/>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2"/>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2"/>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2"/>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3" name="Google Shape;2303;p22"/>
          <p:cNvSpPr/>
          <p:nvPr/>
        </p:nvSpPr>
        <p:spPr>
          <a:xfrm rot="10800000">
            <a:off x="0" y="150"/>
            <a:ext cx="9144000" cy="51435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2"/>
          <p:cNvSpPr/>
          <p:nvPr/>
        </p:nvSpPr>
        <p:spPr>
          <a:xfrm rot="5400000" flipH="1">
            <a:off x="6265400" y="2265775"/>
            <a:ext cx="51462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2"/>
          <p:cNvSpPr/>
          <p:nvPr/>
        </p:nvSpPr>
        <p:spPr>
          <a:xfrm>
            <a:off x="0" y="500235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2"/>
          <p:cNvSpPr/>
          <p:nvPr/>
        </p:nvSpPr>
        <p:spPr>
          <a:xfrm rot="5400000" flipH="1">
            <a:off x="0" y="417480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2"/>
          <p:cNvSpPr txBox="1">
            <a:spLocks noGrp="1"/>
          </p:cNvSpPr>
          <p:nvPr>
            <p:ph type="subTitle" idx="1"/>
          </p:nvPr>
        </p:nvSpPr>
        <p:spPr>
          <a:xfrm>
            <a:off x="463900" y="3146375"/>
            <a:ext cx="1901100" cy="110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algn="ctr" rtl="0">
              <a:lnSpc>
                <a:spcPct val="100000"/>
              </a:lnSpc>
              <a:spcBef>
                <a:spcPts val="1600"/>
              </a:spcBef>
              <a:spcAft>
                <a:spcPts val="0"/>
              </a:spcAft>
              <a:buClr>
                <a:schemeClr val="dk1"/>
              </a:buClr>
              <a:buSzPts val="1200"/>
              <a:buNone/>
              <a:defRPr sz="1200">
                <a:solidFill>
                  <a:schemeClr val="dk1"/>
                </a:solidFill>
              </a:defRPr>
            </a:lvl2pPr>
            <a:lvl3pPr lvl="2" algn="ctr" rtl="0">
              <a:lnSpc>
                <a:spcPct val="100000"/>
              </a:lnSpc>
              <a:spcBef>
                <a:spcPts val="1600"/>
              </a:spcBef>
              <a:spcAft>
                <a:spcPts val="0"/>
              </a:spcAft>
              <a:buClr>
                <a:schemeClr val="dk1"/>
              </a:buClr>
              <a:buSzPts val="1200"/>
              <a:buNone/>
              <a:defRPr sz="1200">
                <a:solidFill>
                  <a:schemeClr val="dk1"/>
                </a:solidFill>
              </a:defRPr>
            </a:lvl3pPr>
            <a:lvl4pPr lvl="3" algn="ctr" rtl="0">
              <a:lnSpc>
                <a:spcPct val="100000"/>
              </a:lnSpc>
              <a:spcBef>
                <a:spcPts val="1600"/>
              </a:spcBef>
              <a:spcAft>
                <a:spcPts val="0"/>
              </a:spcAft>
              <a:buClr>
                <a:schemeClr val="dk1"/>
              </a:buClr>
              <a:buSzPts val="1200"/>
              <a:buNone/>
              <a:defRPr sz="1200">
                <a:solidFill>
                  <a:schemeClr val="dk1"/>
                </a:solidFill>
              </a:defRPr>
            </a:lvl4pPr>
            <a:lvl5pPr lvl="4" algn="ctr" rtl="0">
              <a:lnSpc>
                <a:spcPct val="100000"/>
              </a:lnSpc>
              <a:spcBef>
                <a:spcPts val="1600"/>
              </a:spcBef>
              <a:spcAft>
                <a:spcPts val="0"/>
              </a:spcAft>
              <a:buClr>
                <a:schemeClr val="dk1"/>
              </a:buClr>
              <a:buSzPts val="1200"/>
              <a:buNone/>
              <a:defRPr sz="1200">
                <a:solidFill>
                  <a:schemeClr val="dk1"/>
                </a:solidFill>
              </a:defRPr>
            </a:lvl5pPr>
            <a:lvl6pPr lvl="5" algn="ctr" rtl="0">
              <a:lnSpc>
                <a:spcPct val="100000"/>
              </a:lnSpc>
              <a:spcBef>
                <a:spcPts val="1600"/>
              </a:spcBef>
              <a:spcAft>
                <a:spcPts val="0"/>
              </a:spcAft>
              <a:buClr>
                <a:schemeClr val="dk1"/>
              </a:buClr>
              <a:buSzPts val="1200"/>
              <a:buNone/>
              <a:defRPr sz="1200">
                <a:solidFill>
                  <a:schemeClr val="dk1"/>
                </a:solidFill>
              </a:defRPr>
            </a:lvl6pPr>
            <a:lvl7pPr lvl="6" algn="ctr" rtl="0">
              <a:lnSpc>
                <a:spcPct val="100000"/>
              </a:lnSpc>
              <a:spcBef>
                <a:spcPts val="1600"/>
              </a:spcBef>
              <a:spcAft>
                <a:spcPts val="0"/>
              </a:spcAft>
              <a:buClr>
                <a:schemeClr val="dk1"/>
              </a:buClr>
              <a:buSzPts val="1200"/>
              <a:buNone/>
              <a:defRPr sz="1200">
                <a:solidFill>
                  <a:schemeClr val="dk1"/>
                </a:solidFill>
              </a:defRPr>
            </a:lvl7pPr>
            <a:lvl8pPr lvl="7" algn="ctr" rtl="0">
              <a:lnSpc>
                <a:spcPct val="100000"/>
              </a:lnSpc>
              <a:spcBef>
                <a:spcPts val="1600"/>
              </a:spcBef>
              <a:spcAft>
                <a:spcPts val="0"/>
              </a:spcAft>
              <a:buClr>
                <a:schemeClr val="dk1"/>
              </a:buClr>
              <a:buSzPts val="1200"/>
              <a:buNone/>
              <a:defRPr sz="1200">
                <a:solidFill>
                  <a:schemeClr val="dk1"/>
                </a:solidFill>
              </a:defRPr>
            </a:lvl8pPr>
            <a:lvl9pPr lvl="8" algn="ctr" rtl="0">
              <a:lnSpc>
                <a:spcPct val="100000"/>
              </a:lnSpc>
              <a:spcBef>
                <a:spcPts val="1600"/>
              </a:spcBef>
              <a:spcAft>
                <a:spcPts val="1600"/>
              </a:spcAft>
              <a:buClr>
                <a:schemeClr val="dk1"/>
              </a:buClr>
              <a:buSzPts val="1200"/>
              <a:buNone/>
              <a:defRPr sz="1200">
                <a:solidFill>
                  <a:schemeClr val="dk1"/>
                </a:solidFill>
              </a:defRPr>
            </a:lvl9pPr>
          </a:lstStyle>
          <a:p>
            <a:endParaRPr/>
          </a:p>
        </p:txBody>
      </p:sp>
      <p:sp>
        <p:nvSpPr>
          <p:cNvPr id="2308" name="Google Shape;2308;p22"/>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text">
  <p:cSld name="SECTION_HEADER_1_2">
    <p:spTree>
      <p:nvGrpSpPr>
        <p:cNvPr id="1" name="Shape 2309"/>
        <p:cNvGrpSpPr/>
        <p:nvPr/>
      </p:nvGrpSpPr>
      <p:grpSpPr>
        <a:xfrm>
          <a:off x="0" y="0"/>
          <a:ext cx="0" cy="0"/>
          <a:chOff x="0" y="0"/>
          <a:chExt cx="0" cy="0"/>
        </a:xfrm>
      </p:grpSpPr>
      <p:grpSp>
        <p:nvGrpSpPr>
          <p:cNvPr id="2310" name="Google Shape;2310;p23"/>
          <p:cNvGrpSpPr/>
          <p:nvPr/>
        </p:nvGrpSpPr>
        <p:grpSpPr>
          <a:xfrm>
            <a:off x="2" y="-9528"/>
            <a:ext cx="9143724" cy="5158800"/>
            <a:chOff x="245950" y="1040800"/>
            <a:chExt cx="7103025" cy="3616150"/>
          </a:xfrm>
        </p:grpSpPr>
        <p:sp>
          <p:nvSpPr>
            <p:cNvPr id="2311" name="Google Shape;2311;p23"/>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3"/>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3"/>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3"/>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3"/>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3"/>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3"/>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3"/>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3"/>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3"/>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3"/>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3"/>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3"/>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3"/>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3"/>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3"/>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3"/>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3"/>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3"/>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3"/>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3"/>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3"/>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3"/>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3"/>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3"/>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3"/>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3"/>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3"/>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3"/>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3"/>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3"/>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3"/>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3"/>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3"/>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3"/>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3"/>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3"/>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3"/>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3"/>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3"/>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3"/>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3"/>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3"/>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3"/>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3"/>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3"/>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3"/>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3"/>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3"/>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3"/>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3"/>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3"/>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3"/>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3"/>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3"/>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3"/>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3"/>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3"/>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3"/>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3"/>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3"/>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3"/>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3"/>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3"/>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3"/>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3"/>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3"/>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3"/>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3"/>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3"/>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3"/>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3"/>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3"/>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3"/>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3"/>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3"/>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3"/>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3"/>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3"/>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3"/>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3"/>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3"/>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3"/>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3"/>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3"/>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3"/>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3"/>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3"/>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3"/>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3"/>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3"/>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3"/>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3"/>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3"/>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3"/>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3"/>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3"/>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3"/>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3"/>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3"/>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3"/>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3"/>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3"/>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3"/>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3"/>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6" name="Google Shape;2416;p23"/>
          <p:cNvSpPr/>
          <p:nvPr/>
        </p:nvSpPr>
        <p:spPr>
          <a:xfrm>
            <a:off x="0" y="150"/>
            <a:ext cx="9144000" cy="51435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3"/>
          <p:cNvSpPr/>
          <p:nvPr/>
        </p:nvSpPr>
        <p:spPr>
          <a:xfrm>
            <a:off x="720000" y="0"/>
            <a:ext cx="842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3"/>
          <p:cNvSpPr/>
          <p:nvPr/>
        </p:nvSpPr>
        <p:spPr>
          <a:xfrm rot="5400000" flipH="1">
            <a:off x="-2267100" y="2267125"/>
            <a:ext cx="5145300" cy="611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3"/>
          <p:cNvSpPr txBox="1">
            <a:spLocks noGrp="1"/>
          </p:cNvSpPr>
          <p:nvPr>
            <p:ph type="title"/>
          </p:nvPr>
        </p:nvSpPr>
        <p:spPr>
          <a:xfrm>
            <a:off x="2100050" y="3591950"/>
            <a:ext cx="6441600" cy="729900"/>
          </a:xfrm>
          <a:prstGeom prst="rect">
            <a:avLst/>
          </a:prstGeom>
        </p:spPr>
        <p:txBody>
          <a:bodyPr spcFirstLastPara="1" wrap="square" lIns="228600" tIns="91425" rIns="91425" bIns="91425" anchor="ctr" anchorCtr="0">
            <a:noAutofit/>
          </a:bodyPr>
          <a:lstStyle>
            <a:lvl1pPr lvl="0" algn="r" rtl="0">
              <a:lnSpc>
                <a:spcPct val="100000"/>
              </a:lnSpc>
              <a:spcBef>
                <a:spcPts val="0"/>
              </a:spcBef>
              <a:spcAft>
                <a:spcPts val="0"/>
              </a:spcAft>
              <a:buSzPts val="5500"/>
              <a:buNone/>
              <a:defRPr sz="5500"/>
            </a:lvl1pPr>
            <a:lvl2pPr lvl="1" algn="r" rtl="0">
              <a:lnSpc>
                <a:spcPct val="100000"/>
              </a:lnSpc>
              <a:spcBef>
                <a:spcPts val="0"/>
              </a:spcBef>
              <a:spcAft>
                <a:spcPts val="0"/>
              </a:spcAft>
              <a:buSzPts val="3600"/>
              <a:buNone/>
              <a:defRPr sz="3600"/>
            </a:lvl2pPr>
            <a:lvl3pPr lvl="2" algn="r" rtl="0">
              <a:lnSpc>
                <a:spcPct val="100000"/>
              </a:lnSpc>
              <a:spcBef>
                <a:spcPts val="0"/>
              </a:spcBef>
              <a:spcAft>
                <a:spcPts val="0"/>
              </a:spcAft>
              <a:buSzPts val="3600"/>
              <a:buNone/>
              <a:defRPr sz="3600"/>
            </a:lvl3pPr>
            <a:lvl4pPr lvl="3" algn="r" rtl="0">
              <a:lnSpc>
                <a:spcPct val="100000"/>
              </a:lnSpc>
              <a:spcBef>
                <a:spcPts val="0"/>
              </a:spcBef>
              <a:spcAft>
                <a:spcPts val="0"/>
              </a:spcAft>
              <a:buSzPts val="3600"/>
              <a:buNone/>
              <a:defRPr sz="3600"/>
            </a:lvl4pPr>
            <a:lvl5pPr lvl="4" algn="r" rtl="0">
              <a:lnSpc>
                <a:spcPct val="100000"/>
              </a:lnSpc>
              <a:spcBef>
                <a:spcPts val="0"/>
              </a:spcBef>
              <a:spcAft>
                <a:spcPts val="0"/>
              </a:spcAft>
              <a:buSzPts val="3600"/>
              <a:buNone/>
              <a:defRPr sz="3600"/>
            </a:lvl5pPr>
            <a:lvl6pPr lvl="5" algn="r" rtl="0">
              <a:lnSpc>
                <a:spcPct val="100000"/>
              </a:lnSpc>
              <a:spcBef>
                <a:spcPts val="0"/>
              </a:spcBef>
              <a:spcAft>
                <a:spcPts val="0"/>
              </a:spcAft>
              <a:buSzPts val="3600"/>
              <a:buNone/>
              <a:defRPr sz="3600"/>
            </a:lvl6pPr>
            <a:lvl7pPr lvl="6" algn="r" rtl="0">
              <a:lnSpc>
                <a:spcPct val="100000"/>
              </a:lnSpc>
              <a:spcBef>
                <a:spcPts val="0"/>
              </a:spcBef>
              <a:spcAft>
                <a:spcPts val="0"/>
              </a:spcAft>
              <a:buSzPts val="3600"/>
              <a:buNone/>
              <a:defRPr sz="3600"/>
            </a:lvl7pPr>
            <a:lvl8pPr lvl="7" algn="r" rtl="0">
              <a:lnSpc>
                <a:spcPct val="100000"/>
              </a:lnSpc>
              <a:spcBef>
                <a:spcPts val="0"/>
              </a:spcBef>
              <a:spcAft>
                <a:spcPts val="0"/>
              </a:spcAft>
              <a:buSzPts val="3600"/>
              <a:buNone/>
              <a:defRPr sz="3600"/>
            </a:lvl8pPr>
            <a:lvl9pPr lvl="8" algn="r" rtl="0">
              <a:lnSpc>
                <a:spcPct val="100000"/>
              </a:lnSpc>
              <a:spcBef>
                <a:spcPts val="0"/>
              </a:spcBef>
              <a:spcAft>
                <a:spcPts val="0"/>
              </a:spcAft>
              <a:buSzPts val="3600"/>
              <a:buNone/>
              <a:defRPr sz="3600"/>
            </a:lvl9pPr>
          </a:lstStyle>
          <a:p>
            <a:endParaRPr/>
          </a:p>
        </p:txBody>
      </p:sp>
      <p:sp>
        <p:nvSpPr>
          <p:cNvPr id="2420" name="Google Shape;2420;p23"/>
          <p:cNvSpPr txBox="1">
            <a:spLocks noGrp="1"/>
          </p:cNvSpPr>
          <p:nvPr>
            <p:ph type="subTitle" idx="1"/>
          </p:nvPr>
        </p:nvSpPr>
        <p:spPr>
          <a:xfrm>
            <a:off x="2090875" y="4321725"/>
            <a:ext cx="6441600" cy="312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None/>
              <a:defRPr sz="1600">
                <a:solidFill>
                  <a:schemeClr val="dk1"/>
                </a:solidFill>
              </a:defRPr>
            </a:lvl1pPr>
            <a:lvl2pPr lvl="1" rtl="0">
              <a:lnSpc>
                <a:spcPct val="100000"/>
              </a:lnSpc>
              <a:spcBef>
                <a:spcPts val="160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2421" name="Google Shape;2421;p23"/>
          <p:cNvSpPr/>
          <p:nvPr/>
        </p:nvSpPr>
        <p:spPr>
          <a:xfrm rot="5400000">
            <a:off x="611100" y="150"/>
            <a:ext cx="968700" cy="9687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ing">
  <p:cSld name="SECTION_HEADER_2">
    <p:spTree>
      <p:nvGrpSpPr>
        <p:cNvPr id="1" name="Shape 2422"/>
        <p:cNvGrpSpPr/>
        <p:nvPr/>
      </p:nvGrpSpPr>
      <p:grpSpPr>
        <a:xfrm>
          <a:off x="0" y="0"/>
          <a:ext cx="0" cy="0"/>
          <a:chOff x="0" y="0"/>
          <a:chExt cx="0" cy="0"/>
        </a:xfrm>
      </p:grpSpPr>
      <p:grpSp>
        <p:nvGrpSpPr>
          <p:cNvPr id="2423" name="Google Shape;2423;p24"/>
          <p:cNvGrpSpPr/>
          <p:nvPr/>
        </p:nvGrpSpPr>
        <p:grpSpPr>
          <a:xfrm>
            <a:off x="2" y="-9528"/>
            <a:ext cx="9143724" cy="5158800"/>
            <a:chOff x="245950" y="1040800"/>
            <a:chExt cx="7103025" cy="3616150"/>
          </a:xfrm>
        </p:grpSpPr>
        <p:sp>
          <p:nvSpPr>
            <p:cNvPr id="2424" name="Google Shape;2424;p24"/>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4"/>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4"/>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4"/>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4"/>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4"/>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4"/>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4"/>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4"/>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4"/>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4"/>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4"/>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4"/>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4"/>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4"/>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4"/>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4"/>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4"/>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4"/>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4"/>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4"/>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4"/>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4"/>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4"/>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4"/>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4"/>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4"/>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4"/>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4"/>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4"/>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4"/>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4"/>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4"/>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4"/>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4"/>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4"/>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4"/>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4"/>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4"/>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4"/>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4"/>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4"/>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4"/>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4"/>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4"/>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4"/>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4"/>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4"/>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4"/>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4"/>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4"/>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4"/>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4"/>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4"/>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4"/>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4"/>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4"/>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4"/>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4"/>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4"/>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4"/>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4"/>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4"/>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4"/>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4"/>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4"/>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4"/>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4"/>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4"/>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4"/>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4"/>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4"/>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4"/>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4"/>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4"/>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4"/>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4"/>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4"/>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4"/>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4"/>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4"/>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4"/>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4"/>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4"/>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4"/>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4"/>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4"/>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4"/>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4"/>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4"/>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4"/>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4"/>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4"/>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4"/>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4"/>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4"/>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4"/>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4"/>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4"/>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4"/>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4"/>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4"/>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4"/>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4"/>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4"/>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9" name="Google Shape;2529;p24"/>
          <p:cNvSpPr/>
          <p:nvPr/>
        </p:nvSpPr>
        <p:spPr>
          <a:xfrm rot="10800000">
            <a:off x="0" y="150"/>
            <a:ext cx="9144000" cy="51408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4"/>
          <p:cNvSpPr/>
          <p:nvPr/>
        </p:nvSpPr>
        <p:spPr>
          <a:xfrm>
            <a:off x="2655950" y="3573175"/>
            <a:ext cx="6488100" cy="1438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4"/>
          <p:cNvSpPr/>
          <p:nvPr/>
        </p:nvSpPr>
        <p:spPr>
          <a:xfrm>
            <a:off x="2655950" y="5002200"/>
            <a:ext cx="64881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4"/>
          <p:cNvSpPr/>
          <p:nvPr/>
        </p:nvSpPr>
        <p:spPr>
          <a:xfrm rot="5400000" flipH="1">
            <a:off x="-1244100" y="1244125"/>
            <a:ext cx="5144100" cy="2655900"/>
          </a:xfrm>
          <a:prstGeom prst="snip1Rect">
            <a:avLst>
              <a:gd name="adj" fmla="val 2008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4"/>
          <p:cNvSpPr txBox="1">
            <a:spLocks noGrp="1"/>
          </p:cNvSpPr>
          <p:nvPr>
            <p:ph type="title" hasCustomPrompt="1"/>
          </p:nvPr>
        </p:nvSpPr>
        <p:spPr>
          <a:xfrm>
            <a:off x="616650" y="3757225"/>
            <a:ext cx="2300100" cy="86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9000"/>
              <a:buNone/>
              <a:defRPr sz="9000">
                <a:solidFill>
                  <a:schemeClr val="lt1"/>
                </a:solidFill>
              </a:defRPr>
            </a:lvl1pPr>
            <a:lvl2pPr lvl="1" rtl="0">
              <a:lnSpc>
                <a:spcPct val="100000"/>
              </a:lnSpc>
              <a:spcBef>
                <a:spcPts val="0"/>
              </a:spcBef>
              <a:spcAft>
                <a:spcPts val="0"/>
              </a:spcAft>
              <a:buClr>
                <a:srgbClr val="FFFFFF"/>
              </a:buClr>
              <a:buSzPts val="9000"/>
              <a:buNone/>
              <a:defRPr sz="9000">
                <a:solidFill>
                  <a:srgbClr val="FFFFFF"/>
                </a:solidFill>
              </a:defRPr>
            </a:lvl2pPr>
            <a:lvl3pPr lvl="2" rtl="0">
              <a:lnSpc>
                <a:spcPct val="100000"/>
              </a:lnSpc>
              <a:spcBef>
                <a:spcPts val="0"/>
              </a:spcBef>
              <a:spcAft>
                <a:spcPts val="0"/>
              </a:spcAft>
              <a:buClr>
                <a:srgbClr val="FFFFFF"/>
              </a:buClr>
              <a:buSzPts val="9000"/>
              <a:buNone/>
              <a:defRPr sz="9000">
                <a:solidFill>
                  <a:srgbClr val="FFFFFF"/>
                </a:solidFill>
              </a:defRPr>
            </a:lvl3pPr>
            <a:lvl4pPr lvl="3" rtl="0">
              <a:lnSpc>
                <a:spcPct val="100000"/>
              </a:lnSpc>
              <a:spcBef>
                <a:spcPts val="0"/>
              </a:spcBef>
              <a:spcAft>
                <a:spcPts val="0"/>
              </a:spcAft>
              <a:buClr>
                <a:srgbClr val="FFFFFF"/>
              </a:buClr>
              <a:buSzPts val="9000"/>
              <a:buNone/>
              <a:defRPr sz="9000">
                <a:solidFill>
                  <a:srgbClr val="FFFFFF"/>
                </a:solidFill>
              </a:defRPr>
            </a:lvl4pPr>
            <a:lvl5pPr lvl="4" rtl="0">
              <a:lnSpc>
                <a:spcPct val="100000"/>
              </a:lnSpc>
              <a:spcBef>
                <a:spcPts val="0"/>
              </a:spcBef>
              <a:spcAft>
                <a:spcPts val="0"/>
              </a:spcAft>
              <a:buClr>
                <a:srgbClr val="FFFFFF"/>
              </a:buClr>
              <a:buSzPts val="9000"/>
              <a:buNone/>
              <a:defRPr sz="9000">
                <a:solidFill>
                  <a:srgbClr val="FFFFFF"/>
                </a:solidFill>
              </a:defRPr>
            </a:lvl5pPr>
            <a:lvl6pPr lvl="5" rtl="0">
              <a:lnSpc>
                <a:spcPct val="100000"/>
              </a:lnSpc>
              <a:spcBef>
                <a:spcPts val="0"/>
              </a:spcBef>
              <a:spcAft>
                <a:spcPts val="0"/>
              </a:spcAft>
              <a:buClr>
                <a:srgbClr val="FFFFFF"/>
              </a:buClr>
              <a:buSzPts val="9000"/>
              <a:buNone/>
              <a:defRPr sz="9000">
                <a:solidFill>
                  <a:srgbClr val="FFFFFF"/>
                </a:solidFill>
              </a:defRPr>
            </a:lvl6pPr>
            <a:lvl7pPr lvl="6" rtl="0">
              <a:lnSpc>
                <a:spcPct val="100000"/>
              </a:lnSpc>
              <a:spcBef>
                <a:spcPts val="0"/>
              </a:spcBef>
              <a:spcAft>
                <a:spcPts val="0"/>
              </a:spcAft>
              <a:buClr>
                <a:srgbClr val="FFFFFF"/>
              </a:buClr>
              <a:buSzPts val="9000"/>
              <a:buNone/>
              <a:defRPr sz="9000">
                <a:solidFill>
                  <a:srgbClr val="FFFFFF"/>
                </a:solidFill>
              </a:defRPr>
            </a:lvl7pPr>
            <a:lvl8pPr lvl="7" rtl="0">
              <a:lnSpc>
                <a:spcPct val="100000"/>
              </a:lnSpc>
              <a:spcBef>
                <a:spcPts val="0"/>
              </a:spcBef>
              <a:spcAft>
                <a:spcPts val="0"/>
              </a:spcAft>
              <a:buClr>
                <a:srgbClr val="FFFFFF"/>
              </a:buClr>
              <a:buSzPts val="9000"/>
              <a:buNone/>
              <a:defRPr sz="9000">
                <a:solidFill>
                  <a:srgbClr val="FFFFFF"/>
                </a:solidFill>
              </a:defRPr>
            </a:lvl8pPr>
            <a:lvl9pPr lvl="8" rtl="0">
              <a:lnSpc>
                <a:spcPct val="100000"/>
              </a:lnSpc>
              <a:spcBef>
                <a:spcPts val="0"/>
              </a:spcBef>
              <a:spcAft>
                <a:spcPts val="0"/>
              </a:spcAft>
              <a:buClr>
                <a:srgbClr val="FFFFFF"/>
              </a:buClr>
              <a:buSzPts val="9000"/>
              <a:buNone/>
              <a:defRPr sz="9000">
                <a:solidFill>
                  <a:srgbClr val="FFFFFF"/>
                </a:solidFill>
              </a:defRPr>
            </a:lvl9pPr>
          </a:lstStyle>
          <a:p>
            <a:r>
              <a:t>xx%</a:t>
            </a:r>
          </a:p>
        </p:txBody>
      </p:sp>
      <p:sp>
        <p:nvSpPr>
          <p:cNvPr id="2534" name="Google Shape;2534;p24"/>
          <p:cNvSpPr txBox="1">
            <a:spLocks noGrp="1"/>
          </p:cNvSpPr>
          <p:nvPr>
            <p:ph type="subTitle" idx="1"/>
          </p:nvPr>
        </p:nvSpPr>
        <p:spPr>
          <a:xfrm>
            <a:off x="2905450" y="4406875"/>
            <a:ext cx="5618100" cy="284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600"/>
              <a:buNone/>
              <a:defRPr sz="1600">
                <a:solidFill>
                  <a:schemeClr val="dk1"/>
                </a:solidFill>
              </a:defRPr>
            </a:lvl1pPr>
            <a:lvl2pPr lvl="1" algn="r" rtl="0">
              <a:lnSpc>
                <a:spcPct val="100000"/>
              </a:lnSpc>
              <a:spcBef>
                <a:spcPts val="0"/>
              </a:spcBef>
              <a:spcAft>
                <a:spcPts val="0"/>
              </a:spcAft>
              <a:buClr>
                <a:schemeClr val="dk1"/>
              </a:buClr>
              <a:buSzPts val="1400"/>
              <a:buNone/>
              <a:defRPr>
                <a:solidFill>
                  <a:schemeClr val="dk1"/>
                </a:solidFill>
              </a:defRPr>
            </a:lvl2pPr>
            <a:lvl3pPr lvl="2" algn="r" rtl="0">
              <a:lnSpc>
                <a:spcPct val="100000"/>
              </a:lnSpc>
              <a:spcBef>
                <a:spcPts val="1600"/>
              </a:spcBef>
              <a:spcAft>
                <a:spcPts val="0"/>
              </a:spcAft>
              <a:buClr>
                <a:schemeClr val="dk1"/>
              </a:buClr>
              <a:buSzPts val="1400"/>
              <a:buNone/>
              <a:defRPr>
                <a:solidFill>
                  <a:schemeClr val="dk1"/>
                </a:solidFill>
              </a:defRPr>
            </a:lvl3pPr>
            <a:lvl4pPr lvl="3" algn="r" rtl="0">
              <a:lnSpc>
                <a:spcPct val="100000"/>
              </a:lnSpc>
              <a:spcBef>
                <a:spcPts val="1600"/>
              </a:spcBef>
              <a:spcAft>
                <a:spcPts val="0"/>
              </a:spcAft>
              <a:buClr>
                <a:schemeClr val="dk1"/>
              </a:buClr>
              <a:buSzPts val="1400"/>
              <a:buNone/>
              <a:defRPr>
                <a:solidFill>
                  <a:schemeClr val="dk1"/>
                </a:solidFill>
              </a:defRPr>
            </a:lvl4pPr>
            <a:lvl5pPr lvl="4" algn="r" rtl="0">
              <a:lnSpc>
                <a:spcPct val="100000"/>
              </a:lnSpc>
              <a:spcBef>
                <a:spcPts val="1600"/>
              </a:spcBef>
              <a:spcAft>
                <a:spcPts val="0"/>
              </a:spcAft>
              <a:buClr>
                <a:schemeClr val="dk1"/>
              </a:buClr>
              <a:buSzPts val="1400"/>
              <a:buNone/>
              <a:defRPr>
                <a:solidFill>
                  <a:schemeClr val="dk1"/>
                </a:solidFill>
              </a:defRPr>
            </a:lvl5pPr>
            <a:lvl6pPr lvl="5" algn="r" rtl="0">
              <a:lnSpc>
                <a:spcPct val="100000"/>
              </a:lnSpc>
              <a:spcBef>
                <a:spcPts val="1600"/>
              </a:spcBef>
              <a:spcAft>
                <a:spcPts val="0"/>
              </a:spcAft>
              <a:buClr>
                <a:schemeClr val="dk1"/>
              </a:buClr>
              <a:buSzPts val="1400"/>
              <a:buNone/>
              <a:defRPr>
                <a:solidFill>
                  <a:schemeClr val="dk1"/>
                </a:solidFill>
              </a:defRPr>
            </a:lvl6pPr>
            <a:lvl7pPr lvl="6" algn="r" rtl="0">
              <a:lnSpc>
                <a:spcPct val="100000"/>
              </a:lnSpc>
              <a:spcBef>
                <a:spcPts val="1600"/>
              </a:spcBef>
              <a:spcAft>
                <a:spcPts val="0"/>
              </a:spcAft>
              <a:buClr>
                <a:schemeClr val="dk1"/>
              </a:buClr>
              <a:buSzPts val="1400"/>
              <a:buNone/>
              <a:defRPr>
                <a:solidFill>
                  <a:schemeClr val="dk1"/>
                </a:solidFill>
              </a:defRPr>
            </a:lvl7pPr>
            <a:lvl8pPr lvl="7" algn="r" rtl="0">
              <a:lnSpc>
                <a:spcPct val="100000"/>
              </a:lnSpc>
              <a:spcBef>
                <a:spcPts val="1600"/>
              </a:spcBef>
              <a:spcAft>
                <a:spcPts val="0"/>
              </a:spcAft>
              <a:buClr>
                <a:schemeClr val="dk1"/>
              </a:buClr>
              <a:buSzPts val="1400"/>
              <a:buNone/>
              <a:defRPr>
                <a:solidFill>
                  <a:schemeClr val="dk1"/>
                </a:solidFill>
              </a:defRPr>
            </a:lvl8pPr>
            <a:lvl9pPr lvl="8" algn="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2535" name="Google Shape;2535;p24"/>
          <p:cNvSpPr txBox="1">
            <a:spLocks noGrp="1"/>
          </p:cNvSpPr>
          <p:nvPr>
            <p:ph type="title" idx="2"/>
          </p:nvPr>
        </p:nvSpPr>
        <p:spPr>
          <a:xfrm>
            <a:off x="2905350" y="3857000"/>
            <a:ext cx="5618100" cy="414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500"/>
              <a:buNone/>
              <a:defRPr sz="3500"/>
            </a:lvl1pPr>
            <a:lvl2pPr lvl="1" algn="r" rtl="0">
              <a:lnSpc>
                <a:spcPct val="100000"/>
              </a:lnSpc>
              <a:spcBef>
                <a:spcPts val="0"/>
              </a:spcBef>
              <a:spcAft>
                <a:spcPts val="0"/>
              </a:spcAft>
              <a:buSzPts val="3500"/>
              <a:buNone/>
              <a:defRPr sz="3500">
                <a:latin typeface="Ubuntu"/>
                <a:ea typeface="Ubuntu"/>
                <a:cs typeface="Ubuntu"/>
                <a:sym typeface="Ubuntu"/>
              </a:defRPr>
            </a:lvl2pPr>
            <a:lvl3pPr lvl="2" algn="r" rtl="0">
              <a:lnSpc>
                <a:spcPct val="100000"/>
              </a:lnSpc>
              <a:spcBef>
                <a:spcPts val="0"/>
              </a:spcBef>
              <a:spcAft>
                <a:spcPts val="0"/>
              </a:spcAft>
              <a:buSzPts val="3500"/>
              <a:buNone/>
              <a:defRPr sz="3500">
                <a:latin typeface="Ubuntu"/>
                <a:ea typeface="Ubuntu"/>
                <a:cs typeface="Ubuntu"/>
                <a:sym typeface="Ubuntu"/>
              </a:defRPr>
            </a:lvl3pPr>
            <a:lvl4pPr lvl="3" algn="r" rtl="0">
              <a:lnSpc>
                <a:spcPct val="100000"/>
              </a:lnSpc>
              <a:spcBef>
                <a:spcPts val="0"/>
              </a:spcBef>
              <a:spcAft>
                <a:spcPts val="0"/>
              </a:spcAft>
              <a:buSzPts val="3500"/>
              <a:buNone/>
              <a:defRPr sz="3500">
                <a:latin typeface="Ubuntu"/>
                <a:ea typeface="Ubuntu"/>
                <a:cs typeface="Ubuntu"/>
                <a:sym typeface="Ubuntu"/>
              </a:defRPr>
            </a:lvl4pPr>
            <a:lvl5pPr lvl="4" algn="r" rtl="0">
              <a:lnSpc>
                <a:spcPct val="100000"/>
              </a:lnSpc>
              <a:spcBef>
                <a:spcPts val="0"/>
              </a:spcBef>
              <a:spcAft>
                <a:spcPts val="0"/>
              </a:spcAft>
              <a:buSzPts val="3500"/>
              <a:buNone/>
              <a:defRPr sz="3500">
                <a:latin typeface="Ubuntu"/>
                <a:ea typeface="Ubuntu"/>
                <a:cs typeface="Ubuntu"/>
                <a:sym typeface="Ubuntu"/>
              </a:defRPr>
            </a:lvl5pPr>
            <a:lvl6pPr lvl="5" algn="r" rtl="0">
              <a:lnSpc>
                <a:spcPct val="100000"/>
              </a:lnSpc>
              <a:spcBef>
                <a:spcPts val="0"/>
              </a:spcBef>
              <a:spcAft>
                <a:spcPts val="0"/>
              </a:spcAft>
              <a:buSzPts val="3500"/>
              <a:buNone/>
              <a:defRPr sz="3500">
                <a:latin typeface="Ubuntu"/>
                <a:ea typeface="Ubuntu"/>
                <a:cs typeface="Ubuntu"/>
                <a:sym typeface="Ubuntu"/>
              </a:defRPr>
            </a:lvl6pPr>
            <a:lvl7pPr lvl="6" algn="r" rtl="0">
              <a:lnSpc>
                <a:spcPct val="100000"/>
              </a:lnSpc>
              <a:spcBef>
                <a:spcPts val="0"/>
              </a:spcBef>
              <a:spcAft>
                <a:spcPts val="0"/>
              </a:spcAft>
              <a:buSzPts val="3500"/>
              <a:buNone/>
              <a:defRPr sz="3500">
                <a:latin typeface="Ubuntu"/>
                <a:ea typeface="Ubuntu"/>
                <a:cs typeface="Ubuntu"/>
                <a:sym typeface="Ubuntu"/>
              </a:defRPr>
            </a:lvl7pPr>
            <a:lvl8pPr lvl="7" algn="r" rtl="0">
              <a:lnSpc>
                <a:spcPct val="100000"/>
              </a:lnSpc>
              <a:spcBef>
                <a:spcPts val="0"/>
              </a:spcBef>
              <a:spcAft>
                <a:spcPts val="0"/>
              </a:spcAft>
              <a:buSzPts val="3500"/>
              <a:buNone/>
              <a:defRPr sz="3500">
                <a:latin typeface="Ubuntu"/>
                <a:ea typeface="Ubuntu"/>
                <a:cs typeface="Ubuntu"/>
                <a:sym typeface="Ubuntu"/>
              </a:defRPr>
            </a:lvl8pPr>
            <a:lvl9pPr lvl="8" algn="r" rtl="0">
              <a:lnSpc>
                <a:spcPct val="100000"/>
              </a:lnSpc>
              <a:spcBef>
                <a:spcPts val="0"/>
              </a:spcBef>
              <a:spcAft>
                <a:spcPts val="0"/>
              </a:spcAft>
              <a:buSzPts val="3500"/>
              <a:buNone/>
              <a:defRPr sz="3500">
                <a:latin typeface="Ubuntu"/>
                <a:ea typeface="Ubuntu"/>
                <a:cs typeface="Ubuntu"/>
                <a:sym typeface="Ubuntu"/>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03">
  <p:cSld name="CUSTOM_11_1">
    <p:bg>
      <p:bgPr>
        <a:noFill/>
        <a:effectLst/>
      </p:bgPr>
    </p:bg>
    <p:spTree>
      <p:nvGrpSpPr>
        <p:cNvPr id="1" name="Shape 2536"/>
        <p:cNvGrpSpPr/>
        <p:nvPr/>
      </p:nvGrpSpPr>
      <p:grpSpPr>
        <a:xfrm>
          <a:off x="0" y="0"/>
          <a:ext cx="0" cy="0"/>
          <a:chOff x="0" y="0"/>
          <a:chExt cx="0" cy="0"/>
        </a:xfrm>
      </p:grpSpPr>
      <p:grpSp>
        <p:nvGrpSpPr>
          <p:cNvPr id="2537" name="Google Shape;2537;p25"/>
          <p:cNvGrpSpPr/>
          <p:nvPr/>
        </p:nvGrpSpPr>
        <p:grpSpPr>
          <a:xfrm>
            <a:off x="2" y="-9528"/>
            <a:ext cx="9143724" cy="5158800"/>
            <a:chOff x="245950" y="1040800"/>
            <a:chExt cx="7103025" cy="3616150"/>
          </a:xfrm>
        </p:grpSpPr>
        <p:sp>
          <p:nvSpPr>
            <p:cNvPr id="2538" name="Google Shape;2538;p25"/>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5"/>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5"/>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5"/>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5"/>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5"/>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5"/>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5"/>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5"/>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5"/>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5"/>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5"/>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5"/>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5"/>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5"/>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5"/>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5"/>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5"/>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5"/>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5"/>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5"/>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5"/>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5"/>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5"/>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5"/>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5"/>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5"/>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5"/>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5"/>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5"/>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5"/>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5"/>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5"/>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5"/>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5"/>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5"/>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5"/>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5"/>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5"/>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5"/>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5"/>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5"/>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5"/>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5"/>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5"/>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5"/>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5"/>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5"/>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5"/>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5"/>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5"/>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5"/>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5"/>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5"/>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5"/>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5"/>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5"/>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5"/>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5"/>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5"/>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5"/>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5"/>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5"/>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5"/>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5"/>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5"/>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5"/>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5"/>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5"/>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5"/>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5"/>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5"/>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5"/>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5"/>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5"/>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5"/>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5"/>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5"/>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5"/>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5"/>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5"/>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5"/>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5"/>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5"/>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5"/>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5"/>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5"/>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5"/>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5"/>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5"/>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5"/>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5"/>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5"/>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5"/>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5"/>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5"/>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5"/>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5"/>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5"/>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5"/>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5"/>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5"/>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5"/>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5"/>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5"/>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3" name="Google Shape;2643;p25"/>
          <p:cNvSpPr/>
          <p:nvPr/>
        </p:nvSpPr>
        <p:spPr>
          <a:xfrm rot="10800000">
            <a:off x="0" y="150"/>
            <a:ext cx="9144000" cy="51435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5"/>
          <p:cNvSpPr/>
          <p:nvPr/>
        </p:nvSpPr>
        <p:spPr>
          <a:xfrm rot="-5400000">
            <a:off x="-2261850" y="2261250"/>
            <a:ext cx="51348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5"/>
          <p:cNvSpPr/>
          <p:nvPr/>
        </p:nvSpPr>
        <p:spPr>
          <a:xfrm flipH="1">
            <a:off x="0" y="500220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5"/>
          <p:cNvSpPr/>
          <p:nvPr/>
        </p:nvSpPr>
        <p:spPr>
          <a:xfrm rot="-5400000">
            <a:off x="817530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5"/>
          <p:cNvSpPr txBox="1">
            <a:spLocks noGrp="1"/>
          </p:cNvSpPr>
          <p:nvPr>
            <p:ph type="subTitle" idx="1"/>
          </p:nvPr>
        </p:nvSpPr>
        <p:spPr>
          <a:xfrm>
            <a:off x="1100100" y="2601850"/>
            <a:ext cx="3383400" cy="10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500">
                <a:solidFill>
                  <a:schemeClr val="dk1"/>
                </a:solidFill>
              </a:defRPr>
            </a:lvl1pPr>
            <a:lvl2pPr lvl="1" rtl="0">
              <a:lnSpc>
                <a:spcPct val="100000"/>
              </a:lnSpc>
              <a:spcBef>
                <a:spcPts val="1600"/>
              </a:spcBef>
              <a:spcAft>
                <a:spcPts val="0"/>
              </a:spcAft>
              <a:buClr>
                <a:schemeClr val="dk1"/>
              </a:buClr>
              <a:buSzPts val="1500"/>
              <a:buNone/>
              <a:defRPr sz="1500">
                <a:solidFill>
                  <a:schemeClr val="dk1"/>
                </a:solidFill>
              </a:defRPr>
            </a:lvl2pPr>
            <a:lvl3pPr lvl="2" rtl="0">
              <a:lnSpc>
                <a:spcPct val="100000"/>
              </a:lnSpc>
              <a:spcBef>
                <a:spcPts val="1600"/>
              </a:spcBef>
              <a:spcAft>
                <a:spcPts val="0"/>
              </a:spcAft>
              <a:buClr>
                <a:schemeClr val="dk1"/>
              </a:buClr>
              <a:buSzPts val="1500"/>
              <a:buNone/>
              <a:defRPr sz="1500">
                <a:solidFill>
                  <a:schemeClr val="dk1"/>
                </a:solidFill>
              </a:defRPr>
            </a:lvl3pPr>
            <a:lvl4pPr lvl="3" rtl="0">
              <a:lnSpc>
                <a:spcPct val="100000"/>
              </a:lnSpc>
              <a:spcBef>
                <a:spcPts val="1600"/>
              </a:spcBef>
              <a:spcAft>
                <a:spcPts val="0"/>
              </a:spcAft>
              <a:buClr>
                <a:schemeClr val="dk1"/>
              </a:buClr>
              <a:buSzPts val="1500"/>
              <a:buNone/>
              <a:defRPr sz="1500">
                <a:solidFill>
                  <a:schemeClr val="dk1"/>
                </a:solidFill>
              </a:defRPr>
            </a:lvl4pPr>
            <a:lvl5pPr lvl="4" rtl="0">
              <a:lnSpc>
                <a:spcPct val="100000"/>
              </a:lnSpc>
              <a:spcBef>
                <a:spcPts val="1600"/>
              </a:spcBef>
              <a:spcAft>
                <a:spcPts val="0"/>
              </a:spcAft>
              <a:buClr>
                <a:schemeClr val="dk1"/>
              </a:buClr>
              <a:buSzPts val="1500"/>
              <a:buNone/>
              <a:defRPr sz="1500">
                <a:solidFill>
                  <a:schemeClr val="dk1"/>
                </a:solidFill>
              </a:defRPr>
            </a:lvl5pPr>
            <a:lvl6pPr lvl="5" rtl="0">
              <a:lnSpc>
                <a:spcPct val="100000"/>
              </a:lnSpc>
              <a:spcBef>
                <a:spcPts val="1600"/>
              </a:spcBef>
              <a:spcAft>
                <a:spcPts val="0"/>
              </a:spcAft>
              <a:buClr>
                <a:schemeClr val="dk1"/>
              </a:buClr>
              <a:buSzPts val="1500"/>
              <a:buNone/>
              <a:defRPr sz="1500">
                <a:solidFill>
                  <a:schemeClr val="dk1"/>
                </a:solidFill>
              </a:defRPr>
            </a:lvl6pPr>
            <a:lvl7pPr lvl="6" rtl="0">
              <a:lnSpc>
                <a:spcPct val="100000"/>
              </a:lnSpc>
              <a:spcBef>
                <a:spcPts val="1600"/>
              </a:spcBef>
              <a:spcAft>
                <a:spcPts val="0"/>
              </a:spcAft>
              <a:buClr>
                <a:schemeClr val="dk1"/>
              </a:buClr>
              <a:buSzPts val="1500"/>
              <a:buNone/>
              <a:defRPr sz="1500">
                <a:solidFill>
                  <a:schemeClr val="dk1"/>
                </a:solidFill>
              </a:defRPr>
            </a:lvl7pPr>
            <a:lvl8pPr lvl="7" rtl="0">
              <a:lnSpc>
                <a:spcPct val="100000"/>
              </a:lnSpc>
              <a:spcBef>
                <a:spcPts val="1600"/>
              </a:spcBef>
              <a:spcAft>
                <a:spcPts val="0"/>
              </a:spcAft>
              <a:buClr>
                <a:schemeClr val="dk1"/>
              </a:buClr>
              <a:buSzPts val="1500"/>
              <a:buNone/>
              <a:defRPr sz="1500">
                <a:solidFill>
                  <a:schemeClr val="dk1"/>
                </a:solidFill>
              </a:defRPr>
            </a:lvl8pPr>
            <a:lvl9pPr lvl="8" rtl="0">
              <a:lnSpc>
                <a:spcPct val="100000"/>
              </a:lnSpc>
              <a:spcBef>
                <a:spcPts val="1600"/>
              </a:spcBef>
              <a:spcAft>
                <a:spcPts val="1600"/>
              </a:spcAft>
              <a:buClr>
                <a:schemeClr val="dk1"/>
              </a:buClr>
              <a:buSzPts val="1500"/>
              <a:buNone/>
              <a:defRPr sz="1500">
                <a:solidFill>
                  <a:schemeClr val="dk1"/>
                </a:solidFill>
              </a:defRPr>
            </a:lvl9pPr>
          </a:lstStyle>
          <a:p>
            <a:endParaRPr/>
          </a:p>
        </p:txBody>
      </p:sp>
      <p:sp>
        <p:nvSpPr>
          <p:cNvPr id="2648" name="Google Shape;2648;p25"/>
          <p:cNvSpPr txBox="1">
            <a:spLocks noGrp="1"/>
          </p:cNvSpPr>
          <p:nvPr>
            <p:ph type="title"/>
          </p:nvPr>
        </p:nvSpPr>
        <p:spPr>
          <a:xfrm>
            <a:off x="1100100" y="1992850"/>
            <a:ext cx="3383400" cy="609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Arvo"/>
              <a:buNone/>
              <a:defRPr sz="2500">
                <a:latin typeface="Arvo"/>
                <a:ea typeface="Arvo"/>
                <a:cs typeface="Arvo"/>
                <a:sym typeface="Arvo"/>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Design 02">
  <p:cSld name="TITLE_AND_TWO_COLUMNS_2_1_1_1">
    <p:spTree>
      <p:nvGrpSpPr>
        <p:cNvPr id="1" name="Shape 2649"/>
        <p:cNvGrpSpPr/>
        <p:nvPr/>
      </p:nvGrpSpPr>
      <p:grpSpPr>
        <a:xfrm>
          <a:off x="0" y="0"/>
          <a:ext cx="0" cy="0"/>
          <a:chOff x="0" y="0"/>
          <a:chExt cx="0" cy="0"/>
        </a:xfrm>
      </p:grpSpPr>
      <p:grpSp>
        <p:nvGrpSpPr>
          <p:cNvPr id="2650" name="Google Shape;2650;p26"/>
          <p:cNvGrpSpPr/>
          <p:nvPr/>
        </p:nvGrpSpPr>
        <p:grpSpPr>
          <a:xfrm>
            <a:off x="2" y="-9528"/>
            <a:ext cx="9143724" cy="5158800"/>
            <a:chOff x="245950" y="1040800"/>
            <a:chExt cx="7103025" cy="3616150"/>
          </a:xfrm>
        </p:grpSpPr>
        <p:sp>
          <p:nvSpPr>
            <p:cNvPr id="2651" name="Google Shape;2651;p26"/>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6"/>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6"/>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6"/>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6"/>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6"/>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6"/>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6"/>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6"/>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6"/>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6"/>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6"/>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6"/>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6"/>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6"/>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6"/>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6"/>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6"/>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6"/>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6"/>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6"/>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6"/>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6"/>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6"/>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6"/>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6"/>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6"/>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6"/>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6"/>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6"/>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6"/>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6"/>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6"/>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6"/>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6"/>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6"/>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6"/>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6"/>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6"/>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6"/>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6"/>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6"/>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6"/>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6"/>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6"/>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6"/>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6"/>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6"/>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6"/>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6"/>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6"/>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6"/>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6"/>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6"/>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6"/>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6"/>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6"/>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6"/>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6"/>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6"/>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6"/>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6"/>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6"/>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6"/>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6"/>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6"/>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6"/>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6"/>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6"/>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6"/>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6"/>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6"/>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6"/>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6"/>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6"/>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6"/>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6"/>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6"/>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6"/>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6"/>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6"/>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6"/>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6"/>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6"/>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6"/>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6"/>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6"/>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6"/>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6"/>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6"/>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6"/>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6"/>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6"/>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6"/>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6"/>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6"/>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6"/>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6"/>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6"/>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6"/>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6"/>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6"/>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6"/>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6"/>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6"/>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6" name="Google Shape;2756;p26"/>
          <p:cNvSpPr/>
          <p:nvPr/>
        </p:nvSpPr>
        <p:spPr>
          <a:xfrm rot="10800000">
            <a:off x="0" y="-1050"/>
            <a:ext cx="9144000" cy="51447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6"/>
          <p:cNvSpPr/>
          <p:nvPr/>
        </p:nvSpPr>
        <p:spPr>
          <a:xfrm rot="5400000" flipH="1">
            <a:off x="6267050" y="2264275"/>
            <a:ext cx="51429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6"/>
          <p:cNvSpPr/>
          <p:nvPr/>
        </p:nvSpPr>
        <p:spPr>
          <a:xfrm>
            <a:off x="0" y="500235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6"/>
          <p:cNvSpPr/>
          <p:nvPr/>
        </p:nvSpPr>
        <p:spPr>
          <a:xfrm rot="5400000" flipH="1">
            <a:off x="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6"/>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500"/>
              <a:buNone/>
              <a:defRPr sz="3500"/>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Four columns">
  <p:cSld name="ONE_COLUMN_TEXT_1_1">
    <p:spTree>
      <p:nvGrpSpPr>
        <p:cNvPr id="1" name="Shape 2761"/>
        <p:cNvGrpSpPr/>
        <p:nvPr/>
      </p:nvGrpSpPr>
      <p:grpSpPr>
        <a:xfrm>
          <a:off x="0" y="0"/>
          <a:ext cx="0" cy="0"/>
          <a:chOff x="0" y="0"/>
          <a:chExt cx="0" cy="0"/>
        </a:xfrm>
      </p:grpSpPr>
      <p:grpSp>
        <p:nvGrpSpPr>
          <p:cNvPr id="2762" name="Google Shape;2762;p27"/>
          <p:cNvGrpSpPr/>
          <p:nvPr/>
        </p:nvGrpSpPr>
        <p:grpSpPr>
          <a:xfrm>
            <a:off x="2" y="-9528"/>
            <a:ext cx="9143724" cy="5158800"/>
            <a:chOff x="245950" y="1040800"/>
            <a:chExt cx="7103025" cy="3616150"/>
          </a:xfrm>
        </p:grpSpPr>
        <p:sp>
          <p:nvSpPr>
            <p:cNvPr id="2763" name="Google Shape;2763;p27"/>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7"/>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7"/>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7"/>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7"/>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7"/>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7"/>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7"/>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7"/>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7"/>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7"/>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7"/>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7"/>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7"/>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7"/>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7"/>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7"/>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7"/>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7"/>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7"/>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7"/>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7"/>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7"/>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7"/>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7"/>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7"/>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7"/>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7"/>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7"/>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7"/>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7"/>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7"/>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7"/>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7"/>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7"/>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7"/>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7"/>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7"/>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7"/>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7"/>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7"/>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7"/>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7"/>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7"/>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7"/>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7"/>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7"/>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7"/>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7"/>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7"/>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7"/>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7"/>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7"/>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7"/>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7"/>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7"/>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7"/>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7"/>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7"/>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7"/>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7"/>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7"/>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7"/>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7"/>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7"/>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7"/>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7"/>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7"/>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7"/>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7"/>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7"/>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7"/>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7"/>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7"/>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7"/>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7"/>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7"/>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7"/>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7"/>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7"/>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7"/>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7"/>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7"/>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7"/>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7"/>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7"/>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7"/>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7"/>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7"/>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7"/>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7"/>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7"/>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7"/>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7"/>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7"/>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7"/>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7"/>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7"/>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7"/>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7"/>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7"/>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7"/>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7"/>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7"/>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7"/>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8" name="Google Shape;2868;p27"/>
          <p:cNvSpPr/>
          <p:nvPr/>
        </p:nvSpPr>
        <p:spPr>
          <a:xfrm rot="10800000">
            <a:off x="0" y="750"/>
            <a:ext cx="9145200" cy="51429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7"/>
          <p:cNvSpPr/>
          <p:nvPr/>
        </p:nvSpPr>
        <p:spPr>
          <a:xfrm flipH="1">
            <a:off x="573600" y="0"/>
            <a:ext cx="85704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7"/>
          <p:cNvSpPr/>
          <p:nvPr/>
        </p:nvSpPr>
        <p:spPr>
          <a:xfrm rot="5400000" flipH="1">
            <a:off x="-2267400" y="2266825"/>
            <a:ext cx="5145900" cy="611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7"/>
          <p:cNvSpPr/>
          <p:nvPr/>
        </p:nvSpPr>
        <p:spPr>
          <a:xfrm rot="-5400000" flipH="1">
            <a:off x="8175300" y="0"/>
            <a:ext cx="968700" cy="9687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7"/>
          <p:cNvSpPr txBox="1">
            <a:spLocks noGrp="1"/>
          </p:cNvSpPr>
          <p:nvPr>
            <p:ph type="subTitle" idx="1"/>
          </p:nvPr>
        </p:nvSpPr>
        <p:spPr>
          <a:xfrm>
            <a:off x="673600" y="3515775"/>
            <a:ext cx="1975200" cy="659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2873" name="Google Shape;2873;p27"/>
          <p:cNvSpPr txBox="1">
            <a:spLocks noGrp="1"/>
          </p:cNvSpPr>
          <p:nvPr>
            <p:ph type="title"/>
          </p:nvPr>
        </p:nvSpPr>
        <p:spPr>
          <a:xfrm>
            <a:off x="673600" y="3068213"/>
            <a:ext cx="19752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b="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2874" name="Google Shape;2874;p27"/>
          <p:cNvSpPr txBox="1">
            <a:spLocks noGrp="1"/>
          </p:cNvSpPr>
          <p:nvPr>
            <p:ph type="subTitle" idx="2"/>
          </p:nvPr>
        </p:nvSpPr>
        <p:spPr>
          <a:xfrm>
            <a:off x="2682618" y="3515775"/>
            <a:ext cx="1975200" cy="659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2875" name="Google Shape;2875;p27"/>
          <p:cNvSpPr txBox="1">
            <a:spLocks noGrp="1"/>
          </p:cNvSpPr>
          <p:nvPr>
            <p:ph type="title" idx="3"/>
          </p:nvPr>
        </p:nvSpPr>
        <p:spPr>
          <a:xfrm>
            <a:off x="2682618" y="3068213"/>
            <a:ext cx="19752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b="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2876" name="Google Shape;2876;p27"/>
          <p:cNvSpPr txBox="1">
            <a:spLocks noGrp="1"/>
          </p:cNvSpPr>
          <p:nvPr>
            <p:ph type="subTitle" idx="4"/>
          </p:nvPr>
        </p:nvSpPr>
        <p:spPr>
          <a:xfrm>
            <a:off x="4692311" y="3515775"/>
            <a:ext cx="1975200" cy="659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2877" name="Google Shape;2877;p27"/>
          <p:cNvSpPr txBox="1">
            <a:spLocks noGrp="1"/>
          </p:cNvSpPr>
          <p:nvPr>
            <p:ph type="title" idx="5"/>
          </p:nvPr>
        </p:nvSpPr>
        <p:spPr>
          <a:xfrm>
            <a:off x="4692311" y="3068213"/>
            <a:ext cx="19752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b="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2878" name="Google Shape;2878;p27"/>
          <p:cNvSpPr txBox="1">
            <a:spLocks noGrp="1"/>
          </p:cNvSpPr>
          <p:nvPr>
            <p:ph type="subTitle" idx="6"/>
          </p:nvPr>
        </p:nvSpPr>
        <p:spPr>
          <a:xfrm>
            <a:off x="6701328" y="3515775"/>
            <a:ext cx="1975200" cy="659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2879" name="Google Shape;2879;p27"/>
          <p:cNvSpPr txBox="1">
            <a:spLocks noGrp="1"/>
          </p:cNvSpPr>
          <p:nvPr>
            <p:ph type="title" idx="7"/>
          </p:nvPr>
        </p:nvSpPr>
        <p:spPr>
          <a:xfrm>
            <a:off x="6701328" y="3068213"/>
            <a:ext cx="19752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b="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2880" name="Google Shape;2880;p27"/>
          <p:cNvSpPr txBox="1">
            <a:spLocks noGrp="1"/>
          </p:cNvSpPr>
          <p:nvPr>
            <p:ph type="title" idx="8"/>
          </p:nvPr>
        </p:nvSpPr>
        <p:spPr>
          <a:xfrm>
            <a:off x="628350" y="385950"/>
            <a:ext cx="7887300" cy="5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ree numbers">
  <p:cSld name="CUSTOM_10_2">
    <p:bg>
      <p:bgPr>
        <a:noFill/>
        <a:effectLst/>
      </p:bgPr>
    </p:bg>
    <p:spTree>
      <p:nvGrpSpPr>
        <p:cNvPr id="1" name="Shape 2881"/>
        <p:cNvGrpSpPr/>
        <p:nvPr/>
      </p:nvGrpSpPr>
      <p:grpSpPr>
        <a:xfrm>
          <a:off x="0" y="0"/>
          <a:ext cx="0" cy="0"/>
          <a:chOff x="0" y="0"/>
          <a:chExt cx="0" cy="0"/>
        </a:xfrm>
      </p:grpSpPr>
      <p:grpSp>
        <p:nvGrpSpPr>
          <p:cNvPr id="2882" name="Google Shape;2882;p28"/>
          <p:cNvGrpSpPr/>
          <p:nvPr/>
        </p:nvGrpSpPr>
        <p:grpSpPr>
          <a:xfrm>
            <a:off x="2" y="-9528"/>
            <a:ext cx="9143724" cy="5158800"/>
            <a:chOff x="245950" y="1040800"/>
            <a:chExt cx="7103025" cy="3616150"/>
          </a:xfrm>
        </p:grpSpPr>
        <p:sp>
          <p:nvSpPr>
            <p:cNvPr id="2883" name="Google Shape;2883;p28"/>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8"/>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8"/>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8"/>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8"/>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8"/>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8"/>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8"/>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8"/>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8"/>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8"/>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8"/>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8"/>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8"/>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8"/>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8"/>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8"/>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8"/>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8"/>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8"/>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8"/>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8"/>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8"/>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8"/>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8"/>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8"/>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8"/>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8"/>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8"/>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8"/>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8"/>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8"/>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8"/>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8"/>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8"/>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8"/>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8"/>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8"/>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8"/>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8"/>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8"/>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8"/>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8"/>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8"/>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8"/>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8"/>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8"/>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8"/>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8"/>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8"/>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8"/>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8"/>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8"/>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8"/>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8"/>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8"/>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8"/>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8"/>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8"/>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8"/>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8"/>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8"/>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8"/>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8"/>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8"/>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8"/>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8"/>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8"/>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8"/>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8"/>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8"/>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8"/>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8"/>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8"/>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8"/>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8"/>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8"/>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8"/>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8"/>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8"/>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8"/>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8"/>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8"/>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8"/>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8"/>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8"/>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8"/>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8"/>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8"/>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8"/>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8"/>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8"/>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8"/>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8"/>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8"/>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8"/>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8"/>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8"/>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8"/>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8"/>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8"/>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8"/>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8"/>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8"/>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8"/>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8" name="Google Shape;2988;p28"/>
          <p:cNvSpPr/>
          <p:nvPr/>
        </p:nvSpPr>
        <p:spPr>
          <a:xfrm rot="10800000">
            <a:off x="0" y="150"/>
            <a:ext cx="9144000" cy="51435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8"/>
          <p:cNvSpPr/>
          <p:nvPr/>
        </p:nvSpPr>
        <p:spPr>
          <a:xfrm rot="5400000" flipH="1">
            <a:off x="6266150" y="2266225"/>
            <a:ext cx="51447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8"/>
          <p:cNvSpPr/>
          <p:nvPr/>
        </p:nvSpPr>
        <p:spPr>
          <a:xfrm>
            <a:off x="50" y="500220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8"/>
          <p:cNvSpPr/>
          <p:nvPr/>
        </p:nvSpPr>
        <p:spPr>
          <a:xfrm rot="5400000" flipH="1">
            <a:off x="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8"/>
          <p:cNvSpPr txBox="1">
            <a:spLocks noGrp="1"/>
          </p:cNvSpPr>
          <p:nvPr>
            <p:ph type="title" hasCustomPrompt="1"/>
          </p:nvPr>
        </p:nvSpPr>
        <p:spPr>
          <a:xfrm>
            <a:off x="1251125" y="799303"/>
            <a:ext cx="2855100" cy="6267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4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993" name="Google Shape;2993;p28"/>
          <p:cNvSpPr txBox="1">
            <a:spLocks noGrp="1"/>
          </p:cNvSpPr>
          <p:nvPr>
            <p:ph type="subTitle" idx="1"/>
          </p:nvPr>
        </p:nvSpPr>
        <p:spPr>
          <a:xfrm>
            <a:off x="1251125" y="1426003"/>
            <a:ext cx="3345000" cy="26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994" name="Google Shape;2994;p28"/>
          <p:cNvSpPr txBox="1">
            <a:spLocks noGrp="1"/>
          </p:cNvSpPr>
          <p:nvPr>
            <p:ph type="title" idx="2" hasCustomPrompt="1"/>
          </p:nvPr>
        </p:nvSpPr>
        <p:spPr>
          <a:xfrm>
            <a:off x="1961425" y="2129997"/>
            <a:ext cx="2855100" cy="6111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4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995" name="Google Shape;2995;p28"/>
          <p:cNvSpPr txBox="1">
            <a:spLocks noGrp="1"/>
          </p:cNvSpPr>
          <p:nvPr>
            <p:ph type="subTitle" idx="3"/>
          </p:nvPr>
        </p:nvSpPr>
        <p:spPr>
          <a:xfrm>
            <a:off x="2671725" y="4078397"/>
            <a:ext cx="3345000" cy="26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996" name="Google Shape;2996;p28"/>
          <p:cNvSpPr txBox="1">
            <a:spLocks noGrp="1"/>
          </p:cNvSpPr>
          <p:nvPr>
            <p:ph type="title" idx="4" hasCustomPrompt="1"/>
          </p:nvPr>
        </p:nvSpPr>
        <p:spPr>
          <a:xfrm>
            <a:off x="2671725" y="3452147"/>
            <a:ext cx="2855100" cy="5835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4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997" name="Google Shape;2997;p28"/>
          <p:cNvSpPr txBox="1">
            <a:spLocks noGrp="1"/>
          </p:cNvSpPr>
          <p:nvPr>
            <p:ph type="subTitle" idx="5"/>
          </p:nvPr>
        </p:nvSpPr>
        <p:spPr>
          <a:xfrm>
            <a:off x="1961425" y="2748672"/>
            <a:ext cx="3345000" cy="26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Four columns 01">
  <p:cSld name="ONE_COLUMN_TEXT_1_1_1">
    <p:spTree>
      <p:nvGrpSpPr>
        <p:cNvPr id="1" name="Shape 2998"/>
        <p:cNvGrpSpPr/>
        <p:nvPr/>
      </p:nvGrpSpPr>
      <p:grpSpPr>
        <a:xfrm>
          <a:off x="0" y="0"/>
          <a:ext cx="0" cy="0"/>
          <a:chOff x="0" y="0"/>
          <a:chExt cx="0" cy="0"/>
        </a:xfrm>
      </p:grpSpPr>
      <p:grpSp>
        <p:nvGrpSpPr>
          <p:cNvPr id="2999" name="Google Shape;2999;p29"/>
          <p:cNvGrpSpPr/>
          <p:nvPr/>
        </p:nvGrpSpPr>
        <p:grpSpPr>
          <a:xfrm>
            <a:off x="2" y="-9528"/>
            <a:ext cx="9143724" cy="5158800"/>
            <a:chOff x="245950" y="1040800"/>
            <a:chExt cx="7103025" cy="3616150"/>
          </a:xfrm>
        </p:grpSpPr>
        <p:sp>
          <p:nvSpPr>
            <p:cNvPr id="3000" name="Google Shape;3000;p29"/>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9"/>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9"/>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9"/>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9"/>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9"/>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9"/>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9"/>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9"/>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9"/>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9"/>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9"/>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9"/>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29"/>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29"/>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29"/>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29"/>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29"/>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29"/>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29"/>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9"/>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9"/>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9"/>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9"/>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9"/>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9"/>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9"/>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9"/>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9"/>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9"/>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9"/>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9"/>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9"/>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9"/>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9"/>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9"/>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9"/>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9"/>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9"/>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9"/>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9"/>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9"/>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9"/>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9"/>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9"/>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9"/>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9"/>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9"/>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9"/>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9"/>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9"/>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9"/>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9"/>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9"/>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9"/>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9"/>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9"/>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9"/>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9"/>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9"/>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9"/>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9"/>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9"/>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9"/>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9"/>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9"/>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9"/>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9"/>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9"/>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9"/>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9"/>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9"/>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9"/>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9"/>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9"/>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9"/>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9"/>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9"/>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9"/>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9"/>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9"/>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9"/>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9"/>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9"/>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9"/>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9"/>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9"/>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9"/>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9"/>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9"/>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9"/>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9"/>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9"/>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9"/>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9"/>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9"/>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9"/>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9"/>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9"/>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9"/>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9"/>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9"/>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9"/>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9"/>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9"/>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5" name="Google Shape;3105;p29"/>
          <p:cNvSpPr/>
          <p:nvPr/>
        </p:nvSpPr>
        <p:spPr>
          <a:xfrm rot="10800000">
            <a:off x="0" y="-450"/>
            <a:ext cx="9144000" cy="51441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9"/>
          <p:cNvSpPr/>
          <p:nvPr/>
        </p:nvSpPr>
        <p:spPr>
          <a:xfrm rot="-5400000">
            <a:off x="-2271150" y="2270700"/>
            <a:ext cx="51534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9"/>
          <p:cNvSpPr/>
          <p:nvPr/>
        </p:nvSpPr>
        <p:spPr>
          <a:xfrm flipH="1">
            <a:off x="0" y="500220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9"/>
          <p:cNvSpPr/>
          <p:nvPr/>
        </p:nvSpPr>
        <p:spPr>
          <a:xfrm rot="-5400000">
            <a:off x="8175300" y="417480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9"/>
          <p:cNvSpPr txBox="1">
            <a:spLocks noGrp="1"/>
          </p:cNvSpPr>
          <p:nvPr>
            <p:ph type="title"/>
          </p:nvPr>
        </p:nvSpPr>
        <p:spPr>
          <a:xfrm>
            <a:off x="1194580" y="1649925"/>
            <a:ext cx="2080800" cy="346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Arvo"/>
              <a:buNone/>
              <a:defRPr sz="2000">
                <a:latin typeface="Arvo"/>
                <a:ea typeface="Arvo"/>
                <a:cs typeface="Arvo"/>
                <a:sym typeface="Arvo"/>
              </a:defRPr>
            </a:lvl1pPr>
            <a:lvl2pPr lvl="1" algn="r" rtl="0">
              <a:lnSpc>
                <a:spcPct val="100000"/>
              </a:lnSpc>
              <a:spcBef>
                <a:spcPts val="0"/>
              </a:spcBef>
              <a:spcAft>
                <a:spcPts val="0"/>
              </a:spcAft>
              <a:buSzPts val="2800"/>
              <a:buNone/>
              <a:defRPr>
                <a:latin typeface="Ubuntu"/>
                <a:ea typeface="Ubuntu"/>
                <a:cs typeface="Ubuntu"/>
                <a:sym typeface="Ubuntu"/>
              </a:defRPr>
            </a:lvl2pPr>
            <a:lvl3pPr lvl="2" algn="r" rtl="0">
              <a:lnSpc>
                <a:spcPct val="100000"/>
              </a:lnSpc>
              <a:spcBef>
                <a:spcPts val="0"/>
              </a:spcBef>
              <a:spcAft>
                <a:spcPts val="0"/>
              </a:spcAft>
              <a:buSzPts val="2800"/>
              <a:buNone/>
              <a:defRPr>
                <a:latin typeface="Ubuntu"/>
                <a:ea typeface="Ubuntu"/>
                <a:cs typeface="Ubuntu"/>
                <a:sym typeface="Ubuntu"/>
              </a:defRPr>
            </a:lvl3pPr>
            <a:lvl4pPr lvl="3" algn="r" rtl="0">
              <a:lnSpc>
                <a:spcPct val="100000"/>
              </a:lnSpc>
              <a:spcBef>
                <a:spcPts val="0"/>
              </a:spcBef>
              <a:spcAft>
                <a:spcPts val="0"/>
              </a:spcAft>
              <a:buSzPts val="2800"/>
              <a:buNone/>
              <a:defRPr>
                <a:latin typeface="Ubuntu"/>
                <a:ea typeface="Ubuntu"/>
                <a:cs typeface="Ubuntu"/>
                <a:sym typeface="Ubuntu"/>
              </a:defRPr>
            </a:lvl4pPr>
            <a:lvl5pPr lvl="4" algn="r" rtl="0">
              <a:lnSpc>
                <a:spcPct val="100000"/>
              </a:lnSpc>
              <a:spcBef>
                <a:spcPts val="0"/>
              </a:spcBef>
              <a:spcAft>
                <a:spcPts val="0"/>
              </a:spcAft>
              <a:buSzPts val="2800"/>
              <a:buNone/>
              <a:defRPr>
                <a:latin typeface="Ubuntu"/>
                <a:ea typeface="Ubuntu"/>
                <a:cs typeface="Ubuntu"/>
                <a:sym typeface="Ubuntu"/>
              </a:defRPr>
            </a:lvl5pPr>
            <a:lvl6pPr lvl="5" algn="r" rtl="0">
              <a:lnSpc>
                <a:spcPct val="100000"/>
              </a:lnSpc>
              <a:spcBef>
                <a:spcPts val="0"/>
              </a:spcBef>
              <a:spcAft>
                <a:spcPts val="0"/>
              </a:spcAft>
              <a:buSzPts val="2800"/>
              <a:buNone/>
              <a:defRPr>
                <a:latin typeface="Ubuntu"/>
                <a:ea typeface="Ubuntu"/>
                <a:cs typeface="Ubuntu"/>
                <a:sym typeface="Ubuntu"/>
              </a:defRPr>
            </a:lvl6pPr>
            <a:lvl7pPr lvl="6" algn="r" rtl="0">
              <a:lnSpc>
                <a:spcPct val="100000"/>
              </a:lnSpc>
              <a:spcBef>
                <a:spcPts val="0"/>
              </a:spcBef>
              <a:spcAft>
                <a:spcPts val="0"/>
              </a:spcAft>
              <a:buSzPts val="2800"/>
              <a:buNone/>
              <a:defRPr>
                <a:latin typeface="Ubuntu"/>
                <a:ea typeface="Ubuntu"/>
                <a:cs typeface="Ubuntu"/>
                <a:sym typeface="Ubuntu"/>
              </a:defRPr>
            </a:lvl7pPr>
            <a:lvl8pPr lvl="7" algn="r" rtl="0">
              <a:lnSpc>
                <a:spcPct val="100000"/>
              </a:lnSpc>
              <a:spcBef>
                <a:spcPts val="0"/>
              </a:spcBef>
              <a:spcAft>
                <a:spcPts val="0"/>
              </a:spcAft>
              <a:buSzPts val="2800"/>
              <a:buNone/>
              <a:defRPr>
                <a:latin typeface="Ubuntu"/>
                <a:ea typeface="Ubuntu"/>
                <a:cs typeface="Ubuntu"/>
                <a:sym typeface="Ubuntu"/>
              </a:defRPr>
            </a:lvl8pPr>
            <a:lvl9pPr lvl="8" algn="r"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3110" name="Google Shape;3110;p29"/>
          <p:cNvSpPr txBox="1">
            <a:spLocks noGrp="1"/>
          </p:cNvSpPr>
          <p:nvPr>
            <p:ph type="subTitle" idx="1"/>
          </p:nvPr>
        </p:nvSpPr>
        <p:spPr>
          <a:xfrm>
            <a:off x="1700830" y="2091875"/>
            <a:ext cx="1574700" cy="529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400">
                <a:solidFill>
                  <a:schemeClr val="dk1"/>
                </a:solidFill>
              </a:defRPr>
            </a:lvl1pPr>
            <a:lvl2pPr lvl="1" algn="r" rtl="0">
              <a:lnSpc>
                <a:spcPct val="100000"/>
              </a:lnSpc>
              <a:spcBef>
                <a:spcPts val="1600"/>
              </a:spcBef>
              <a:spcAft>
                <a:spcPts val="0"/>
              </a:spcAft>
              <a:buClr>
                <a:schemeClr val="dk1"/>
              </a:buClr>
              <a:buSzPts val="1400"/>
              <a:buNone/>
              <a:defRPr>
                <a:solidFill>
                  <a:schemeClr val="dk1"/>
                </a:solidFill>
              </a:defRPr>
            </a:lvl2pPr>
            <a:lvl3pPr lvl="2" algn="r" rtl="0">
              <a:lnSpc>
                <a:spcPct val="100000"/>
              </a:lnSpc>
              <a:spcBef>
                <a:spcPts val="1600"/>
              </a:spcBef>
              <a:spcAft>
                <a:spcPts val="0"/>
              </a:spcAft>
              <a:buClr>
                <a:schemeClr val="dk1"/>
              </a:buClr>
              <a:buSzPts val="1400"/>
              <a:buNone/>
              <a:defRPr>
                <a:solidFill>
                  <a:schemeClr val="dk1"/>
                </a:solidFill>
              </a:defRPr>
            </a:lvl3pPr>
            <a:lvl4pPr lvl="3" algn="r" rtl="0">
              <a:lnSpc>
                <a:spcPct val="100000"/>
              </a:lnSpc>
              <a:spcBef>
                <a:spcPts val="1600"/>
              </a:spcBef>
              <a:spcAft>
                <a:spcPts val="0"/>
              </a:spcAft>
              <a:buClr>
                <a:schemeClr val="dk1"/>
              </a:buClr>
              <a:buSzPts val="1400"/>
              <a:buNone/>
              <a:defRPr>
                <a:solidFill>
                  <a:schemeClr val="dk1"/>
                </a:solidFill>
              </a:defRPr>
            </a:lvl4pPr>
            <a:lvl5pPr lvl="4" algn="r" rtl="0">
              <a:lnSpc>
                <a:spcPct val="100000"/>
              </a:lnSpc>
              <a:spcBef>
                <a:spcPts val="1600"/>
              </a:spcBef>
              <a:spcAft>
                <a:spcPts val="0"/>
              </a:spcAft>
              <a:buClr>
                <a:schemeClr val="dk1"/>
              </a:buClr>
              <a:buSzPts val="1400"/>
              <a:buNone/>
              <a:defRPr>
                <a:solidFill>
                  <a:schemeClr val="dk1"/>
                </a:solidFill>
              </a:defRPr>
            </a:lvl5pPr>
            <a:lvl6pPr lvl="5" algn="r" rtl="0">
              <a:lnSpc>
                <a:spcPct val="100000"/>
              </a:lnSpc>
              <a:spcBef>
                <a:spcPts val="1600"/>
              </a:spcBef>
              <a:spcAft>
                <a:spcPts val="0"/>
              </a:spcAft>
              <a:buClr>
                <a:schemeClr val="dk1"/>
              </a:buClr>
              <a:buSzPts val="1400"/>
              <a:buNone/>
              <a:defRPr>
                <a:solidFill>
                  <a:schemeClr val="dk1"/>
                </a:solidFill>
              </a:defRPr>
            </a:lvl6pPr>
            <a:lvl7pPr lvl="6" algn="r" rtl="0">
              <a:lnSpc>
                <a:spcPct val="100000"/>
              </a:lnSpc>
              <a:spcBef>
                <a:spcPts val="1600"/>
              </a:spcBef>
              <a:spcAft>
                <a:spcPts val="0"/>
              </a:spcAft>
              <a:buClr>
                <a:schemeClr val="dk1"/>
              </a:buClr>
              <a:buSzPts val="1400"/>
              <a:buNone/>
              <a:defRPr>
                <a:solidFill>
                  <a:schemeClr val="dk1"/>
                </a:solidFill>
              </a:defRPr>
            </a:lvl7pPr>
            <a:lvl8pPr lvl="7" algn="r" rtl="0">
              <a:lnSpc>
                <a:spcPct val="100000"/>
              </a:lnSpc>
              <a:spcBef>
                <a:spcPts val="1600"/>
              </a:spcBef>
              <a:spcAft>
                <a:spcPts val="0"/>
              </a:spcAft>
              <a:buClr>
                <a:schemeClr val="dk1"/>
              </a:buClr>
              <a:buSzPts val="1400"/>
              <a:buNone/>
              <a:defRPr>
                <a:solidFill>
                  <a:schemeClr val="dk1"/>
                </a:solidFill>
              </a:defRPr>
            </a:lvl8pPr>
            <a:lvl9pPr lvl="8" algn="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3111" name="Google Shape;3111;p29"/>
          <p:cNvSpPr txBox="1">
            <a:spLocks noGrp="1"/>
          </p:cNvSpPr>
          <p:nvPr>
            <p:ph type="title" idx="2"/>
          </p:nvPr>
        </p:nvSpPr>
        <p:spPr>
          <a:xfrm>
            <a:off x="1194580" y="3116525"/>
            <a:ext cx="2080800" cy="346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Arvo"/>
              <a:buNone/>
              <a:defRPr sz="2000">
                <a:latin typeface="Arvo"/>
                <a:ea typeface="Arvo"/>
                <a:cs typeface="Arvo"/>
                <a:sym typeface="Arvo"/>
              </a:defRPr>
            </a:lvl1pPr>
            <a:lvl2pPr lvl="1" algn="r" rtl="0">
              <a:lnSpc>
                <a:spcPct val="100000"/>
              </a:lnSpc>
              <a:spcBef>
                <a:spcPts val="0"/>
              </a:spcBef>
              <a:spcAft>
                <a:spcPts val="0"/>
              </a:spcAft>
              <a:buSzPts val="2800"/>
              <a:buNone/>
              <a:defRPr>
                <a:latin typeface="Ubuntu"/>
                <a:ea typeface="Ubuntu"/>
                <a:cs typeface="Ubuntu"/>
                <a:sym typeface="Ubuntu"/>
              </a:defRPr>
            </a:lvl2pPr>
            <a:lvl3pPr lvl="2" algn="r" rtl="0">
              <a:lnSpc>
                <a:spcPct val="100000"/>
              </a:lnSpc>
              <a:spcBef>
                <a:spcPts val="0"/>
              </a:spcBef>
              <a:spcAft>
                <a:spcPts val="0"/>
              </a:spcAft>
              <a:buSzPts val="2800"/>
              <a:buNone/>
              <a:defRPr>
                <a:latin typeface="Ubuntu"/>
                <a:ea typeface="Ubuntu"/>
                <a:cs typeface="Ubuntu"/>
                <a:sym typeface="Ubuntu"/>
              </a:defRPr>
            </a:lvl3pPr>
            <a:lvl4pPr lvl="3" algn="r" rtl="0">
              <a:lnSpc>
                <a:spcPct val="100000"/>
              </a:lnSpc>
              <a:spcBef>
                <a:spcPts val="0"/>
              </a:spcBef>
              <a:spcAft>
                <a:spcPts val="0"/>
              </a:spcAft>
              <a:buSzPts val="2800"/>
              <a:buNone/>
              <a:defRPr>
                <a:latin typeface="Ubuntu"/>
                <a:ea typeface="Ubuntu"/>
                <a:cs typeface="Ubuntu"/>
                <a:sym typeface="Ubuntu"/>
              </a:defRPr>
            </a:lvl4pPr>
            <a:lvl5pPr lvl="4" algn="r" rtl="0">
              <a:lnSpc>
                <a:spcPct val="100000"/>
              </a:lnSpc>
              <a:spcBef>
                <a:spcPts val="0"/>
              </a:spcBef>
              <a:spcAft>
                <a:spcPts val="0"/>
              </a:spcAft>
              <a:buSzPts val="2800"/>
              <a:buNone/>
              <a:defRPr>
                <a:latin typeface="Ubuntu"/>
                <a:ea typeface="Ubuntu"/>
                <a:cs typeface="Ubuntu"/>
                <a:sym typeface="Ubuntu"/>
              </a:defRPr>
            </a:lvl5pPr>
            <a:lvl6pPr lvl="5" algn="r" rtl="0">
              <a:lnSpc>
                <a:spcPct val="100000"/>
              </a:lnSpc>
              <a:spcBef>
                <a:spcPts val="0"/>
              </a:spcBef>
              <a:spcAft>
                <a:spcPts val="0"/>
              </a:spcAft>
              <a:buSzPts val="2800"/>
              <a:buNone/>
              <a:defRPr>
                <a:latin typeface="Ubuntu"/>
                <a:ea typeface="Ubuntu"/>
                <a:cs typeface="Ubuntu"/>
                <a:sym typeface="Ubuntu"/>
              </a:defRPr>
            </a:lvl6pPr>
            <a:lvl7pPr lvl="6" algn="r" rtl="0">
              <a:lnSpc>
                <a:spcPct val="100000"/>
              </a:lnSpc>
              <a:spcBef>
                <a:spcPts val="0"/>
              </a:spcBef>
              <a:spcAft>
                <a:spcPts val="0"/>
              </a:spcAft>
              <a:buSzPts val="2800"/>
              <a:buNone/>
              <a:defRPr>
                <a:latin typeface="Ubuntu"/>
                <a:ea typeface="Ubuntu"/>
                <a:cs typeface="Ubuntu"/>
                <a:sym typeface="Ubuntu"/>
              </a:defRPr>
            </a:lvl7pPr>
            <a:lvl8pPr lvl="7" algn="r" rtl="0">
              <a:lnSpc>
                <a:spcPct val="100000"/>
              </a:lnSpc>
              <a:spcBef>
                <a:spcPts val="0"/>
              </a:spcBef>
              <a:spcAft>
                <a:spcPts val="0"/>
              </a:spcAft>
              <a:buSzPts val="2800"/>
              <a:buNone/>
              <a:defRPr>
                <a:latin typeface="Ubuntu"/>
                <a:ea typeface="Ubuntu"/>
                <a:cs typeface="Ubuntu"/>
                <a:sym typeface="Ubuntu"/>
              </a:defRPr>
            </a:lvl8pPr>
            <a:lvl9pPr lvl="8" algn="r"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3112" name="Google Shape;3112;p29"/>
          <p:cNvSpPr txBox="1">
            <a:spLocks noGrp="1"/>
          </p:cNvSpPr>
          <p:nvPr>
            <p:ph type="subTitle" idx="3"/>
          </p:nvPr>
        </p:nvSpPr>
        <p:spPr>
          <a:xfrm>
            <a:off x="1700680" y="3558475"/>
            <a:ext cx="1574700" cy="529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400"/>
              <a:buNone/>
              <a:defRPr sz="1400">
                <a:solidFill>
                  <a:schemeClr val="dk1"/>
                </a:solidFill>
              </a:defRPr>
            </a:lvl1pPr>
            <a:lvl2pPr lvl="1" algn="r" rtl="0">
              <a:lnSpc>
                <a:spcPct val="100000"/>
              </a:lnSpc>
              <a:spcBef>
                <a:spcPts val="1600"/>
              </a:spcBef>
              <a:spcAft>
                <a:spcPts val="0"/>
              </a:spcAft>
              <a:buClr>
                <a:schemeClr val="dk1"/>
              </a:buClr>
              <a:buSzPts val="1400"/>
              <a:buNone/>
              <a:defRPr>
                <a:solidFill>
                  <a:schemeClr val="dk1"/>
                </a:solidFill>
              </a:defRPr>
            </a:lvl2pPr>
            <a:lvl3pPr lvl="2" algn="r" rtl="0">
              <a:lnSpc>
                <a:spcPct val="100000"/>
              </a:lnSpc>
              <a:spcBef>
                <a:spcPts val="1600"/>
              </a:spcBef>
              <a:spcAft>
                <a:spcPts val="0"/>
              </a:spcAft>
              <a:buClr>
                <a:schemeClr val="dk1"/>
              </a:buClr>
              <a:buSzPts val="1400"/>
              <a:buNone/>
              <a:defRPr>
                <a:solidFill>
                  <a:schemeClr val="dk1"/>
                </a:solidFill>
              </a:defRPr>
            </a:lvl3pPr>
            <a:lvl4pPr lvl="3" algn="r" rtl="0">
              <a:lnSpc>
                <a:spcPct val="100000"/>
              </a:lnSpc>
              <a:spcBef>
                <a:spcPts val="1600"/>
              </a:spcBef>
              <a:spcAft>
                <a:spcPts val="0"/>
              </a:spcAft>
              <a:buClr>
                <a:schemeClr val="dk1"/>
              </a:buClr>
              <a:buSzPts val="1400"/>
              <a:buNone/>
              <a:defRPr>
                <a:solidFill>
                  <a:schemeClr val="dk1"/>
                </a:solidFill>
              </a:defRPr>
            </a:lvl4pPr>
            <a:lvl5pPr lvl="4" algn="r" rtl="0">
              <a:lnSpc>
                <a:spcPct val="100000"/>
              </a:lnSpc>
              <a:spcBef>
                <a:spcPts val="1600"/>
              </a:spcBef>
              <a:spcAft>
                <a:spcPts val="0"/>
              </a:spcAft>
              <a:buClr>
                <a:schemeClr val="dk1"/>
              </a:buClr>
              <a:buSzPts val="1400"/>
              <a:buNone/>
              <a:defRPr>
                <a:solidFill>
                  <a:schemeClr val="dk1"/>
                </a:solidFill>
              </a:defRPr>
            </a:lvl5pPr>
            <a:lvl6pPr lvl="5" algn="r" rtl="0">
              <a:lnSpc>
                <a:spcPct val="100000"/>
              </a:lnSpc>
              <a:spcBef>
                <a:spcPts val="1600"/>
              </a:spcBef>
              <a:spcAft>
                <a:spcPts val="0"/>
              </a:spcAft>
              <a:buClr>
                <a:schemeClr val="dk1"/>
              </a:buClr>
              <a:buSzPts val="1400"/>
              <a:buNone/>
              <a:defRPr>
                <a:solidFill>
                  <a:schemeClr val="dk1"/>
                </a:solidFill>
              </a:defRPr>
            </a:lvl6pPr>
            <a:lvl7pPr lvl="6" algn="r" rtl="0">
              <a:lnSpc>
                <a:spcPct val="100000"/>
              </a:lnSpc>
              <a:spcBef>
                <a:spcPts val="1600"/>
              </a:spcBef>
              <a:spcAft>
                <a:spcPts val="0"/>
              </a:spcAft>
              <a:buClr>
                <a:schemeClr val="dk1"/>
              </a:buClr>
              <a:buSzPts val="1400"/>
              <a:buNone/>
              <a:defRPr>
                <a:solidFill>
                  <a:schemeClr val="dk1"/>
                </a:solidFill>
              </a:defRPr>
            </a:lvl7pPr>
            <a:lvl8pPr lvl="7" algn="r" rtl="0">
              <a:lnSpc>
                <a:spcPct val="100000"/>
              </a:lnSpc>
              <a:spcBef>
                <a:spcPts val="1600"/>
              </a:spcBef>
              <a:spcAft>
                <a:spcPts val="0"/>
              </a:spcAft>
              <a:buClr>
                <a:schemeClr val="dk1"/>
              </a:buClr>
              <a:buSzPts val="1400"/>
              <a:buNone/>
              <a:defRPr>
                <a:solidFill>
                  <a:schemeClr val="dk1"/>
                </a:solidFill>
              </a:defRPr>
            </a:lvl8pPr>
            <a:lvl9pPr lvl="8" algn="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3113" name="Google Shape;3113;p29"/>
          <p:cNvSpPr txBox="1">
            <a:spLocks noGrp="1"/>
          </p:cNvSpPr>
          <p:nvPr>
            <p:ph type="title" idx="4"/>
          </p:nvPr>
        </p:nvSpPr>
        <p:spPr>
          <a:xfrm>
            <a:off x="5868620" y="3116525"/>
            <a:ext cx="2080800" cy="34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Arvo"/>
              <a:buNone/>
              <a:defRPr sz="2000">
                <a:latin typeface="Arvo"/>
                <a:ea typeface="Arvo"/>
                <a:cs typeface="Arvo"/>
                <a:sym typeface="Arvo"/>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3114" name="Google Shape;3114;p29"/>
          <p:cNvSpPr txBox="1">
            <a:spLocks noGrp="1"/>
          </p:cNvSpPr>
          <p:nvPr>
            <p:ph type="subTitle" idx="5"/>
          </p:nvPr>
        </p:nvSpPr>
        <p:spPr>
          <a:xfrm>
            <a:off x="5868620" y="3558475"/>
            <a:ext cx="15747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160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3115" name="Google Shape;3115;p29"/>
          <p:cNvSpPr txBox="1">
            <a:spLocks noGrp="1"/>
          </p:cNvSpPr>
          <p:nvPr>
            <p:ph type="title" idx="6"/>
          </p:nvPr>
        </p:nvSpPr>
        <p:spPr>
          <a:xfrm>
            <a:off x="5868620" y="1649925"/>
            <a:ext cx="2080800" cy="34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Arvo"/>
              <a:buNone/>
              <a:defRPr sz="2000">
                <a:latin typeface="Arvo"/>
                <a:ea typeface="Arvo"/>
                <a:cs typeface="Arvo"/>
                <a:sym typeface="Arvo"/>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3116" name="Google Shape;3116;p29"/>
          <p:cNvSpPr txBox="1">
            <a:spLocks noGrp="1"/>
          </p:cNvSpPr>
          <p:nvPr>
            <p:ph type="subTitle" idx="7"/>
          </p:nvPr>
        </p:nvSpPr>
        <p:spPr>
          <a:xfrm>
            <a:off x="5868620" y="2091875"/>
            <a:ext cx="15747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160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3117" name="Google Shape;3117;p29"/>
          <p:cNvSpPr txBox="1">
            <a:spLocks noGrp="1"/>
          </p:cNvSpPr>
          <p:nvPr>
            <p:ph type="title" idx="8"/>
          </p:nvPr>
        </p:nvSpPr>
        <p:spPr>
          <a:xfrm>
            <a:off x="628350" y="385950"/>
            <a:ext cx="7887300" cy="5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500"/>
              <a:buNone/>
              <a:defRPr sz="35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One column text 04">
  <p:cSld name="CUSTOM_11_2">
    <p:bg>
      <p:bgPr>
        <a:noFill/>
        <a:effectLst/>
      </p:bgPr>
    </p:bg>
    <p:spTree>
      <p:nvGrpSpPr>
        <p:cNvPr id="1" name="Shape 3118"/>
        <p:cNvGrpSpPr/>
        <p:nvPr/>
      </p:nvGrpSpPr>
      <p:grpSpPr>
        <a:xfrm>
          <a:off x="0" y="0"/>
          <a:ext cx="0" cy="0"/>
          <a:chOff x="0" y="0"/>
          <a:chExt cx="0" cy="0"/>
        </a:xfrm>
      </p:grpSpPr>
      <p:grpSp>
        <p:nvGrpSpPr>
          <p:cNvPr id="3119" name="Google Shape;3119;p30"/>
          <p:cNvGrpSpPr/>
          <p:nvPr/>
        </p:nvGrpSpPr>
        <p:grpSpPr>
          <a:xfrm>
            <a:off x="2" y="-9528"/>
            <a:ext cx="9143724" cy="5158800"/>
            <a:chOff x="245950" y="1040800"/>
            <a:chExt cx="7103025" cy="3616150"/>
          </a:xfrm>
        </p:grpSpPr>
        <p:sp>
          <p:nvSpPr>
            <p:cNvPr id="3120" name="Google Shape;3120;p30"/>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0"/>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0"/>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0"/>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0"/>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0"/>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0"/>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0"/>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0"/>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0"/>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0"/>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0"/>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0"/>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0"/>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0"/>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0"/>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0"/>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0"/>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0"/>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0"/>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0"/>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0"/>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0"/>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0"/>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0"/>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0"/>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0"/>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0"/>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0"/>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0"/>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0"/>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0"/>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0"/>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0"/>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0"/>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0"/>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0"/>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0"/>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0"/>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0"/>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0"/>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0"/>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0"/>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0"/>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0"/>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0"/>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0"/>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0"/>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0"/>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0"/>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0"/>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0"/>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0"/>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0"/>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0"/>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0"/>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0"/>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0"/>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0"/>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0"/>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0"/>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0"/>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0"/>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0"/>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0"/>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0"/>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0"/>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0"/>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0"/>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0"/>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0"/>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0"/>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0"/>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0"/>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0"/>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0"/>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0"/>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0"/>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0"/>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0"/>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0"/>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0"/>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0"/>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0"/>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0"/>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0"/>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0"/>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0"/>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0"/>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0"/>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0"/>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0"/>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0"/>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0"/>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0"/>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0"/>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0"/>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0"/>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0"/>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0"/>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0"/>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0"/>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0"/>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0"/>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0"/>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5" name="Google Shape;3225;p30"/>
          <p:cNvSpPr/>
          <p:nvPr/>
        </p:nvSpPr>
        <p:spPr>
          <a:xfrm rot="10800000">
            <a:off x="0" y="-1050"/>
            <a:ext cx="9144000" cy="51447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0"/>
          <p:cNvSpPr/>
          <p:nvPr/>
        </p:nvSpPr>
        <p:spPr>
          <a:xfrm rot="5400000" flipH="1">
            <a:off x="6266150" y="2265625"/>
            <a:ext cx="51447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0"/>
          <p:cNvSpPr/>
          <p:nvPr/>
        </p:nvSpPr>
        <p:spPr>
          <a:xfrm>
            <a:off x="50" y="500220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0"/>
          <p:cNvSpPr/>
          <p:nvPr/>
        </p:nvSpPr>
        <p:spPr>
          <a:xfrm rot="5400000" flipH="1">
            <a:off x="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0"/>
          <p:cNvSpPr txBox="1">
            <a:spLocks noGrp="1"/>
          </p:cNvSpPr>
          <p:nvPr>
            <p:ph type="subTitle" idx="1"/>
          </p:nvPr>
        </p:nvSpPr>
        <p:spPr>
          <a:xfrm>
            <a:off x="1092725" y="2595425"/>
            <a:ext cx="2204100" cy="14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500">
                <a:solidFill>
                  <a:schemeClr val="dk1"/>
                </a:solidFill>
              </a:defRPr>
            </a:lvl1pPr>
            <a:lvl2pPr lvl="1" rtl="0">
              <a:lnSpc>
                <a:spcPct val="100000"/>
              </a:lnSpc>
              <a:spcBef>
                <a:spcPts val="1600"/>
              </a:spcBef>
              <a:spcAft>
                <a:spcPts val="0"/>
              </a:spcAft>
              <a:buClr>
                <a:schemeClr val="dk1"/>
              </a:buClr>
              <a:buSzPts val="1500"/>
              <a:buNone/>
              <a:defRPr sz="1500">
                <a:solidFill>
                  <a:schemeClr val="dk1"/>
                </a:solidFill>
              </a:defRPr>
            </a:lvl2pPr>
            <a:lvl3pPr lvl="2" rtl="0">
              <a:lnSpc>
                <a:spcPct val="100000"/>
              </a:lnSpc>
              <a:spcBef>
                <a:spcPts val="1600"/>
              </a:spcBef>
              <a:spcAft>
                <a:spcPts val="0"/>
              </a:spcAft>
              <a:buClr>
                <a:schemeClr val="dk1"/>
              </a:buClr>
              <a:buSzPts val="1500"/>
              <a:buNone/>
              <a:defRPr sz="1500">
                <a:solidFill>
                  <a:schemeClr val="dk1"/>
                </a:solidFill>
              </a:defRPr>
            </a:lvl3pPr>
            <a:lvl4pPr lvl="3" rtl="0">
              <a:lnSpc>
                <a:spcPct val="100000"/>
              </a:lnSpc>
              <a:spcBef>
                <a:spcPts val="1600"/>
              </a:spcBef>
              <a:spcAft>
                <a:spcPts val="0"/>
              </a:spcAft>
              <a:buClr>
                <a:schemeClr val="dk1"/>
              </a:buClr>
              <a:buSzPts val="1500"/>
              <a:buNone/>
              <a:defRPr sz="1500">
                <a:solidFill>
                  <a:schemeClr val="dk1"/>
                </a:solidFill>
              </a:defRPr>
            </a:lvl4pPr>
            <a:lvl5pPr lvl="4" rtl="0">
              <a:lnSpc>
                <a:spcPct val="100000"/>
              </a:lnSpc>
              <a:spcBef>
                <a:spcPts val="1600"/>
              </a:spcBef>
              <a:spcAft>
                <a:spcPts val="0"/>
              </a:spcAft>
              <a:buClr>
                <a:schemeClr val="dk1"/>
              </a:buClr>
              <a:buSzPts val="1500"/>
              <a:buNone/>
              <a:defRPr sz="1500">
                <a:solidFill>
                  <a:schemeClr val="dk1"/>
                </a:solidFill>
              </a:defRPr>
            </a:lvl5pPr>
            <a:lvl6pPr lvl="5" rtl="0">
              <a:lnSpc>
                <a:spcPct val="100000"/>
              </a:lnSpc>
              <a:spcBef>
                <a:spcPts val="1600"/>
              </a:spcBef>
              <a:spcAft>
                <a:spcPts val="0"/>
              </a:spcAft>
              <a:buClr>
                <a:schemeClr val="dk1"/>
              </a:buClr>
              <a:buSzPts val="1500"/>
              <a:buNone/>
              <a:defRPr sz="1500">
                <a:solidFill>
                  <a:schemeClr val="dk1"/>
                </a:solidFill>
              </a:defRPr>
            </a:lvl6pPr>
            <a:lvl7pPr lvl="6" rtl="0">
              <a:lnSpc>
                <a:spcPct val="100000"/>
              </a:lnSpc>
              <a:spcBef>
                <a:spcPts val="1600"/>
              </a:spcBef>
              <a:spcAft>
                <a:spcPts val="0"/>
              </a:spcAft>
              <a:buClr>
                <a:schemeClr val="dk1"/>
              </a:buClr>
              <a:buSzPts val="1500"/>
              <a:buNone/>
              <a:defRPr sz="1500">
                <a:solidFill>
                  <a:schemeClr val="dk1"/>
                </a:solidFill>
              </a:defRPr>
            </a:lvl7pPr>
            <a:lvl8pPr lvl="7" rtl="0">
              <a:lnSpc>
                <a:spcPct val="100000"/>
              </a:lnSpc>
              <a:spcBef>
                <a:spcPts val="1600"/>
              </a:spcBef>
              <a:spcAft>
                <a:spcPts val="0"/>
              </a:spcAft>
              <a:buClr>
                <a:schemeClr val="dk1"/>
              </a:buClr>
              <a:buSzPts val="1500"/>
              <a:buNone/>
              <a:defRPr sz="1500">
                <a:solidFill>
                  <a:schemeClr val="dk1"/>
                </a:solidFill>
              </a:defRPr>
            </a:lvl8pPr>
            <a:lvl9pPr lvl="8" rtl="0">
              <a:lnSpc>
                <a:spcPct val="100000"/>
              </a:lnSpc>
              <a:spcBef>
                <a:spcPts val="1600"/>
              </a:spcBef>
              <a:spcAft>
                <a:spcPts val="1600"/>
              </a:spcAft>
              <a:buClr>
                <a:schemeClr val="dk1"/>
              </a:buClr>
              <a:buSzPts val="1500"/>
              <a:buNone/>
              <a:defRPr sz="1500">
                <a:solidFill>
                  <a:schemeClr val="dk1"/>
                </a:solidFill>
              </a:defRPr>
            </a:lvl9pPr>
          </a:lstStyle>
          <a:p>
            <a:endParaRPr/>
          </a:p>
        </p:txBody>
      </p:sp>
      <p:sp>
        <p:nvSpPr>
          <p:cNvPr id="3230" name="Google Shape;3230;p30"/>
          <p:cNvSpPr txBox="1">
            <a:spLocks noGrp="1"/>
          </p:cNvSpPr>
          <p:nvPr>
            <p:ph type="title"/>
          </p:nvPr>
        </p:nvSpPr>
        <p:spPr>
          <a:xfrm>
            <a:off x="1100100" y="1743375"/>
            <a:ext cx="2204100" cy="771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Font typeface="Arvo"/>
              <a:buNone/>
              <a:defRPr sz="2500">
                <a:latin typeface="Arvo"/>
                <a:ea typeface="Arvo"/>
                <a:cs typeface="Arvo"/>
                <a:sym typeface="Arvo"/>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6"/>
        <p:cNvGrpSpPr/>
        <p:nvPr/>
      </p:nvGrpSpPr>
      <p:grpSpPr>
        <a:xfrm>
          <a:off x="0" y="0"/>
          <a:ext cx="0" cy="0"/>
          <a:chOff x="0" y="0"/>
          <a:chExt cx="0" cy="0"/>
        </a:xfrm>
      </p:grpSpPr>
      <p:grpSp>
        <p:nvGrpSpPr>
          <p:cNvPr id="237" name="Google Shape;237;p4"/>
          <p:cNvGrpSpPr/>
          <p:nvPr/>
        </p:nvGrpSpPr>
        <p:grpSpPr>
          <a:xfrm rot="10800000">
            <a:off x="273" y="-5850"/>
            <a:ext cx="9143724" cy="5158800"/>
            <a:chOff x="245950" y="1040800"/>
            <a:chExt cx="7103025" cy="3616150"/>
          </a:xfrm>
        </p:grpSpPr>
        <p:sp>
          <p:nvSpPr>
            <p:cNvPr id="238" name="Google Shape;238;p4"/>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 name="Google Shape;343;p4"/>
          <p:cNvSpPr/>
          <p:nvPr/>
        </p:nvSpPr>
        <p:spPr>
          <a:xfrm rot="10800000">
            <a:off x="0" y="-228"/>
            <a:ext cx="9144000" cy="51384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rot="10800000">
            <a:off x="0" y="5002122"/>
            <a:ext cx="842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rot="-5400000" flipH="1">
            <a:off x="6266100" y="2265625"/>
            <a:ext cx="5144700" cy="611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txBox="1">
            <a:spLocks noGrp="1"/>
          </p:cNvSpPr>
          <p:nvPr>
            <p:ph type="body" idx="1"/>
          </p:nvPr>
        </p:nvSpPr>
        <p:spPr>
          <a:xfrm>
            <a:off x="658575" y="1443175"/>
            <a:ext cx="5692800" cy="2441400"/>
          </a:xfrm>
          <a:prstGeom prst="rect">
            <a:avLst/>
          </a:prstGeom>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Abel"/>
              <a:buChar char="●"/>
              <a:defRPr sz="1700">
                <a:solidFill>
                  <a:schemeClr val="dk1"/>
                </a:solidFill>
              </a:defRPr>
            </a:lvl1pPr>
            <a:lvl2pPr marL="914400" lvl="1" indent="-330200">
              <a:spcBef>
                <a:spcPts val="1600"/>
              </a:spcBef>
              <a:spcAft>
                <a:spcPts val="0"/>
              </a:spcAft>
              <a:buClr>
                <a:schemeClr val="dk1"/>
              </a:buClr>
              <a:buSzPts val="1600"/>
              <a:buFont typeface="Abel"/>
              <a:buChar char="○"/>
              <a:defRPr>
                <a:solidFill>
                  <a:schemeClr val="dk1"/>
                </a:solidFill>
              </a:defRPr>
            </a:lvl2pPr>
            <a:lvl3pPr marL="1371600" lvl="2" indent="-330200">
              <a:spcBef>
                <a:spcPts val="1600"/>
              </a:spcBef>
              <a:spcAft>
                <a:spcPts val="0"/>
              </a:spcAft>
              <a:buClr>
                <a:schemeClr val="dk1"/>
              </a:buClr>
              <a:buSzPts val="1600"/>
              <a:buFont typeface="Abel"/>
              <a:buChar char="■"/>
              <a:defRPr>
                <a:solidFill>
                  <a:schemeClr val="dk1"/>
                </a:solidFill>
              </a:defRPr>
            </a:lvl3pPr>
            <a:lvl4pPr marL="1828800" lvl="3" indent="-330200">
              <a:spcBef>
                <a:spcPts val="1600"/>
              </a:spcBef>
              <a:spcAft>
                <a:spcPts val="0"/>
              </a:spcAft>
              <a:buClr>
                <a:schemeClr val="dk1"/>
              </a:buClr>
              <a:buSzPts val="1600"/>
              <a:buFont typeface="Abel"/>
              <a:buChar char="●"/>
              <a:defRPr>
                <a:solidFill>
                  <a:schemeClr val="dk1"/>
                </a:solidFill>
              </a:defRPr>
            </a:lvl4pPr>
            <a:lvl5pPr marL="2286000" lvl="4" indent="-330200">
              <a:spcBef>
                <a:spcPts val="1600"/>
              </a:spcBef>
              <a:spcAft>
                <a:spcPts val="0"/>
              </a:spcAft>
              <a:buClr>
                <a:schemeClr val="dk1"/>
              </a:buClr>
              <a:buSzPts val="1600"/>
              <a:buFont typeface="Abel"/>
              <a:buChar char="○"/>
              <a:defRPr>
                <a:solidFill>
                  <a:schemeClr val="dk1"/>
                </a:solidFill>
              </a:defRPr>
            </a:lvl5pPr>
            <a:lvl6pPr marL="2743200" lvl="5" indent="-330200">
              <a:spcBef>
                <a:spcPts val="1600"/>
              </a:spcBef>
              <a:spcAft>
                <a:spcPts val="0"/>
              </a:spcAft>
              <a:buClr>
                <a:schemeClr val="dk1"/>
              </a:buClr>
              <a:buSzPts val="1600"/>
              <a:buFont typeface="Abel"/>
              <a:buChar char="■"/>
              <a:defRPr>
                <a:solidFill>
                  <a:schemeClr val="dk1"/>
                </a:solidFill>
              </a:defRPr>
            </a:lvl6pPr>
            <a:lvl7pPr marL="3200400" lvl="6" indent="-330200">
              <a:spcBef>
                <a:spcPts val="1600"/>
              </a:spcBef>
              <a:spcAft>
                <a:spcPts val="0"/>
              </a:spcAft>
              <a:buClr>
                <a:schemeClr val="dk1"/>
              </a:buClr>
              <a:buSzPts val="1600"/>
              <a:buFont typeface="Abel"/>
              <a:buChar char="●"/>
              <a:defRPr>
                <a:solidFill>
                  <a:schemeClr val="dk1"/>
                </a:solidFill>
              </a:defRPr>
            </a:lvl7pPr>
            <a:lvl8pPr marL="3657600" lvl="7" indent="-330200">
              <a:spcBef>
                <a:spcPts val="1600"/>
              </a:spcBef>
              <a:spcAft>
                <a:spcPts val="0"/>
              </a:spcAft>
              <a:buClr>
                <a:schemeClr val="dk1"/>
              </a:buClr>
              <a:buSzPts val="1600"/>
              <a:buFont typeface="Abel"/>
              <a:buChar char="○"/>
              <a:defRPr>
                <a:solidFill>
                  <a:schemeClr val="dk1"/>
                </a:solidFill>
              </a:defRPr>
            </a:lvl8pPr>
            <a:lvl9pPr marL="4114800" lvl="8" indent="-330200">
              <a:spcBef>
                <a:spcPts val="1600"/>
              </a:spcBef>
              <a:spcAft>
                <a:spcPts val="1600"/>
              </a:spcAft>
              <a:buClr>
                <a:schemeClr val="dk1"/>
              </a:buClr>
              <a:buSzPts val="1600"/>
              <a:buFont typeface="Abel"/>
              <a:buChar char="■"/>
              <a:defRPr>
                <a:solidFill>
                  <a:schemeClr val="dk1"/>
                </a:solidFill>
              </a:defRPr>
            </a:lvl9pPr>
          </a:lstStyle>
          <a:p>
            <a:endParaRPr/>
          </a:p>
        </p:txBody>
      </p:sp>
      <p:sp>
        <p:nvSpPr>
          <p:cNvPr id="347" name="Google Shape;347;p4"/>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348" name="Google Shape;348;p4"/>
          <p:cNvSpPr/>
          <p:nvPr/>
        </p:nvSpPr>
        <p:spPr>
          <a:xfrm rot="-5400000">
            <a:off x="7564200" y="4174825"/>
            <a:ext cx="968700" cy="9687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e column text 05">
  <p:cSld name="CUSTOM_11_1_1">
    <p:bg>
      <p:bgPr>
        <a:noFill/>
        <a:effectLst/>
      </p:bgPr>
    </p:bg>
    <p:spTree>
      <p:nvGrpSpPr>
        <p:cNvPr id="1" name="Shape 3231"/>
        <p:cNvGrpSpPr/>
        <p:nvPr/>
      </p:nvGrpSpPr>
      <p:grpSpPr>
        <a:xfrm>
          <a:off x="0" y="0"/>
          <a:ext cx="0" cy="0"/>
          <a:chOff x="0" y="0"/>
          <a:chExt cx="0" cy="0"/>
        </a:xfrm>
      </p:grpSpPr>
      <p:grpSp>
        <p:nvGrpSpPr>
          <p:cNvPr id="3232" name="Google Shape;3232;p31"/>
          <p:cNvGrpSpPr/>
          <p:nvPr/>
        </p:nvGrpSpPr>
        <p:grpSpPr>
          <a:xfrm>
            <a:off x="2" y="-9528"/>
            <a:ext cx="9143724" cy="5158800"/>
            <a:chOff x="245950" y="1040800"/>
            <a:chExt cx="7103025" cy="3616150"/>
          </a:xfrm>
        </p:grpSpPr>
        <p:sp>
          <p:nvSpPr>
            <p:cNvPr id="3233" name="Google Shape;3233;p31"/>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1"/>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1"/>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1"/>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1"/>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1"/>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1"/>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1"/>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1"/>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1"/>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1"/>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1"/>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1"/>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1"/>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1"/>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1"/>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1"/>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1"/>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1"/>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1"/>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1"/>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1"/>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1"/>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1"/>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1"/>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1"/>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1"/>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1"/>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1"/>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1"/>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1"/>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1"/>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1"/>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1"/>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1"/>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1"/>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1"/>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1"/>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1"/>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1"/>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1"/>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1"/>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1"/>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1"/>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1"/>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1"/>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1"/>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1"/>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1"/>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1"/>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1"/>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1"/>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1"/>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1"/>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1"/>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1"/>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1"/>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1"/>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1"/>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1"/>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1"/>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1"/>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1"/>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1"/>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1"/>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1"/>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1"/>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1"/>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1"/>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1"/>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1"/>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1"/>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1"/>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1"/>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1"/>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1"/>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1"/>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1"/>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1"/>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1"/>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1"/>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1"/>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1"/>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1"/>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1"/>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1"/>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1"/>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1"/>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1"/>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1"/>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1"/>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1"/>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1"/>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1"/>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1"/>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1"/>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1"/>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1"/>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1"/>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1"/>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1"/>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1"/>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1"/>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1"/>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1"/>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31"/>
          <p:cNvSpPr/>
          <p:nvPr/>
        </p:nvSpPr>
        <p:spPr>
          <a:xfrm rot="10800000">
            <a:off x="0" y="750"/>
            <a:ext cx="9144000" cy="51429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1"/>
          <p:cNvSpPr/>
          <p:nvPr/>
        </p:nvSpPr>
        <p:spPr>
          <a:xfrm flipH="1">
            <a:off x="573600" y="0"/>
            <a:ext cx="85704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1"/>
          <p:cNvSpPr/>
          <p:nvPr/>
        </p:nvSpPr>
        <p:spPr>
          <a:xfrm rot="5400000" flipH="1">
            <a:off x="-2267700" y="2266525"/>
            <a:ext cx="5146500" cy="611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1"/>
          <p:cNvSpPr/>
          <p:nvPr/>
        </p:nvSpPr>
        <p:spPr>
          <a:xfrm rot="-5400000" flipH="1">
            <a:off x="8175300" y="0"/>
            <a:ext cx="968700" cy="968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1"/>
          <p:cNvSpPr txBox="1">
            <a:spLocks noGrp="1"/>
          </p:cNvSpPr>
          <p:nvPr>
            <p:ph type="subTitle" idx="1"/>
          </p:nvPr>
        </p:nvSpPr>
        <p:spPr>
          <a:xfrm>
            <a:off x="1100100" y="2614900"/>
            <a:ext cx="3693000" cy="81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500">
                <a:solidFill>
                  <a:schemeClr val="dk1"/>
                </a:solidFill>
              </a:defRPr>
            </a:lvl1pPr>
            <a:lvl2pPr lvl="1" rtl="0">
              <a:lnSpc>
                <a:spcPct val="100000"/>
              </a:lnSpc>
              <a:spcBef>
                <a:spcPts val="1600"/>
              </a:spcBef>
              <a:spcAft>
                <a:spcPts val="0"/>
              </a:spcAft>
              <a:buClr>
                <a:schemeClr val="dk1"/>
              </a:buClr>
              <a:buSzPts val="1500"/>
              <a:buNone/>
              <a:defRPr sz="1500">
                <a:solidFill>
                  <a:schemeClr val="dk1"/>
                </a:solidFill>
              </a:defRPr>
            </a:lvl2pPr>
            <a:lvl3pPr lvl="2" rtl="0">
              <a:lnSpc>
                <a:spcPct val="100000"/>
              </a:lnSpc>
              <a:spcBef>
                <a:spcPts val="1600"/>
              </a:spcBef>
              <a:spcAft>
                <a:spcPts val="0"/>
              </a:spcAft>
              <a:buClr>
                <a:schemeClr val="dk1"/>
              </a:buClr>
              <a:buSzPts val="1500"/>
              <a:buNone/>
              <a:defRPr sz="1500">
                <a:solidFill>
                  <a:schemeClr val="dk1"/>
                </a:solidFill>
              </a:defRPr>
            </a:lvl3pPr>
            <a:lvl4pPr lvl="3" rtl="0">
              <a:lnSpc>
                <a:spcPct val="100000"/>
              </a:lnSpc>
              <a:spcBef>
                <a:spcPts val="1600"/>
              </a:spcBef>
              <a:spcAft>
                <a:spcPts val="0"/>
              </a:spcAft>
              <a:buClr>
                <a:schemeClr val="dk1"/>
              </a:buClr>
              <a:buSzPts val="1500"/>
              <a:buNone/>
              <a:defRPr sz="1500">
                <a:solidFill>
                  <a:schemeClr val="dk1"/>
                </a:solidFill>
              </a:defRPr>
            </a:lvl4pPr>
            <a:lvl5pPr lvl="4" rtl="0">
              <a:lnSpc>
                <a:spcPct val="100000"/>
              </a:lnSpc>
              <a:spcBef>
                <a:spcPts val="1600"/>
              </a:spcBef>
              <a:spcAft>
                <a:spcPts val="0"/>
              </a:spcAft>
              <a:buClr>
                <a:schemeClr val="dk1"/>
              </a:buClr>
              <a:buSzPts val="1500"/>
              <a:buNone/>
              <a:defRPr sz="1500">
                <a:solidFill>
                  <a:schemeClr val="dk1"/>
                </a:solidFill>
              </a:defRPr>
            </a:lvl5pPr>
            <a:lvl6pPr lvl="5" rtl="0">
              <a:lnSpc>
                <a:spcPct val="100000"/>
              </a:lnSpc>
              <a:spcBef>
                <a:spcPts val="1600"/>
              </a:spcBef>
              <a:spcAft>
                <a:spcPts val="0"/>
              </a:spcAft>
              <a:buClr>
                <a:schemeClr val="dk1"/>
              </a:buClr>
              <a:buSzPts val="1500"/>
              <a:buNone/>
              <a:defRPr sz="1500">
                <a:solidFill>
                  <a:schemeClr val="dk1"/>
                </a:solidFill>
              </a:defRPr>
            </a:lvl6pPr>
            <a:lvl7pPr lvl="6" rtl="0">
              <a:lnSpc>
                <a:spcPct val="100000"/>
              </a:lnSpc>
              <a:spcBef>
                <a:spcPts val="1600"/>
              </a:spcBef>
              <a:spcAft>
                <a:spcPts val="0"/>
              </a:spcAft>
              <a:buClr>
                <a:schemeClr val="dk1"/>
              </a:buClr>
              <a:buSzPts val="1500"/>
              <a:buNone/>
              <a:defRPr sz="1500">
                <a:solidFill>
                  <a:schemeClr val="dk1"/>
                </a:solidFill>
              </a:defRPr>
            </a:lvl7pPr>
            <a:lvl8pPr lvl="7" rtl="0">
              <a:lnSpc>
                <a:spcPct val="100000"/>
              </a:lnSpc>
              <a:spcBef>
                <a:spcPts val="1600"/>
              </a:spcBef>
              <a:spcAft>
                <a:spcPts val="0"/>
              </a:spcAft>
              <a:buClr>
                <a:schemeClr val="dk1"/>
              </a:buClr>
              <a:buSzPts val="1500"/>
              <a:buNone/>
              <a:defRPr sz="1500">
                <a:solidFill>
                  <a:schemeClr val="dk1"/>
                </a:solidFill>
              </a:defRPr>
            </a:lvl8pPr>
            <a:lvl9pPr lvl="8" rtl="0">
              <a:lnSpc>
                <a:spcPct val="100000"/>
              </a:lnSpc>
              <a:spcBef>
                <a:spcPts val="1600"/>
              </a:spcBef>
              <a:spcAft>
                <a:spcPts val="1600"/>
              </a:spcAft>
              <a:buClr>
                <a:schemeClr val="dk1"/>
              </a:buClr>
              <a:buSzPts val="1500"/>
              <a:buNone/>
              <a:defRPr sz="1500">
                <a:solidFill>
                  <a:schemeClr val="dk1"/>
                </a:solidFill>
              </a:defRPr>
            </a:lvl9pPr>
          </a:lstStyle>
          <a:p>
            <a:endParaRPr/>
          </a:p>
        </p:txBody>
      </p:sp>
      <p:sp>
        <p:nvSpPr>
          <p:cNvPr id="3343" name="Google Shape;3343;p31"/>
          <p:cNvSpPr txBox="1">
            <a:spLocks noGrp="1"/>
          </p:cNvSpPr>
          <p:nvPr>
            <p:ph type="title"/>
          </p:nvPr>
        </p:nvSpPr>
        <p:spPr>
          <a:xfrm>
            <a:off x="1100100" y="2027500"/>
            <a:ext cx="3693000" cy="58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Arvo"/>
              <a:buNone/>
              <a:defRPr sz="2500">
                <a:latin typeface="Arvo"/>
                <a:ea typeface="Arvo"/>
                <a:cs typeface="Arvo"/>
                <a:sym typeface="Arvo"/>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and Credits">
  <p:cSld name="CUSTOM_12">
    <p:spTree>
      <p:nvGrpSpPr>
        <p:cNvPr id="1" name="Shape 3344"/>
        <p:cNvGrpSpPr/>
        <p:nvPr/>
      </p:nvGrpSpPr>
      <p:grpSpPr>
        <a:xfrm>
          <a:off x="0" y="0"/>
          <a:ext cx="0" cy="0"/>
          <a:chOff x="0" y="0"/>
          <a:chExt cx="0" cy="0"/>
        </a:xfrm>
      </p:grpSpPr>
      <p:grpSp>
        <p:nvGrpSpPr>
          <p:cNvPr id="3345" name="Google Shape;3345;p32"/>
          <p:cNvGrpSpPr/>
          <p:nvPr/>
        </p:nvGrpSpPr>
        <p:grpSpPr>
          <a:xfrm>
            <a:off x="2" y="-9528"/>
            <a:ext cx="9143724" cy="5158800"/>
            <a:chOff x="245950" y="1040800"/>
            <a:chExt cx="7103025" cy="3616150"/>
          </a:xfrm>
        </p:grpSpPr>
        <p:sp>
          <p:nvSpPr>
            <p:cNvPr id="3346" name="Google Shape;3346;p32"/>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2"/>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2"/>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2"/>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2"/>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2"/>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2"/>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2"/>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2"/>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2"/>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2"/>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2"/>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2"/>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2"/>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2"/>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2"/>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2"/>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2"/>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2"/>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2"/>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2"/>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2"/>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2"/>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2"/>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2"/>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2"/>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2"/>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2"/>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2"/>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2"/>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2"/>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2"/>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2"/>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2"/>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2"/>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2"/>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2"/>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2"/>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2"/>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2"/>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2"/>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2"/>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2"/>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2"/>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2"/>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2"/>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2"/>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2"/>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2"/>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2"/>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2"/>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2"/>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2"/>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2"/>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2"/>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2"/>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2"/>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2"/>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2"/>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2"/>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2"/>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2"/>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2"/>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2"/>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2"/>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2"/>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2"/>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2"/>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2"/>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2"/>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2"/>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2"/>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2"/>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2"/>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2"/>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2"/>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2"/>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2"/>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2"/>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2"/>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2"/>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2"/>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2"/>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2"/>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2"/>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2"/>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2"/>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2"/>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2"/>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2"/>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2"/>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2"/>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2"/>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2"/>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2"/>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2"/>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2"/>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2"/>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2"/>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2"/>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2"/>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2"/>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2"/>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2"/>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2"/>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1" name="Google Shape;3451;p32"/>
          <p:cNvSpPr/>
          <p:nvPr/>
        </p:nvSpPr>
        <p:spPr>
          <a:xfrm rot="10800000">
            <a:off x="-1500" y="325"/>
            <a:ext cx="9145500" cy="51432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2"/>
          <p:cNvSpPr/>
          <p:nvPr/>
        </p:nvSpPr>
        <p:spPr>
          <a:xfrm flipH="1">
            <a:off x="0" y="0"/>
            <a:ext cx="842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2"/>
          <p:cNvSpPr/>
          <p:nvPr/>
        </p:nvSpPr>
        <p:spPr>
          <a:xfrm rot="-5400000">
            <a:off x="6266700" y="2266225"/>
            <a:ext cx="5143500" cy="611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2"/>
          <p:cNvSpPr txBox="1">
            <a:spLocks noGrp="1"/>
          </p:cNvSpPr>
          <p:nvPr>
            <p:ph type="subTitle" idx="1"/>
          </p:nvPr>
        </p:nvSpPr>
        <p:spPr>
          <a:xfrm>
            <a:off x="628350" y="1327727"/>
            <a:ext cx="2876400" cy="117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3455" name="Google Shape;3455;p32"/>
          <p:cNvSpPr txBox="1"/>
          <p:nvPr/>
        </p:nvSpPr>
        <p:spPr>
          <a:xfrm>
            <a:off x="628350" y="3206550"/>
            <a:ext cx="4098300" cy="715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a:solidFill>
                  <a:schemeClr val="dk1"/>
                </a:solidFill>
                <a:latin typeface="Ubuntu"/>
                <a:ea typeface="Ubuntu"/>
                <a:cs typeface="Ubuntu"/>
                <a:sym typeface="Ubuntu"/>
              </a:rPr>
              <a:t>CREDITS: This presentation template was created by </a:t>
            </a:r>
            <a:r>
              <a:rPr lang="en" b="1">
                <a:solidFill>
                  <a:schemeClr val="dk1"/>
                </a:solidFill>
                <a:uFill>
                  <a:noFill/>
                </a:uFill>
                <a:latin typeface="Ubuntu"/>
                <a:ea typeface="Ubuntu"/>
                <a:cs typeface="Ubuntu"/>
                <a:sym typeface="Ubuntu"/>
                <a:hlinkClick r:id="rId2">
                  <a:extLst>
                    <a:ext uri="{A12FA001-AC4F-418D-AE19-62706E023703}">
                      <ahyp:hlinkClr xmlns:ahyp="http://schemas.microsoft.com/office/drawing/2018/hyperlinkcolor" val="tx"/>
                    </a:ext>
                  </a:extLst>
                </a:hlinkClick>
              </a:rPr>
              <a:t>Slidesgo</a:t>
            </a:r>
            <a:r>
              <a:rPr lang="en">
                <a:solidFill>
                  <a:schemeClr val="dk1"/>
                </a:solidFill>
                <a:latin typeface="Ubuntu"/>
                <a:ea typeface="Ubuntu"/>
                <a:cs typeface="Ubuntu"/>
                <a:sym typeface="Ubuntu"/>
              </a:rPr>
              <a:t>, including icons by </a:t>
            </a:r>
            <a:r>
              <a:rPr lang="en" b="1">
                <a:solidFill>
                  <a:schemeClr val="dk1"/>
                </a:solidFill>
                <a:uFill>
                  <a:noFill/>
                </a:uFill>
                <a:latin typeface="Ubuntu"/>
                <a:ea typeface="Ubuntu"/>
                <a:cs typeface="Ubuntu"/>
                <a:sym typeface="Ubuntu"/>
                <a:hlinkClick r:id="rId3">
                  <a:extLst>
                    <a:ext uri="{A12FA001-AC4F-418D-AE19-62706E023703}">
                      <ahyp:hlinkClr xmlns:ahyp="http://schemas.microsoft.com/office/drawing/2018/hyperlinkcolor" val="tx"/>
                    </a:ext>
                  </a:extLst>
                </a:hlinkClick>
              </a:rPr>
              <a:t>Flaticon</a:t>
            </a:r>
            <a:r>
              <a:rPr lang="en">
                <a:solidFill>
                  <a:schemeClr val="dk1"/>
                </a:solidFill>
                <a:latin typeface="Ubuntu"/>
                <a:ea typeface="Ubuntu"/>
                <a:cs typeface="Ubuntu"/>
                <a:sym typeface="Ubuntu"/>
              </a:rPr>
              <a:t>, and infographics &amp; images by </a:t>
            </a:r>
            <a:r>
              <a:rPr lang="en" b="1">
                <a:solidFill>
                  <a:schemeClr val="dk1"/>
                </a:solidFill>
                <a:uFill>
                  <a:noFill/>
                </a:uFill>
                <a:latin typeface="Ubuntu"/>
                <a:ea typeface="Ubuntu"/>
                <a:cs typeface="Ubuntu"/>
                <a:sym typeface="Ubuntu"/>
                <a:hlinkClick r:id="rId4">
                  <a:extLst>
                    <a:ext uri="{A12FA001-AC4F-418D-AE19-62706E023703}">
                      <ahyp:hlinkClr xmlns:ahyp="http://schemas.microsoft.com/office/drawing/2018/hyperlinkcolor" val="tx"/>
                    </a:ext>
                  </a:extLst>
                </a:hlinkClick>
              </a:rPr>
              <a:t>Freepik</a:t>
            </a:r>
            <a:r>
              <a:rPr lang="en">
                <a:solidFill>
                  <a:schemeClr val="dk1"/>
                </a:solidFill>
                <a:latin typeface="Ubuntu"/>
                <a:ea typeface="Ubuntu"/>
                <a:cs typeface="Ubuntu"/>
                <a:sym typeface="Ubuntu"/>
              </a:rPr>
              <a:t>. </a:t>
            </a:r>
            <a:endParaRPr>
              <a:solidFill>
                <a:schemeClr val="dk1"/>
              </a:solidFill>
              <a:latin typeface="Ubuntu"/>
              <a:ea typeface="Ubuntu"/>
              <a:cs typeface="Ubuntu"/>
              <a:sym typeface="Ubuntu"/>
            </a:endParaRPr>
          </a:p>
          <a:p>
            <a:pPr marL="0" lvl="0" indent="0" algn="l" rtl="0">
              <a:spcBef>
                <a:spcPts val="300"/>
              </a:spcBef>
              <a:spcAft>
                <a:spcPts val="0"/>
              </a:spcAft>
              <a:buNone/>
            </a:pPr>
            <a:endParaRPr b="1">
              <a:solidFill>
                <a:schemeClr val="dk1"/>
              </a:solidFill>
              <a:latin typeface="Open Sans"/>
              <a:ea typeface="Open Sans"/>
              <a:cs typeface="Open Sans"/>
              <a:sym typeface="Open Sans"/>
            </a:endParaRPr>
          </a:p>
        </p:txBody>
      </p:sp>
      <p:sp>
        <p:nvSpPr>
          <p:cNvPr id="3456" name="Google Shape;3456;p32"/>
          <p:cNvSpPr txBox="1">
            <a:spLocks noGrp="1"/>
          </p:cNvSpPr>
          <p:nvPr>
            <p:ph type="title"/>
          </p:nvPr>
        </p:nvSpPr>
        <p:spPr>
          <a:xfrm>
            <a:off x="628350" y="447695"/>
            <a:ext cx="4053000" cy="84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5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3457" name="Google Shape;3457;p32"/>
          <p:cNvSpPr txBox="1">
            <a:spLocks noGrp="1"/>
          </p:cNvSpPr>
          <p:nvPr>
            <p:ph type="subTitle" idx="2"/>
          </p:nvPr>
        </p:nvSpPr>
        <p:spPr>
          <a:xfrm>
            <a:off x="628350" y="4162525"/>
            <a:ext cx="4098300" cy="38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3458" name="Google Shape;3458;p32"/>
          <p:cNvSpPr/>
          <p:nvPr/>
        </p:nvSpPr>
        <p:spPr>
          <a:xfrm rot="-5400000" flipH="1">
            <a:off x="7564200" y="0"/>
            <a:ext cx="968700" cy="9687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46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9"/>
        <p:cNvGrpSpPr/>
        <p:nvPr/>
      </p:nvGrpSpPr>
      <p:grpSpPr>
        <a:xfrm>
          <a:off x="0" y="0"/>
          <a:ext cx="0" cy="0"/>
          <a:chOff x="0" y="0"/>
          <a:chExt cx="0" cy="0"/>
        </a:xfrm>
      </p:grpSpPr>
      <p:grpSp>
        <p:nvGrpSpPr>
          <p:cNvPr id="350" name="Google Shape;350;p5"/>
          <p:cNvGrpSpPr/>
          <p:nvPr/>
        </p:nvGrpSpPr>
        <p:grpSpPr>
          <a:xfrm>
            <a:off x="2" y="-9528"/>
            <a:ext cx="9143724" cy="5158800"/>
            <a:chOff x="245950" y="1040800"/>
            <a:chExt cx="7103025" cy="3616150"/>
          </a:xfrm>
        </p:grpSpPr>
        <p:sp>
          <p:nvSpPr>
            <p:cNvPr id="351" name="Google Shape;351;p5"/>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5"/>
          <p:cNvSpPr/>
          <p:nvPr/>
        </p:nvSpPr>
        <p:spPr>
          <a:xfrm rot="10800000">
            <a:off x="-150" y="1200"/>
            <a:ext cx="9144000" cy="51423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flipH="1">
            <a:off x="0" y="0"/>
            <a:ext cx="85329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rot="5400000" flipH="1">
            <a:off x="6265950" y="2266375"/>
            <a:ext cx="51450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rot="5400000" flipH="1">
            <a:off x="0" y="417480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txBox="1">
            <a:spLocks noGrp="1"/>
          </p:cNvSpPr>
          <p:nvPr>
            <p:ph type="title"/>
          </p:nvPr>
        </p:nvSpPr>
        <p:spPr>
          <a:xfrm>
            <a:off x="2188638" y="2280450"/>
            <a:ext cx="17832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None/>
              <a:defRPr sz="2200">
                <a:latin typeface="Ubuntu"/>
                <a:ea typeface="Ubuntu"/>
                <a:cs typeface="Ubuntu"/>
                <a:sym typeface="Ubuntu"/>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461" name="Google Shape;461;p5"/>
          <p:cNvSpPr txBox="1">
            <a:spLocks noGrp="1"/>
          </p:cNvSpPr>
          <p:nvPr>
            <p:ph type="subTitle" idx="1"/>
          </p:nvPr>
        </p:nvSpPr>
        <p:spPr>
          <a:xfrm>
            <a:off x="2186538" y="2834100"/>
            <a:ext cx="1787400" cy="96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462" name="Google Shape;462;p5"/>
          <p:cNvSpPr txBox="1">
            <a:spLocks noGrp="1"/>
          </p:cNvSpPr>
          <p:nvPr>
            <p:ph type="title" idx="2"/>
          </p:nvPr>
        </p:nvSpPr>
        <p:spPr>
          <a:xfrm>
            <a:off x="5172162" y="2280450"/>
            <a:ext cx="17832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400"/>
              <a:buNone/>
              <a:defRPr sz="2200">
                <a:solidFill>
                  <a:schemeClr val="lt1"/>
                </a:solidFill>
                <a:latin typeface="Ubuntu"/>
                <a:ea typeface="Ubuntu"/>
                <a:cs typeface="Ubuntu"/>
                <a:sym typeface="Ubuntu"/>
              </a:defRPr>
            </a:lvl1pPr>
            <a:lvl2pPr lvl="1" rtl="0">
              <a:lnSpc>
                <a:spcPct val="100000"/>
              </a:lnSpc>
              <a:spcBef>
                <a:spcPts val="0"/>
              </a:spcBef>
              <a:spcAft>
                <a:spcPts val="0"/>
              </a:spcAft>
              <a:buClr>
                <a:schemeClr val="lt1"/>
              </a:buClr>
              <a:buSzPts val="2800"/>
              <a:buNone/>
              <a:defRPr>
                <a:solidFill>
                  <a:schemeClr val="lt1"/>
                </a:solidFill>
                <a:latin typeface="Ubuntu"/>
                <a:ea typeface="Ubuntu"/>
                <a:cs typeface="Ubuntu"/>
                <a:sym typeface="Ubuntu"/>
              </a:defRPr>
            </a:lvl2pPr>
            <a:lvl3pPr lvl="2" rtl="0">
              <a:lnSpc>
                <a:spcPct val="100000"/>
              </a:lnSpc>
              <a:spcBef>
                <a:spcPts val="0"/>
              </a:spcBef>
              <a:spcAft>
                <a:spcPts val="0"/>
              </a:spcAft>
              <a:buClr>
                <a:schemeClr val="lt1"/>
              </a:buClr>
              <a:buSzPts val="2800"/>
              <a:buNone/>
              <a:defRPr>
                <a:solidFill>
                  <a:schemeClr val="lt1"/>
                </a:solidFill>
                <a:latin typeface="Ubuntu"/>
                <a:ea typeface="Ubuntu"/>
                <a:cs typeface="Ubuntu"/>
                <a:sym typeface="Ubuntu"/>
              </a:defRPr>
            </a:lvl3pPr>
            <a:lvl4pPr lvl="3" rtl="0">
              <a:lnSpc>
                <a:spcPct val="100000"/>
              </a:lnSpc>
              <a:spcBef>
                <a:spcPts val="0"/>
              </a:spcBef>
              <a:spcAft>
                <a:spcPts val="0"/>
              </a:spcAft>
              <a:buClr>
                <a:schemeClr val="lt1"/>
              </a:buClr>
              <a:buSzPts val="2800"/>
              <a:buNone/>
              <a:defRPr>
                <a:solidFill>
                  <a:schemeClr val="lt1"/>
                </a:solidFill>
                <a:latin typeface="Ubuntu"/>
                <a:ea typeface="Ubuntu"/>
                <a:cs typeface="Ubuntu"/>
                <a:sym typeface="Ubuntu"/>
              </a:defRPr>
            </a:lvl4pPr>
            <a:lvl5pPr lvl="4" rtl="0">
              <a:lnSpc>
                <a:spcPct val="100000"/>
              </a:lnSpc>
              <a:spcBef>
                <a:spcPts val="0"/>
              </a:spcBef>
              <a:spcAft>
                <a:spcPts val="0"/>
              </a:spcAft>
              <a:buClr>
                <a:schemeClr val="lt1"/>
              </a:buClr>
              <a:buSzPts val="2800"/>
              <a:buNone/>
              <a:defRPr>
                <a:solidFill>
                  <a:schemeClr val="lt1"/>
                </a:solidFill>
                <a:latin typeface="Ubuntu"/>
                <a:ea typeface="Ubuntu"/>
                <a:cs typeface="Ubuntu"/>
                <a:sym typeface="Ubuntu"/>
              </a:defRPr>
            </a:lvl5pPr>
            <a:lvl6pPr lvl="5" rtl="0">
              <a:lnSpc>
                <a:spcPct val="100000"/>
              </a:lnSpc>
              <a:spcBef>
                <a:spcPts val="0"/>
              </a:spcBef>
              <a:spcAft>
                <a:spcPts val="0"/>
              </a:spcAft>
              <a:buClr>
                <a:schemeClr val="lt1"/>
              </a:buClr>
              <a:buSzPts val="2800"/>
              <a:buNone/>
              <a:defRPr>
                <a:solidFill>
                  <a:schemeClr val="lt1"/>
                </a:solidFill>
                <a:latin typeface="Ubuntu"/>
                <a:ea typeface="Ubuntu"/>
                <a:cs typeface="Ubuntu"/>
                <a:sym typeface="Ubuntu"/>
              </a:defRPr>
            </a:lvl6pPr>
            <a:lvl7pPr lvl="6" rtl="0">
              <a:lnSpc>
                <a:spcPct val="100000"/>
              </a:lnSpc>
              <a:spcBef>
                <a:spcPts val="0"/>
              </a:spcBef>
              <a:spcAft>
                <a:spcPts val="0"/>
              </a:spcAft>
              <a:buClr>
                <a:schemeClr val="lt1"/>
              </a:buClr>
              <a:buSzPts val="2800"/>
              <a:buNone/>
              <a:defRPr>
                <a:solidFill>
                  <a:schemeClr val="lt1"/>
                </a:solidFill>
                <a:latin typeface="Ubuntu"/>
                <a:ea typeface="Ubuntu"/>
                <a:cs typeface="Ubuntu"/>
                <a:sym typeface="Ubuntu"/>
              </a:defRPr>
            </a:lvl7pPr>
            <a:lvl8pPr lvl="7" rtl="0">
              <a:lnSpc>
                <a:spcPct val="100000"/>
              </a:lnSpc>
              <a:spcBef>
                <a:spcPts val="0"/>
              </a:spcBef>
              <a:spcAft>
                <a:spcPts val="0"/>
              </a:spcAft>
              <a:buClr>
                <a:schemeClr val="lt1"/>
              </a:buClr>
              <a:buSzPts val="2800"/>
              <a:buNone/>
              <a:defRPr>
                <a:solidFill>
                  <a:schemeClr val="lt1"/>
                </a:solidFill>
                <a:latin typeface="Ubuntu"/>
                <a:ea typeface="Ubuntu"/>
                <a:cs typeface="Ubuntu"/>
                <a:sym typeface="Ubuntu"/>
              </a:defRPr>
            </a:lvl8pPr>
            <a:lvl9pPr lvl="8" rtl="0">
              <a:lnSpc>
                <a:spcPct val="100000"/>
              </a:lnSpc>
              <a:spcBef>
                <a:spcPts val="0"/>
              </a:spcBef>
              <a:spcAft>
                <a:spcPts val="0"/>
              </a:spcAft>
              <a:buClr>
                <a:schemeClr val="lt1"/>
              </a:buClr>
              <a:buSzPts val="2800"/>
              <a:buNone/>
              <a:defRPr>
                <a:solidFill>
                  <a:schemeClr val="lt1"/>
                </a:solidFill>
                <a:latin typeface="Ubuntu"/>
                <a:ea typeface="Ubuntu"/>
                <a:cs typeface="Ubuntu"/>
                <a:sym typeface="Ubuntu"/>
              </a:defRPr>
            </a:lvl9pPr>
          </a:lstStyle>
          <a:p>
            <a:endParaRPr/>
          </a:p>
        </p:txBody>
      </p:sp>
      <p:sp>
        <p:nvSpPr>
          <p:cNvPr id="463" name="Google Shape;463;p5"/>
          <p:cNvSpPr txBox="1">
            <a:spLocks noGrp="1"/>
          </p:cNvSpPr>
          <p:nvPr>
            <p:ph type="subTitle" idx="3"/>
          </p:nvPr>
        </p:nvSpPr>
        <p:spPr>
          <a:xfrm>
            <a:off x="5170062" y="2834100"/>
            <a:ext cx="1787400" cy="96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1600"/>
              </a:spcBef>
              <a:spcAft>
                <a:spcPts val="0"/>
              </a:spcAft>
              <a:buClr>
                <a:schemeClr val="lt1"/>
              </a:buClr>
              <a:buSzPts val="1400"/>
              <a:buNone/>
              <a:defRPr>
                <a:solidFill>
                  <a:schemeClr val="lt1"/>
                </a:solidFill>
              </a:defRPr>
            </a:lvl3pPr>
            <a:lvl4pPr lvl="3" algn="ctr" rtl="0">
              <a:lnSpc>
                <a:spcPct val="100000"/>
              </a:lnSpc>
              <a:spcBef>
                <a:spcPts val="1600"/>
              </a:spcBef>
              <a:spcAft>
                <a:spcPts val="0"/>
              </a:spcAft>
              <a:buClr>
                <a:schemeClr val="lt1"/>
              </a:buClr>
              <a:buSzPts val="1400"/>
              <a:buNone/>
              <a:defRPr>
                <a:solidFill>
                  <a:schemeClr val="lt1"/>
                </a:solidFill>
              </a:defRPr>
            </a:lvl4pPr>
            <a:lvl5pPr lvl="4" algn="ctr" rtl="0">
              <a:lnSpc>
                <a:spcPct val="100000"/>
              </a:lnSpc>
              <a:spcBef>
                <a:spcPts val="1600"/>
              </a:spcBef>
              <a:spcAft>
                <a:spcPts val="0"/>
              </a:spcAft>
              <a:buClr>
                <a:schemeClr val="lt1"/>
              </a:buClr>
              <a:buSzPts val="1400"/>
              <a:buNone/>
              <a:defRPr>
                <a:solidFill>
                  <a:schemeClr val="lt1"/>
                </a:solidFill>
              </a:defRPr>
            </a:lvl5pPr>
            <a:lvl6pPr lvl="5" algn="ctr" rtl="0">
              <a:lnSpc>
                <a:spcPct val="100000"/>
              </a:lnSpc>
              <a:spcBef>
                <a:spcPts val="1600"/>
              </a:spcBef>
              <a:spcAft>
                <a:spcPts val="0"/>
              </a:spcAft>
              <a:buClr>
                <a:schemeClr val="lt1"/>
              </a:buClr>
              <a:buSzPts val="1400"/>
              <a:buNone/>
              <a:defRPr>
                <a:solidFill>
                  <a:schemeClr val="lt1"/>
                </a:solidFill>
              </a:defRPr>
            </a:lvl6pPr>
            <a:lvl7pPr lvl="6" algn="ctr" rtl="0">
              <a:lnSpc>
                <a:spcPct val="100000"/>
              </a:lnSpc>
              <a:spcBef>
                <a:spcPts val="1600"/>
              </a:spcBef>
              <a:spcAft>
                <a:spcPts val="0"/>
              </a:spcAft>
              <a:buClr>
                <a:schemeClr val="lt1"/>
              </a:buClr>
              <a:buSzPts val="1400"/>
              <a:buNone/>
              <a:defRPr>
                <a:solidFill>
                  <a:schemeClr val="lt1"/>
                </a:solidFill>
              </a:defRPr>
            </a:lvl7pPr>
            <a:lvl8pPr lvl="7" algn="ctr" rtl="0">
              <a:lnSpc>
                <a:spcPct val="100000"/>
              </a:lnSpc>
              <a:spcBef>
                <a:spcPts val="1600"/>
              </a:spcBef>
              <a:spcAft>
                <a:spcPts val="0"/>
              </a:spcAft>
              <a:buClr>
                <a:schemeClr val="lt1"/>
              </a:buClr>
              <a:buSzPts val="1400"/>
              <a:buNone/>
              <a:defRPr>
                <a:solidFill>
                  <a:schemeClr val="lt1"/>
                </a:solidFill>
              </a:defRPr>
            </a:lvl8pPr>
            <a:lvl9pPr lvl="8" algn="ctr" rtl="0">
              <a:lnSpc>
                <a:spcPct val="100000"/>
              </a:lnSpc>
              <a:spcBef>
                <a:spcPts val="1600"/>
              </a:spcBef>
              <a:spcAft>
                <a:spcPts val="1600"/>
              </a:spcAft>
              <a:buClr>
                <a:schemeClr val="lt1"/>
              </a:buClr>
              <a:buSzPts val="1400"/>
              <a:buNone/>
              <a:defRPr>
                <a:solidFill>
                  <a:schemeClr val="lt1"/>
                </a:solidFill>
              </a:defRPr>
            </a:lvl9pPr>
          </a:lstStyle>
          <a:p>
            <a:endParaRPr/>
          </a:p>
        </p:txBody>
      </p:sp>
      <p:sp>
        <p:nvSpPr>
          <p:cNvPr id="464" name="Google Shape;464;p5"/>
          <p:cNvSpPr txBox="1">
            <a:spLocks noGrp="1"/>
          </p:cNvSpPr>
          <p:nvPr>
            <p:ph type="title" idx="4"/>
          </p:nvPr>
        </p:nvSpPr>
        <p:spPr>
          <a:xfrm>
            <a:off x="628350" y="385950"/>
            <a:ext cx="7887300" cy="5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5"/>
        <p:cNvGrpSpPr/>
        <p:nvPr/>
      </p:nvGrpSpPr>
      <p:grpSpPr>
        <a:xfrm>
          <a:off x="0" y="0"/>
          <a:ext cx="0" cy="0"/>
          <a:chOff x="0" y="0"/>
          <a:chExt cx="0" cy="0"/>
        </a:xfrm>
      </p:grpSpPr>
      <p:grpSp>
        <p:nvGrpSpPr>
          <p:cNvPr id="466" name="Google Shape;466;p6"/>
          <p:cNvGrpSpPr/>
          <p:nvPr/>
        </p:nvGrpSpPr>
        <p:grpSpPr>
          <a:xfrm>
            <a:off x="2" y="-9528"/>
            <a:ext cx="9143724" cy="5158800"/>
            <a:chOff x="245950" y="1040800"/>
            <a:chExt cx="7103025" cy="3616150"/>
          </a:xfrm>
        </p:grpSpPr>
        <p:sp>
          <p:nvSpPr>
            <p:cNvPr id="467" name="Google Shape;467;p6"/>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6"/>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6"/>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6"/>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6"/>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6"/>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6"/>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6"/>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6"/>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6"/>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6"/>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6"/>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6"/>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6"/>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6"/>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6"/>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6"/>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6"/>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6"/>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6"/>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6"/>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6"/>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6"/>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6"/>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6"/>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6"/>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6"/>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6"/>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6"/>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6"/>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6"/>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6"/>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6"/>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6"/>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6"/>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6"/>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6"/>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6"/>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6"/>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6"/>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6"/>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6"/>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6"/>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6"/>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6"/>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6"/>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6"/>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6"/>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6"/>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6"/>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6"/>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6"/>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6"/>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6"/>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6"/>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6"/>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6"/>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6"/>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6"/>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6"/>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6"/>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6"/>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6"/>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6"/>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6"/>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6"/>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6"/>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6"/>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6"/>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6"/>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6"/>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6"/>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6"/>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6"/>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6"/>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6"/>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6"/>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6"/>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6"/>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6"/>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6"/>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6"/>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6"/>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6"/>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 name="Google Shape;572;p6"/>
          <p:cNvSpPr/>
          <p:nvPr/>
        </p:nvSpPr>
        <p:spPr>
          <a:xfrm rot="10800000">
            <a:off x="0" y="625"/>
            <a:ext cx="9144000" cy="51438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6"/>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74"/>
        <p:cNvGrpSpPr/>
        <p:nvPr/>
      </p:nvGrpSpPr>
      <p:grpSpPr>
        <a:xfrm>
          <a:off x="0" y="0"/>
          <a:ext cx="0" cy="0"/>
          <a:chOff x="0" y="0"/>
          <a:chExt cx="0" cy="0"/>
        </a:xfrm>
      </p:grpSpPr>
      <p:grpSp>
        <p:nvGrpSpPr>
          <p:cNvPr id="575" name="Google Shape;575;p7"/>
          <p:cNvGrpSpPr/>
          <p:nvPr/>
        </p:nvGrpSpPr>
        <p:grpSpPr>
          <a:xfrm>
            <a:off x="2" y="-9528"/>
            <a:ext cx="9143724" cy="5158800"/>
            <a:chOff x="245950" y="1040800"/>
            <a:chExt cx="7103025" cy="3616150"/>
          </a:xfrm>
        </p:grpSpPr>
        <p:sp>
          <p:nvSpPr>
            <p:cNvPr id="576" name="Google Shape;576;p7"/>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7"/>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7"/>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7"/>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7"/>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7"/>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7"/>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7"/>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7"/>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7"/>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7"/>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7"/>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7"/>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7"/>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7"/>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7"/>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7"/>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7"/>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7"/>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7"/>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7"/>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7"/>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7"/>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7"/>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7"/>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7"/>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7"/>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7"/>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7"/>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7"/>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7"/>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7"/>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7"/>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7"/>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7"/>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7"/>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7"/>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7"/>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7"/>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7"/>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7"/>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7"/>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7"/>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7"/>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7"/>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7"/>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7"/>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7"/>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7"/>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7"/>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7"/>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7"/>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7"/>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7"/>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7"/>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7"/>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7"/>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7"/>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7"/>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7"/>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7"/>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7"/>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7"/>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7"/>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7"/>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7"/>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7"/>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7"/>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7"/>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7"/>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7"/>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7"/>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7"/>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7"/>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7"/>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7"/>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7"/>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7"/>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7"/>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7"/>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7"/>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7"/>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7"/>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7"/>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7"/>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7"/>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7"/>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7"/>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7"/>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7"/>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7"/>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7"/>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7"/>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7"/>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7"/>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7"/>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7"/>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7"/>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7"/>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7"/>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7"/>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7"/>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7"/>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 name="Google Shape;681;p7"/>
          <p:cNvSpPr/>
          <p:nvPr/>
        </p:nvSpPr>
        <p:spPr>
          <a:xfrm rot="10800000">
            <a:off x="0" y="750"/>
            <a:ext cx="9144000" cy="51429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7"/>
          <p:cNvSpPr/>
          <p:nvPr/>
        </p:nvSpPr>
        <p:spPr>
          <a:xfrm flipH="1">
            <a:off x="0" y="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7"/>
          <p:cNvSpPr/>
          <p:nvPr/>
        </p:nvSpPr>
        <p:spPr>
          <a:xfrm>
            <a:off x="0" y="4739175"/>
            <a:ext cx="9144000" cy="40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7"/>
          <p:cNvSpPr/>
          <p:nvPr/>
        </p:nvSpPr>
        <p:spPr>
          <a:xfrm rot="-5400000" flipH="1">
            <a:off x="8175300" y="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7"/>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686" name="Google Shape;686;p7"/>
          <p:cNvSpPr txBox="1">
            <a:spLocks noGrp="1"/>
          </p:cNvSpPr>
          <p:nvPr>
            <p:ph type="body" idx="1"/>
          </p:nvPr>
        </p:nvSpPr>
        <p:spPr>
          <a:xfrm>
            <a:off x="628350" y="1369300"/>
            <a:ext cx="3979200" cy="14847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dk1"/>
              </a:buClr>
              <a:buSzPts val="1800"/>
              <a:buChar char="●"/>
              <a:defRPr>
                <a:solidFill>
                  <a:schemeClr val="dk1"/>
                </a:solidFill>
              </a:defRPr>
            </a:lvl1pPr>
            <a:lvl2pPr marL="914400" lvl="1" indent="-317500" rtl="0">
              <a:spcBef>
                <a:spcPts val="1600"/>
              </a:spcBef>
              <a:spcAft>
                <a:spcPts val="0"/>
              </a:spcAft>
              <a:buClr>
                <a:schemeClr val="dk1"/>
              </a:buClr>
              <a:buSzPts val="1400"/>
              <a:buChar char="○"/>
              <a:defRPr>
                <a:solidFill>
                  <a:schemeClr val="dk1"/>
                </a:solidFill>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87"/>
        <p:cNvGrpSpPr/>
        <p:nvPr/>
      </p:nvGrpSpPr>
      <p:grpSpPr>
        <a:xfrm>
          <a:off x="0" y="0"/>
          <a:ext cx="0" cy="0"/>
          <a:chOff x="0" y="0"/>
          <a:chExt cx="0" cy="0"/>
        </a:xfrm>
      </p:grpSpPr>
      <p:sp>
        <p:nvSpPr>
          <p:cNvPr id="688" name="Google Shape;688;p8"/>
          <p:cNvSpPr txBox="1">
            <a:spLocks noGrp="1"/>
          </p:cNvSpPr>
          <p:nvPr>
            <p:ph type="title"/>
          </p:nvPr>
        </p:nvSpPr>
        <p:spPr>
          <a:xfrm>
            <a:off x="577050" y="450150"/>
            <a:ext cx="49953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89" name="Google Shape;689;p8"/>
          <p:cNvSpPr/>
          <p:nvPr/>
        </p:nvSpPr>
        <p:spPr>
          <a:xfrm rot="5400000" flipH="1">
            <a:off x="-2305850" y="2270100"/>
            <a:ext cx="5154600" cy="61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8"/>
          <p:cNvSpPr/>
          <p:nvPr/>
        </p:nvSpPr>
        <p:spPr>
          <a:xfrm>
            <a:off x="-34100" y="5011650"/>
            <a:ext cx="92043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91"/>
        <p:cNvGrpSpPr/>
        <p:nvPr/>
      </p:nvGrpSpPr>
      <p:grpSpPr>
        <a:xfrm>
          <a:off x="0" y="0"/>
          <a:ext cx="0" cy="0"/>
          <a:chOff x="0" y="0"/>
          <a:chExt cx="0" cy="0"/>
        </a:xfrm>
      </p:grpSpPr>
      <p:grpSp>
        <p:nvGrpSpPr>
          <p:cNvPr id="692" name="Google Shape;692;p9"/>
          <p:cNvGrpSpPr/>
          <p:nvPr/>
        </p:nvGrpSpPr>
        <p:grpSpPr>
          <a:xfrm>
            <a:off x="2" y="-9528"/>
            <a:ext cx="9143724" cy="5158800"/>
            <a:chOff x="245950" y="1040800"/>
            <a:chExt cx="7103025" cy="3616150"/>
          </a:xfrm>
        </p:grpSpPr>
        <p:sp>
          <p:nvSpPr>
            <p:cNvPr id="693" name="Google Shape;693;p9"/>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9"/>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9"/>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9"/>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9"/>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9"/>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9"/>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9"/>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9"/>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9"/>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9"/>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9"/>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9"/>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9"/>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9"/>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9"/>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9"/>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9"/>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9"/>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9"/>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9"/>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9"/>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9"/>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9"/>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9"/>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9"/>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9"/>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9"/>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9"/>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9"/>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9"/>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9"/>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9"/>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9"/>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9"/>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9"/>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9"/>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9"/>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9"/>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9"/>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9"/>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9"/>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9"/>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9"/>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9"/>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9"/>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9"/>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9"/>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9"/>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9"/>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9"/>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9"/>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9"/>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9"/>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9"/>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9"/>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9"/>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9"/>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9"/>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9"/>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9"/>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9"/>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9"/>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9"/>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9"/>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9"/>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9"/>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9"/>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9"/>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9"/>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9"/>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9"/>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9"/>
          <p:cNvSpPr/>
          <p:nvPr/>
        </p:nvSpPr>
        <p:spPr>
          <a:xfrm rot="10800000">
            <a:off x="0" y="1350"/>
            <a:ext cx="9144000" cy="51423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9"/>
          <p:cNvSpPr txBox="1">
            <a:spLocks noGrp="1"/>
          </p:cNvSpPr>
          <p:nvPr>
            <p:ph type="subTitle" idx="1"/>
          </p:nvPr>
        </p:nvSpPr>
        <p:spPr>
          <a:xfrm>
            <a:off x="918850" y="1762125"/>
            <a:ext cx="3837000" cy="529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800" name="Google Shape;800;p9"/>
          <p:cNvSpPr txBox="1">
            <a:spLocks noGrp="1"/>
          </p:cNvSpPr>
          <p:nvPr>
            <p:ph type="body" idx="2"/>
          </p:nvPr>
        </p:nvSpPr>
        <p:spPr>
          <a:xfrm>
            <a:off x="918850" y="2319200"/>
            <a:ext cx="3837000" cy="1931400"/>
          </a:xfrm>
          <a:prstGeom prst="rect">
            <a:avLst/>
          </a:prstGeom>
        </p:spPr>
        <p:txBody>
          <a:bodyPr spcFirstLastPara="1" wrap="square" lIns="91425" tIns="91425" rIns="91425" bIns="91425" anchor="ctr" anchorCtr="0">
            <a:noAutofit/>
          </a:bodyPr>
          <a:lstStyle>
            <a:lvl1pPr marL="457200" lvl="0" indent="-342900">
              <a:lnSpc>
                <a:spcPct val="100000"/>
              </a:lnSpc>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801" name="Google Shape;801;p9"/>
          <p:cNvSpPr/>
          <p:nvPr/>
        </p:nvSpPr>
        <p:spPr>
          <a:xfrm flipH="1">
            <a:off x="0" y="0"/>
            <a:ext cx="85329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9"/>
          <p:cNvSpPr/>
          <p:nvPr/>
        </p:nvSpPr>
        <p:spPr>
          <a:xfrm rot="5400000" flipH="1">
            <a:off x="6265650" y="2266975"/>
            <a:ext cx="5145600" cy="61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9"/>
          <p:cNvSpPr/>
          <p:nvPr/>
        </p:nvSpPr>
        <p:spPr>
          <a:xfrm rot="5400000" flipH="1">
            <a:off x="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9"/>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05"/>
        <p:cNvGrpSpPr/>
        <p:nvPr/>
      </p:nvGrpSpPr>
      <p:grpSpPr>
        <a:xfrm>
          <a:off x="0" y="0"/>
          <a:ext cx="0" cy="0"/>
          <a:chOff x="0" y="0"/>
          <a:chExt cx="0" cy="0"/>
        </a:xfrm>
      </p:grpSpPr>
      <p:grpSp>
        <p:nvGrpSpPr>
          <p:cNvPr id="806" name="Google Shape;806;p10"/>
          <p:cNvGrpSpPr/>
          <p:nvPr/>
        </p:nvGrpSpPr>
        <p:grpSpPr>
          <a:xfrm>
            <a:off x="2" y="-9528"/>
            <a:ext cx="9143724" cy="5158800"/>
            <a:chOff x="245950" y="1040800"/>
            <a:chExt cx="7103025" cy="3616150"/>
          </a:xfrm>
        </p:grpSpPr>
        <p:sp>
          <p:nvSpPr>
            <p:cNvPr id="807" name="Google Shape;807;p10"/>
            <p:cNvSpPr/>
            <p:nvPr/>
          </p:nvSpPr>
          <p:spPr>
            <a:xfrm>
              <a:off x="24595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0"/>
            <p:cNvSpPr/>
            <p:nvPr/>
          </p:nvSpPr>
          <p:spPr>
            <a:xfrm>
              <a:off x="1031875" y="4628725"/>
              <a:ext cx="30575" cy="28225"/>
            </a:xfrm>
            <a:custGeom>
              <a:avLst/>
              <a:gdLst/>
              <a:ahLst/>
              <a:cxnLst/>
              <a:rect l="l" t="t" r="r" b="b"/>
              <a:pathLst>
                <a:path w="1223" h="1129" extrusionOk="0">
                  <a:moveTo>
                    <a:pt x="219" y="220"/>
                  </a:moveTo>
                  <a:cubicBezTo>
                    <a:pt x="0" y="408"/>
                    <a:pt x="0" y="721"/>
                    <a:pt x="219" y="941"/>
                  </a:cubicBezTo>
                  <a:cubicBezTo>
                    <a:pt x="439" y="1129"/>
                    <a:pt x="784" y="1129"/>
                    <a:pt x="1003" y="941"/>
                  </a:cubicBezTo>
                  <a:cubicBezTo>
                    <a:pt x="1222" y="721"/>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0"/>
            <p:cNvSpPr/>
            <p:nvPr/>
          </p:nvSpPr>
          <p:spPr>
            <a:xfrm>
              <a:off x="1817775" y="4628725"/>
              <a:ext cx="30575" cy="28225"/>
            </a:xfrm>
            <a:custGeom>
              <a:avLst/>
              <a:gdLst/>
              <a:ahLst/>
              <a:cxnLst/>
              <a:rect l="l" t="t" r="r" b="b"/>
              <a:pathLst>
                <a:path w="1223"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0"/>
            <p:cNvSpPr/>
            <p:nvPr/>
          </p:nvSpPr>
          <p:spPr>
            <a:xfrm>
              <a:off x="26037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0"/>
            <p:cNvSpPr/>
            <p:nvPr/>
          </p:nvSpPr>
          <p:spPr>
            <a:xfrm>
              <a:off x="3388825" y="4628725"/>
              <a:ext cx="31375" cy="28225"/>
            </a:xfrm>
            <a:custGeom>
              <a:avLst/>
              <a:gdLst/>
              <a:ahLst/>
              <a:cxnLst/>
              <a:rect l="l" t="t" r="r" b="b"/>
              <a:pathLst>
                <a:path w="1255" h="1129" extrusionOk="0">
                  <a:moveTo>
                    <a:pt x="220" y="220"/>
                  </a:moveTo>
                  <a:cubicBezTo>
                    <a:pt x="0" y="408"/>
                    <a:pt x="0"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0"/>
            <p:cNvSpPr/>
            <p:nvPr/>
          </p:nvSpPr>
          <p:spPr>
            <a:xfrm>
              <a:off x="4174725" y="4628725"/>
              <a:ext cx="31375" cy="28225"/>
            </a:xfrm>
            <a:custGeom>
              <a:avLst/>
              <a:gdLst/>
              <a:ahLst/>
              <a:cxnLst/>
              <a:rect l="l" t="t" r="r" b="b"/>
              <a:pathLst>
                <a:path w="1255" h="1129" extrusionOk="0">
                  <a:moveTo>
                    <a:pt x="220" y="220"/>
                  </a:moveTo>
                  <a:cubicBezTo>
                    <a:pt x="1" y="408"/>
                    <a:pt x="1" y="721"/>
                    <a:pt x="220" y="941"/>
                  </a:cubicBezTo>
                  <a:cubicBezTo>
                    <a:pt x="440" y="1129"/>
                    <a:pt x="816" y="1129"/>
                    <a:pt x="1035" y="941"/>
                  </a:cubicBezTo>
                  <a:cubicBezTo>
                    <a:pt x="1255" y="721"/>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0"/>
            <p:cNvSpPr/>
            <p:nvPr/>
          </p:nvSpPr>
          <p:spPr>
            <a:xfrm>
              <a:off x="4960650" y="4628725"/>
              <a:ext cx="31375" cy="28225"/>
            </a:xfrm>
            <a:custGeom>
              <a:avLst/>
              <a:gdLst/>
              <a:ahLst/>
              <a:cxnLst/>
              <a:rect l="l" t="t" r="r" b="b"/>
              <a:pathLst>
                <a:path w="1255" h="1129" extrusionOk="0">
                  <a:moveTo>
                    <a:pt x="220" y="220"/>
                  </a:moveTo>
                  <a:cubicBezTo>
                    <a:pt x="1" y="408"/>
                    <a:pt x="1" y="721"/>
                    <a:pt x="220" y="941"/>
                  </a:cubicBezTo>
                  <a:cubicBezTo>
                    <a:pt x="439" y="1129"/>
                    <a:pt x="815" y="1129"/>
                    <a:pt x="1035" y="941"/>
                  </a:cubicBezTo>
                  <a:cubicBezTo>
                    <a:pt x="1254" y="721"/>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0"/>
            <p:cNvSpPr/>
            <p:nvPr/>
          </p:nvSpPr>
          <p:spPr>
            <a:xfrm>
              <a:off x="5746575"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2" y="721"/>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0"/>
            <p:cNvSpPr/>
            <p:nvPr/>
          </p:nvSpPr>
          <p:spPr>
            <a:xfrm>
              <a:off x="6532475" y="4628725"/>
              <a:ext cx="30600" cy="28225"/>
            </a:xfrm>
            <a:custGeom>
              <a:avLst/>
              <a:gdLst/>
              <a:ahLst/>
              <a:cxnLst/>
              <a:rect l="l" t="t" r="r" b="b"/>
              <a:pathLst>
                <a:path w="1224" h="1129" extrusionOk="0">
                  <a:moveTo>
                    <a:pt x="220" y="220"/>
                  </a:moveTo>
                  <a:cubicBezTo>
                    <a:pt x="1" y="408"/>
                    <a:pt x="1" y="721"/>
                    <a:pt x="220" y="941"/>
                  </a:cubicBezTo>
                  <a:cubicBezTo>
                    <a:pt x="439" y="1129"/>
                    <a:pt x="784" y="1129"/>
                    <a:pt x="1004" y="941"/>
                  </a:cubicBezTo>
                  <a:cubicBezTo>
                    <a:pt x="1223" y="721"/>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0"/>
            <p:cNvSpPr/>
            <p:nvPr/>
          </p:nvSpPr>
          <p:spPr>
            <a:xfrm>
              <a:off x="7318400" y="4628725"/>
              <a:ext cx="30575" cy="28225"/>
            </a:xfrm>
            <a:custGeom>
              <a:avLst/>
              <a:gdLst/>
              <a:ahLst/>
              <a:cxnLst/>
              <a:rect l="l" t="t" r="r" b="b"/>
              <a:pathLst>
                <a:path w="1223" h="1129" extrusionOk="0">
                  <a:moveTo>
                    <a:pt x="220" y="220"/>
                  </a:moveTo>
                  <a:cubicBezTo>
                    <a:pt x="0" y="408"/>
                    <a:pt x="0" y="721"/>
                    <a:pt x="220" y="941"/>
                  </a:cubicBezTo>
                  <a:cubicBezTo>
                    <a:pt x="439" y="1129"/>
                    <a:pt x="784" y="1129"/>
                    <a:pt x="1003" y="941"/>
                  </a:cubicBezTo>
                  <a:cubicBezTo>
                    <a:pt x="1223" y="721"/>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0"/>
            <p:cNvSpPr/>
            <p:nvPr/>
          </p:nvSpPr>
          <p:spPr>
            <a:xfrm>
              <a:off x="637725" y="4269850"/>
              <a:ext cx="31375" cy="28225"/>
            </a:xfrm>
            <a:custGeom>
              <a:avLst/>
              <a:gdLst/>
              <a:ahLst/>
              <a:cxnLst/>
              <a:rect l="l" t="t" r="r" b="b"/>
              <a:pathLst>
                <a:path w="1255" h="1129" extrusionOk="0">
                  <a:moveTo>
                    <a:pt x="220" y="220"/>
                  </a:moveTo>
                  <a:cubicBezTo>
                    <a:pt x="1" y="408"/>
                    <a:pt x="1" y="722"/>
                    <a:pt x="220" y="941"/>
                  </a:cubicBezTo>
                  <a:cubicBezTo>
                    <a:pt x="439" y="1129"/>
                    <a:pt x="816" y="1129"/>
                    <a:pt x="1035" y="941"/>
                  </a:cubicBezTo>
                  <a:cubicBezTo>
                    <a:pt x="1254" y="722"/>
                    <a:pt x="1254" y="408"/>
                    <a:pt x="1035" y="220"/>
                  </a:cubicBezTo>
                  <a:cubicBezTo>
                    <a:pt x="816"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0"/>
            <p:cNvSpPr/>
            <p:nvPr/>
          </p:nvSpPr>
          <p:spPr>
            <a:xfrm>
              <a:off x="1423650" y="4269850"/>
              <a:ext cx="31350" cy="28225"/>
            </a:xfrm>
            <a:custGeom>
              <a:avLst/>
              <a:gdLst/>
              <a:ahLst/>
              <a:cxnLst/>
              <a:rect l="l" t="t" r="r" b="b"/>
              <a:pathLst>
                <a:path w="1254" h="1129"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0"/>
            <p:cNvSpPr/>
            <p:nvPr/>
          </p:nvSpPr>
          <p:spPr>
            <a:xfrm>
              <a:off x="2209550"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0"/>
            <p:cNvSpPr/>
            <p:nvPr/>
          </p:nvSpPr>
          <p:spPr>
            <a:xfrm>
              <a:off x="299547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0"/>
            <p:cNvSpPr/>
            <p:nvPr/>
          </p:nvSpPr>
          <p:spPr>
            <a:xfrm>
              <a:off x="3781400" y="4269850"/>
              <a:ext cx="30575" cy="28225"/>
            </a:xfrm>
            <a:custGeom>
              <a:avLst/>
              <a:gdLst/>
              <a:ahLst/>
              <a:cxnLst/>
              <a:rect l="l" t="t" r="r" b="b"/>
              <a:pathLst>
                <a:path w="1223" h="1129"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0"/>
            <p:cNvSpPr/>
            <p:nvPr/>
          </p:nvSpPr>
          <p:spPr>
            <a:xfrm>
              <a:off x="4567300" y="4269850"/>
              <a:ext cx="30575" cy="28225"/>
            </a:xfrm>
            <a:custGeom>
              <a:avLst/>
              <a:gdLst/>
              <a:ahLst/>
              <a:cxnLst/>
              <a:rect l="l" t="t" r="r" b="b"/>
              <a:pathLst>
                <a:path w="1223" h="1129"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0"/>
            <p:cNvSpPr/>
            <p:nvPr/>
          </p:nvSpPr>
          <p:spPr>
            <a:xfrm>
              <a:off x="5353225"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0"/>
            <p:cNvSpPr/>
            <p:nvPr/>
          </p:nvSpPr>
          <p:spPr>
            <a:xfrm>
              <a:off x="6139125" y="4269850"/>
              <a:ext cx="30600" cy="28225"/>
            </a:xfrm>
            <a:custGeom>
              <a:avLst/>
              <a:gdLst/>
              <a:ahLst/>
              <a:cxnLst/>
              <a:rect l="l" t="t" r="r" b="b"/>
              <a:pathLst>
                <a:path w="1224" h="1129" extrusionOk="0">
                  <a:moveTo>
                    <a:pt x="220" y="220"/>
                  </a:moveTo>
                  <a:cubicBezTo>
                    <a:pt x="1" y="408"/>
                    <a:pt x="1" y="722"/>
                    <a:pt x="220" y="941"/>
                  </a:cubicBezTo>
                  <a:cubicBezTo>
                    <a:pt x="440" y="1129"/>
                    <a:pt x="784" y="1129"/>
                    <a:pt x="1004" y="941"/>
                  </a:cubicBezTo>
                  <a:cubicBezTo>
                    <a:pt x="1223" y="722"/>
                    <a:pt x="1223" y="408"/>
                    <a:pt x="1004" y="220"/>
                  </a:cubicBezTo>
                  <a:cubicBezTo>
                    <a:pt x="784"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0"/>
            <p:cNvSpPr/>
            <p:nvPr/>
          </p:nvSpPr>
          <p:spPr>
            <a:xfrm>
              <a:off x="6925050" y="4269850"/>
              <a:ext cx="30575" cy="28225"/>
            </a:xfrm>
            <a:custGeom>
              <a:avLst/>
              <a:gdLst/>
              <a:ahLst/>
              <a:cxnLst/>
              <a:rect l="l" t="t" r="r" b="b"/>
              <a:pathLst>
                <a:path w="1223" h="1129"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0"/>
            <p:cNvSpPr/>
            <p:nvPr/>
          </p:nvSpPr>
          <p:spPr>
            <a:xfrm>
              <a:off x="24595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0"/>
            <p:cNvSpPr/>
            <p:nvPr/>
          </p:nvSpPr>
          <p:spPr>
            <a:xfrm>
              <a:off x="1031875" y="3910975"/>
              <a:ext cx="30575" cy="28250"/>
            </a:xfrm>
            <a:custGeom>
              <a:avLst/>
              <a:gdLst/>
              <a:ahLst/>
              <a:cxnLst/>
              <a:rect l="l" t="t" r="r" b="b"/>
              <a:pathLst>
                <a:path w="1223" h="1130" extrusionOk="0">
                  <a:moveTo>
                    <a:pt x="219" y="220"/>
                  </a:moveTo>
                  <a:cubicBezTo>
                    <a:pt x="0" y="408"/>
                    <a:pt x="0" y="722"/>
                    <a:pt x="219" y="941"/>
                  </a:cubicBezTo>
                  <a:cubicBezTo>
                    <a:pt x="439" y="1129"/>
                    <a:pt x="784" y="1129"/>
                    <a:pt x="1003" y="941"/>
                  </a:cubicBezTo>
                  <a:cubicBezTo>
                    <a:pt x="1222" y="722"/>
                    <a:pt x="1222" y="408"/>
                    <a:pt x="1003" y="220"/>
                  </a:cubicBezTo>
                  <a:cubicBezTo>
                    <a:pt x="784" y="1"/>
                    <a:pt x="439" y="1"/>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0"/>
            <p:cNvSpPr/>
            <p:nvPr/>
          </p:nvSpPr>
          <p:spPr>
            <a:xfrm>
              <a:off x="1817775" y="3910975"/>
              <a:ext cx="30575" cy="28250"/>
            </a:xfrm>
            <a:custGeom>
              <a:avLst/>
              <a:gdLst/>
              <a:ahLst/>
              <a:cxnLst/>
              <a:rect l="l" t="t" r="r" b="b"/>
              <a:pathLst>
                <a:path w="1223"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0"/>
            <p:cNvSpPr/>
            <p:nvPr/>
          </p:nvSpPr>
          <p:spPr>
            <a:xfrm>
              <a:off x="26037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0"/>
            <p:cNvSpPr/>
            <p:nvPr/>
          </p:nvSpPr>
          <p:spPr>
            <a:xfrm>
              <a:off x="3388825" y="3910975"/>
              <a:ext cx="31375" cy="28250"/>
            </a:xfrm>
            <a:custGeom>
              <a:avLst/>
              <a:gdLst/>
              <a:ahLst/>
              <a:cxnLst/>
              <a:rect l="l" t="t" r="r" b="b"/>
              <a:pathLst>
                <a:path w="1255" h="1130" extrusionOk="0">
                  <a:moveTo>
                    <a:pt x="220" y="220"/>
                  </a:moveTo>
                  <a:cubicBezTo>
                    <a:pt x="0" y="408"/>
                    <a:pt x="0"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0"/>
            <p:cNvSpPr/>
            <p:nvPr/>
          </p:nvSpPr>
          <p:spPr>
            <a:xfrm>
              <a:off x="4174725" y="3910975"/>
              <a:ext cx="31375" cy="28250"/>
            </a:xfrm>
            <a:custGeom>
              <a:avLst/>
              <a:gdLst/>
              <a:ahLst/>
              <a:cxnLst/>
              <a:rect l="l" t="t" r="r" b="b"/>
              <a:pathLst>
                <a:path w="1255" h="1130" extrusionOk="0">
                  <a:moveTo>
                    <a:pt x="220" y="220"/>
                  </a:moveTo>
                  <a:cubicBezTo>
                    <a:pt x="1" y="408"/>
                    <a:pt x="1" y="722"/>
                    <a:pt x="220" y="941"/>
                  </a:cubicBezTo>
                  <a:cubicBezTo>
                    <a:pt x="440" y="1129"/>
                    <a:pt x="816" y="1129"/>
                    <a:pt x="1035" y="941"/>
                  </a:cubicBezTo>
                  <a:cubicBezTo>
                    <a:pt x="1255" y="722"/>
                    <a:pt x="1255" y="408"/>
                    <a:pt x="1035" y="220"/>
                  </a:cubicBezTo>
                  <a:cubicBezTo>
                    <a:pt x="816" y="1"/>
                    <a:pt x="440"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0"/>
            <p:cNvSpPr/>
            <p:nvPr/>
          </p:nvSpPr>
          <p:spPr>
            <a:xfrm>
              <a:off x="4960650" y="3910975"/>
              <a:ext cx="31375" cy="28250"/>
            </a:xfrm>
            <a:custGeom>
              <a:avLst/>
              <a:gdLst/>
              <a:ahLst/>
              <a:cxnLst/>
              <a:rect l="l" t="t" r="r" b="b"/>
              <a:pathLst>
                <a:path w="1255" h="1130" extrusionOk="0">
                  <a:moveTo>
                    <a:pt x="220" y="220"/>
                  </a:moveTo>
                  <a:cubicBezTo>
                    <a:pt x="1" y="408"/>
                    <a:pt x="1" y="722"/>
                    <a:pt x="220" y="941"/>
                  </a:cubicBezTo>
                  <a:cubicBezTo>
                    <a:pt x="439" y="1129"/>
                    <a:pt x="815" y="1129"/>
                    <a:pt x="1035" y="941"/>
                  </a:cubicBezTo>
                  <a:cubicBezTo>
                    <a:pt x="1254" y="722"/>
                    <a:pt x="1254" y="408"/>
                    <a:pt x="1035"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0"/>
            <p:cNvSpPr/>
            <p:nvPr/>
          </p:nvSpPr>
          <p:spPr>
            <a:xfrm>
              <a:off x="5746575"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2" y="722"/>
                    <a:pt x="1222" y="408"/>
                    <a:pt x="1003" y="220"/>
                  </a:cubicBezTo>
                  <a:cubicBezTo>
                    <a:pt x="815"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
            <p:cNvSpPr/>
            <p:nvPr/>
          </p:nvSpPr>
          <p:spPr>
            <a:xfrm>
              <a:off x="6532475" y="3910975"/>
              <a:ext cx="30600" cy="28250"/>
            </a:xfrm>
            <a:custGeom>
              <a:avLst/>
              <a:gdLst/>
              <a:ahLst/>
              <a:cxnLst/>
              <a:rect l="l" t="t" r="r" b="b"/>
              <a:pathLst>
                <a:path w="1224" h="1130" extrusionOk="0">
                  <a:moveTo>
                    <a:pt x="220" y="220"/>
                  </a:moveTo>
                  <a:cubicBezTo>
                    <a:pt x="1" y="408"/>
                    <a:pt x="1" y="722"/>
                    <a:pt x="220" y="941"/>
                  </a:cubicBezTo>
                  <a:cubicBezTo>
                    <a:pt x="439" y="1129"/>
                    <a:pt x="784" y="1129"/>
                    <a:pt x="1004" y="941"/>
                  </a:cubicBezTo>
                  <a:cubicBezTo>
                    <a:pt x="1223" y="722"/>
                    <a:pt x="1223" y="408"/>
                    <a:pt x="1004"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0"/>
            <p:cNvSpPr/>
            <p:nvPr/>
          </p:nvSpPr>
          <p:spPr>
            <a:xfrm>
              <a:off x="7318400" y="3910975"/>
              <a:ext cx="30575" cy="28250"/>
            </a:xfrm>
            <a:custGeom>
              <a:avLst/>
              <a:gdLst/>
              <a:ahLst/>
              <a:cxnLst/>
              <a:rect l="l" t="t" r="r" b="b"/>
              <a:pathLst>
                <a:path w="1223" h="1130" extrusionOk="0">
                  <a:moveTo>
                    <a:pt x="220" y="220"/>
                  </a:moveTo>
                  <a:cubicBezTo>
                    <a:pt x="0" y="408"/>
                    <a:pt x="0" y="722"/>
                    <a:pt x="220" y="941"/>
                  </a:cubicBezTo>
                  <a:cubicBezTo>
                    <a:pt x="439" y="1129"/>
                    <a:pt x="784" y="1129"/>
                    <a:pt x="1003" y="941"/>
                  </a:cubicBezTo>
                  <a:cubicBezTo>
                    <a:pt x="1223" y="722"/>
                    <a:pt x="1223" y="408"/>
                    <a:pt x="1003" y="220"/>
                  </a:cubicBezTo>
                  <a:cubicBezTo>
                    <a:pt x="784" y="1"/>
                    <a:pt x="439" y="1"/>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0"/>
            <p:cNvSpPr/>
            <p:nvPr/>
          </p:nvSpPr>
          <p:spPr>
            <a:xfrm>
              <a:off x="637725" y="3552125"/>
              <a:ext cx="31375" cy="28225"/>
            </a:xfrm>
            <a:custGeom>
              <a:avLst/>
              <a:gdLst/>
              <a:ahLst/>
              <a:cxnLst/>
              <a:rect l="l" t="t" r="r" b="b"/>
              <a:pathLst>
                <a:path w="1255" h="1129" extrusionOk="0">
                  <a:moveTo>
                    <a:pt x="220" y="219"/>
                  </a:moveTo>
                  <a:cubicBezTo>
                    <a:pt x="1" y="407"/>
                    <a:pt x="1" y="752"/>
                    <a:pt x="220" y="940"/>
                  </a:cubicBezTo>
                  <a:cubicBezTo>
                    <a:pt x="439" y="1128"/>
                    <a:pt x="816" y="1128"/>
                    <a:pt x="1035" y="940"/>
                  </a:cubicBezTo>
                  <a:cubicBezTo>
                    <a:pt x="1254" y="752"/>
                    <a:pt x="1254" y="407"/>
                    <a:pt x="1035" y="219"/>
                  </a:cubicBezTo>
                  <a:cubicBezTo>
                    <a:pt x="816"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0"/>
            <p:cNvSpPr/>
            <p:nvPr/>
          </p:nvSpPr>
          <p:spPr>
            <a:xfrm>
              <a:off x="1423650" y="3552125"/>
              <a:ext cx="31350" cy="28225"/>
            </a:xfrm>
            <a:custGeom>
              <a:avLst/>
              <a:gdLst/>
              <a:ahLst/>
              <a:cxnLst/>
              <a:rect l="l" t="t" r="r" b="b"/>
              <a:pathLst>
                <a:path w="1254" h="1129" extrusionOk="0">
                  <a:moveTo>
                    <a:pt x="220" y="219"/>
                  </a:moveTo>
                  <a:cubicBezTo>
                    <a:pt x="0" y="407"/>
                    <a:pt x="0" y="752"/>
                    <a:pt x="220" y="940"/>
                  </a:cubicBezTo>
                  <a:cubicBezTo>
                    <a:pt x="439" y="1128"/>
                    <a:pt x="815" y="1128"/>
                    <a:pt x="1035" y="940"/>
                  </a:cubicBezTo>
                  <a:cubicBezTo>
                    <a:pt x="1254" y="752"/>
                    <a:pt x="1254" y="407"/>
                    <a:pt x="1035" y="219"/>
                  </a:cubicBezTo>
                  <a:cubicBezTo>
                    <a:pt x="815"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0"/>
            <p:cNvSpPr/>
            <p:nvPr/>
          </p:nvSpPr>
          <p:spPr>
            <a:xfrm>
              <a:off x="2209550"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816"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0"/>
            <p:cNvSpPr/>
            <p:nvPr/>
          </p:nvSpPr>
          <p:spPr>
            <a:xfrm>
              <a:off x="299547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0"/>
            <p:cNvSpPr/>
            <p:nvPr/>
          </p:nvSpPr>
          <p:spPr>
            <a:xfrm>
              <a:off x="3781400" y="3552125"/>
              <a:ext cx="30575" cy="28225"/>
            </a:xfrm>
            <a:custGeom>
              <a:avLst/>
              <a:gdLst/>
              <a:ahLst/>
              <a:cxnLst/>
              <a:rect l="l" t="t" r="r" b="b"/>
              <a:pathLst>
                <a:path w="1223" h="1129" extrusionOk="0">
                  <a:moveTo>
                    <a:pt x="219" y="219"/>
                  </a:moveTo>
                  <a:cubicBezTo>
                    <a:pt x="0" y="407"/>
                    <a:pt x="0" y="752"/>
                    <a:pt x="219" y="940"/>
                  </a:cubicBezTo>
                  <a:cubicBezTo>
                    <a:pt x="439" y="1128"/>
                    <a:pt x="784" y="1128"/>
                    <a:pt x="1003" y="940"/>
                  </a:cubicBezTo>
                  <a:cubicBezTo>
                    <a:pt x="1222" y="752"/>
                    <a:pt x="1222" y="407"/>
                    <a:pt x="1003" y="219"/>
                  </a:cubicBezTo>
                  <a:cubicBezTo>
                    <a:pt x="784" y="0"/>
                    <a:pt x="439" y="0"/>
                    <a:pt x="219"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0"/>
            <p:cNvSpPr/>
            <p:nvPr/>
          </p:nvSpPr>
          <p:spPr>
            <a:xfrm>
              <a:off x="4567300" y="3552125"/>
              <a:ext cx="30575" cy="28225"/>
            </a:xfrm>
            <a:custGeom>
              <a:avLst/>
              <a:gdLst/>
              <a:ahLst/>
              <a:cxnLst/>
              <a:rect l="l" t="t" r="r" b="b"/>
              <a:pathLst>
                <a:path w="1223" h="1129" extrusionOk="0">
                  <a:moveTo>
                    <a:pt x="220" y="219"/>
                  </a:moveTo>
                  <a:cubicBezTo>
                    <a:pt x="1" y="407"/>
                    <a:pt x="1" y="752"/>
                    <a:pt x="220" y="940"/>
                  </a:cubicBezTo>
                  <a:cubicBezTo>
                    <a:pt x="439" y="1128"/>
                    <a:pt x="784" y="1128"/>
                    <a:pt x="1004" y="940"/>
                  </a:cubicBezTo>
                  <a:cubicBezTo>
                    <a:pt x="1223" y="752"/>
                    <a:pt x="1223" y="407"/>
                    <a:pt x="1004"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0"/>
            <p:cNvSpPr/>
            <p:nvPr/>
          </p:nvSpPr>
          <p:spPr>
            <a:xfrm>
              <a:off x="5353225" y="3552125"/>
              <a:ext cx="30575" cy="28225"/>
            </a:xfrm>
            <a:custGeom>
              <a:avLst/>
              <a:gdLst/>
              <a:ahLst/>
              <a:cxnLst/>
              <a:rect l="l" t="t" r="r" b="b"/>
              <a:pathLst>
                <a:path w="1223" h="1129" extrusionOk="0">
                  <a:moveTo>
                    <a:pt x="220" y="219"/>
                  </a:moveTo>
                  <a:cubicBezTo>
                    <a:pt x="0" y="407"/>
                    <a:pt x="0" y="752"/>
                    <a:pt x="220" y="940"/>
                  </a:cubicBezTo>
                  <a:cubicBezTo>
                    <a:pt x="439" y="1128"/>
                    <a:pt x="784" y="1128"/>
                    <a:pt x="1003" y="940"/>
                  </a:cubicBezTo>
                  <a:cubicBezTo>
                    <a:pt x="1223" y="752"/>
                    <a:pt x="1223" y="407"/>
                    <a:pt x="1003" y="219"/>
                  </a:cubicBezTo>
                  <a:cubicBezTo>
                    <a:pt x="784" y="0"/>
                    <a:pt x="439"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0"/>
            <p:cNvSpPr/>
            <p:nvPr/>
          </p:nvSpPr>
          <p:spPr>
            <a:xfrm>
              <a:off x="6139125" y="3552125"/>
              <a:ext cx="30600" cy="28225"/>
            </a:xfrm>
            <a:custGeom>
              <a:avLst/>
              <a:gdLst/>
              <a:ahLst/>
              <a:cxnLst/>
              <a:rect l="l" t="t" r="r" b="b"/>
              <a:pathLst>
                <a:path w="1224" h="1129" extrusionOk="0">
                  <a:moveTo>
                    <a:pt x="220" y="219"/>
                  </a:moveTo>
                  <a:cubicBezTo>
                    <a:pt x="1" y="407"/>
                    <a:pt x="1" y="752"/>
                    <a:pt x="220" y="940"/>
                  </a:cubicBezTo>
                  <a:cubicBezTo>
                    <a:pt x="440" y="1128"/>
                    <a:pt x="784" y="1128"/>
                    <a:pt x="1004" y="940"/>
                  </a:cubicBezTo>
                  <a:cubicBezTo>
                    <a:pt x="1223" y="752"/>
                    <a:pt x="1223" y="407"/>
                    <a:pt x="1004" y="219"/>
                  </a:cubicBezTo>
                  <a:cubicBezTo>
                    <a:pt x="784" y="0"/>
                    <a:pt x="440" y="0"/>
                    <a:pt x="220" y="21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0"/>
            <p:cNvSpPr/>
            <p:nvPr/>
          </p:nvSpPr>
          <p:spPr>
            <a:xfrm>
              <a:off x="6925825" y="3553675"/>
              <a:ext cx="28225" cy="25900"/>
            </a:xfrm>
            <a:custGeom>
              <a:avLst/>
              <a:gdLst/>
              <a:ahLst/>
              <a:cxnLst/>
              <a:rect l="l" t="t" r="r" b="b"/>
              <a:pathLst>
                <a:path w="1129" h="1036" extrusionOk="0">
                  <a:moveTo>
                    <a:pt x="1129" y="502"/>
                  </a:moveTo>
                  <a:cubicBezTo>
                    <a:pt x="1129" y="784"/>
                    <a:pt x="878" y="1035"/>
                    <a:pt x="565" y="1035"/>
                  </a:cubicBezTo>
                  <a:cubicBezTo>
                    <a:pt x="251" y="1035"/>
                    <a:pt x="1" y="784"/>
                    <a:pt x="1" y="502"/>
                  </a:cubicBezTo>
                  <a:cubicBezTo>
                    <a:pt x="1" y="220"/>
                    <a:pt x="251" y="1"/>
                    <a:pt x="565" y="1"/>
                  </a:cubicBezTo>
                  <a:cubicBezTo>
                    <a:pt x="878" y="1"/>
                    <a:pt x="1129" y="220"/>
                    <a:pt x="1129" y="502"/>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0"/>
            <p:cNvSpPr/>
            <p:nvPr/>
          </p:nvSpPr>
          <p:spPr>
            <a:xfrm>
              <a:off x="24595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0"/>
            <p:cNvSpPr/>
            <p:nvPr/>
          </p:nvSpPr>
          <p:spPr>
            <a:xfrm>
              <a:off x="1031875" y="3193250"/>
              <a:ext cx="30575" cy="28225"/>
            </a:xfrm>
            <a:custGeom>
              <a:avLst/>
              <a:gdLst/>
              <a:ahLst/>
              <a:cxnLst/>
              <a:rect l="l" t="t" r="r" b="b"/>
              <a:pathLst>
                <a:path w="1223" h="1129" extrusionOk="0">
                  <a:moveTo>
                    <a:pt x="219" y="220"/>
                  </a:moveTo>
                  <a:cubicBezTo>
                    <a:pt x="0" y="408"/>
                    <a:pt x="0" y="752"/>
                    <a:pt x="219" y="940"/>
                  </a:cubicBezTo>
                  <a:cubicBezTo>
                    <a:pt x="439" y="1129"/>
                    <a:pt x="784" y="1129"/>
                    <a:pt x="1003" y="940"/>
                  </a:cubicBezTo>
                  <a:cubicBezTo>
                    <a:pt x="1222" y="752"/>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0"/>
            <p:cNvSpPr/>
            <p:nvPr/>
          </p:nvSpPr>
          <p:spPr>
            <a:xfrm>
              <a:off x="1817775" y="3193250"/>
              <a:ext cx="30575" cy="28225"/>
            </a:xfrm>
            <a:custGeom>
              <a:avLst/>
              <a:gdLst/>
              <a:ahLst/>
              <a:cxnLst/>
              <a:rect l="l" t="t" r="r" b="b"/>
              <a:pathLst>
                <a:path w="1223"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0"/>
            <p:cNvSpPr/>
            <p:nvPr/>
          </p:nvSpPr>
          <p:spPr>
            <a:xfrm>
              <a:off x="26037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0"/>
            <p:cNvSpPr/>
            <p:nvPr/>
          </p:nvSpPr>
          <p:spPr>
            <a:xfrm>
              <a:off x="3388825" y="3193250"/>
              <a:ext cx="31375" cy="28225"/>
            </a:xfrm>
            <a:custGeom>
              <a:avLst/>
              <a:gdLst/>
              <a:ahLst/>
              <a:cxnLst/>
              <a:rect l="l" t="t" r="r" b="b"/>
              <a:pathLst>
                <a:path w="1255" h="1129" extrusionOk="0">
                  <a:moveTo>
                    <a:pt x="220" y="220"/>
                  </a:moveTo>
                  <a:cubicBezTo>
                    <a:pt x="0" y="408"/>
                    <a:pt x="0"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0"/>
            <p:cNvSpPr/>
            <p:nvPr/>
          </p:nvSpPr>
          <p:spPr>
            <a:xfrm>
              <a:off x="4174725" y="3193250"/>
              <a:ext cx="31375" cy="28225"/>
            </a:xfrm>
            <a:custGeom>
              <a:avLst/>
              <a:gdLst/>
              <a:ahLst/>
              <a:cxnLst/>
              <a:rect l="l" t="t" r="r" b="b"/>
              <a:pathLst>
                <a:path w="1255" h="1129" extrusionOk="0">
                  <a:moveTo>
                    <a:pt x="220" y="220"/>
                  </a:moveTo>
                  <a:cubicBezTo>
                    <a:pt x="1" y="408"/>
                    <a:pt x="1" y="752"/>
                    <a:pt x="220" y="940"/>
                  </a:cubicBezTo>
                  <a:cubicBezTo>
                    <a:pt x="440" y="1129"/>
                    <a:pt x="816" y="1129"/>
                    <a:pt x="1035" y="940"/>
                  </a:cubicBezTo>
                  <a:cubicBezTo>
                    <a:pt x="1255" y="752"/>
                    <a:pt x="1255" y="408"/>
                    <a:pt x="1035"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0"/>
            <p:cNvSpPr/>
            <p:nvPr/>
          </p:nvSpPr>
          <p:spPr>
            <a:xfrm>
              <a:off x="4960650" y="3193250"/>
              <a:ext cx="31375" cy="28225"/>
            </a:xfrm>
            <a:custGeom>
              <a:avLst/>
              <a:gdLst/>
              <a:ahLst/>
              <a:cxnLst/>
              <a:rect l="l" t="t" r="r" b="b"/>
              <a:pathLst>
                <a:path w="1255" h="1129" extrusionOk="0">
                  <a:moveTo>
                    <a:pt x="220" y="220"/>
                  </a:moveTo>
                  <a:cubicBezTo>
                    <a:pt x="1" y="408"/>
                    <a:pt x="1" y="752"/>
                    <a:pt x="220" y="940"/>
                  </a:cubicBezTo>
                  <a:cubicBezTo>
                    <a:pt x="439" y="1129"/>
                    <a:pt x="815" y="1129"/>
                    <a:pt x="1035" y="940"/>
                  </a:cubicBezTo>
                  <a:cubicBezTo>
                    <a:pt x="1254" y="752"/>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0"/>
            <p:cNvSpPr/>
            <p:nvPr/>
          </p:nvSpPr>
          <p:spPr>
            <a:xfrm>
              <a:off x="5746575"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2" y="752"/>
                    <a:pt x="1222" y="408"/>
                    <a:pt x="1003"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0"/>
            <p:cNvSpPr/>
            <p:nvPr/>
          </p:nvSpPr>
          <p:spPr>
            <a:xfrm>
              <a:off x="6532475" y="3193250"/>
              <a:ext cx="30600" cy="28225"/>
            </a:xfrm>
            <a:custGeom>
              <a:avLst/>
              <a:gdLst/>
              <a:ahLst/>
              <a:cxnLst/>
              <a:rect l="l" t="t" r="r" b="b"/>
              <a:pathLst>
                <a:path w="1224" h="1129" extrusionOk="0">
                  <a:moveTo>
                    <a:pt x="220" y="220"/>
                  </a:moveTo>
                  <a:cubicBezTo>
                    <a:pt x="1" y="408"/>
                    <a:pt x="1" y="752"/>
                    <a:pt x="220" y="940"/>
                  </a:cubicBezTo>
                  <a:cubicBezTo>
                    <a:pt x="439" y="1129"/>
                    <a:pt x="784" y="1129"/>
                    <a:pt x="1004" y="940"/>
                  </a:cubicBezTo>
                  <a:cubicBezTo>
                    <a:pt x="1223" y="752"/>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0"/>
            <p:cNvSpPr/>
            <p:nvPr/>
          </p:nvSpPr>
          <p:spPr>
            <a:xfrm>
              <a:off x="7318400" y="3193250"/>
              <a:ext cx="30575" cy="28225"/>
            </a:xfrm>
            <a:custGeom>
              <a:avLst/>
              <a:gdLst/>
              <a:ahLst/>
              <a:cxnLst/>
              <a:rect l="l" t="t" r="r" b="b"/>
              <a:pathLst>
                <a:path w="1223" h="1129" extrusionOk="0">
                  <a:moveTo>
                    <a:pt x="220" y="220"/>
                  </a:moveTo>
                  <a:cubicBezTo>
                    <a:pt x="0" y="408"/>
                    <a:pt x="0" y="752"/>
                    <a:pt x="220" y="940"/>
                  </a:cubicBezTo>
                  <a:cubicBezTo>
                    <a:pt x="439" y="1129"/>
                    <a:pt x="784" y="1129"/>
                    <a:pt x="1003" y="940"/>
                  </a:cubicBezTo>
                  <a:cubicBezTo>
                    <a:pt x="1223" y="752"/>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0"/>
            <p:cNvSpPr/>
            <p:nvPr/>
          </p:nvSpPr>
          <p:spPr>
            <a:xfrm>
              <a:off x="637725" y="2834375"/>
              <a:ext cx="31375" cy="28225"/>
            </a:xfrm>
            <a:custGeom>
              <a:avLst/>
              <a:gdLst/>
              <a:ahLst/>
              <a:cxnLst/>
              <a:rect l="l" t="t" r="r" b="b"/>
              <a:pathLst>
                <a:path w="1255" h="1129" extrusionOk="0">
                  <a:moveTo>
                    <a:pt x="220" y="220"/>
                  </a:moveTo>
                  <a:cubicBezTo>
                    <a:pt x="1" y="408"/>
                    <a:pt x="1" y="753"/>
                    <a:pt x="220" y="941"/>
                  </a:cubicBezTo>
                  <a:cubicBezTo>
                    <a:pt x="439" y="1129"/>
                    <a:pt x="816" y="1129"/>
                    <a:pt x="1035" y="941"/>
                  </a:cubicBezTo>
                  <a:cubicBezTo>
                    <a:pt x="1254" y="753"/>
                    <a:pt x="1254" y="408"/>
                    <a:pt x="1035" y="220"/>
                  </a:cubicBezTo>
                  <a:cubicBezTo>
                    <a:pt x="816"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0"/>
            <p:cNvSpPr/>
            <p:nvPr/>
          </p:nvSpPr>
          <p:spPr>
            <a:xfrm>
              <a:off x="1423650" y="2834375"/>
              <a:ext cx="31350" cy="28225"/>
            </a:xfrm>
            <a:custGeom>
              <a:avLst/>
              <a:gdLst/>
              <a:ahLst/>
              <a:cxnLst/>
              <a:rect l="l" t="t" r="r" b="b"/>
              <a:pathLst>
                <a:path w="1254" h="1129" extrusionOk="0">
                  <a:moveTo>
                    <a:pt x="220" y="220"/>
                  </a:moveTo>
                  <a:cubicBezTo>
                    <a:pt x="0" y="408"/>
                    <a:pt x="0" y="753"/>
                    <a:pt x="220" y="941"/>
                  </a:cubicBezTo>
                  <a:cubicBezTo>
                    <a:pt x="439" y="1129"/>
                    <a:pt x="815" y="1129"/>
                    <a:pt x="1035" y="941"/>
                  </a:cubicBezTo>
                  <a:cubicBezTo>
                    <a:pt x="1254" y="753"/>
                    <a:pt x="1254" y="408"/>
                    <a:pt x="1035" y="220"/>
                  </a:cubicBezTo>
                  <a:cubicBezTo>
                    <a:pt x="815"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0"/>
            <p:cNvSpPr/>
            <p:nvPr/>
          </p:nvSpPr>
          <p:spPr>
            <a:xfrm>
              <a:off x="2209550"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816"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0"/>
            <p:cNvSpPr/>
            <p:nvPr/>
          </p:nvSpPr>
          <p:spPr>
            <a:xfrm>
              <a:off x="299547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0"/>
            <p:cNvSpPr/>
            <p:nvPr/>
          </p:nvSpPr>
          <p:spPr>
            <a:xfrm>
              <a:off x="3781400" y="2834375"/>
              <a:ext cx="30575" cy="28225"/>
            </a:xfrm>
            <a:custGeom>
              <a:avLst/>
              <a:gdLst/>
              <a:ahLst/>
              <a:cxnLst/>
              <a:rect l="l" t="t" r="r" b="b"/>
              <a:pathLst>
                <a:path w="1223" h="1129" extrusionOk="0">
                  <a:moveTo>
                    <a:pt x="219" y="220"/>
                  </a:moveTo>
                  <a:cubicBezTo>
                    <a:pt x="0" y="408"/>
                    <a:pt x="0" y="753"/>
                    <a:pt x="219" y="941"/>
                  </a:cubicBezTo>
                  <a:cubicBezTo>
                    <a:pt x="439" y="1129"/>
                    <a:pt x="784" y="1129"/>
                    <a:pt x="1003" y="941"/>
                  </a:cubicBezTo>
                  <a:cubicBezTo>
                    <a:pt x="1222" y="753"/>
                    <a:pt x="1222" y="408"/>
                    <a:pt x="1003" y="220"/>
                  </a:cubicBezTo>
                  <a:cubicBezTo>
                    <a:pt x="784" y="0"/>
                    <a:pt x="439" y="0"/>
                    <a:pt x="219"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0"/>
            <p:cNvSpPr/>
            <p:nvPr/>
          </p:nvSpPr>
          <p:spPr>
            <a:xfrm>
              <a:off x="4567300" y="2834375"/>
              <a:ext cx="30575" cy="28225"/>
            </a:xfrm>
            <a:custGeom>
              <a:avLst/>
              <a:gdLst/>
              <a:ahLst/>
              <a:cxnLst/>
              <a:rect l="l" t="t" r="r" b="b"/>
              <a:pathLst>
                <a:path w="1223" h="1129" extrusionOk="0">
                  <a:moveTo>
                    <a:pt x="220" y="220"/>
                  </a:moveTo>
                  <a:cubicBezTo>
                    <a:pt x="1" y="408"/>
                    <a:pt x="1" y="753"/>
                    <a:pt x="220" y="941"/>
                  </a:cubicBezTo>
                  <a:cubicBezTo>
                    <a:pt x="439" y="1129"/>
                    <a:pt x="784" y="1129"/>
                    <a:pt x="1004" y="941"/>
                  </a:cubicBezTo>
                  <a:cubicBezTo>
                    <a:pt x="1223" y="753"/>
                    <a:pt x="1223" y="408"/>
                    <a:pt x="1004"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0"/>
            <p:cNvSpPr/>
            <p:nvPr/>
          </p:nvSpPr>
          <p:spPr>
            <a:xfrm>
              <a:off x="5353225"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0"/>
            <p:cNvSpPr/>
            <p:nvPr/>
          </p:nvSpPr>
          <p:spPr>
            <a:xfrm>
              <a:off x="6139125" y="2834375"/>
              <a:ext cx="30600" cy="28225"/>
            </a:xfrm>
            <a:custGeom>
              <a:avLst/>
              <a:gdLst/>
              <a:ahLst/>
              <a:cxnLst/>
              <a:rect l="l" t="t" r="r" b="b"/>
              <a:pathLst>
                <a:path w="1224" h="1129" extrusionOk="0">
                  <a:moveTo>
                    <a:pt x="220" y="220"/>
                  </a:moveTo>
                  <a:cubicBezTo>
                    <a:pt x="1" y="408"/>
                    <a:pt x="1" y="753"/>
                    <a:pt x="220" y="941"/>
                  </a:cubicBezTo>
                  <a:cubicBezTo>
                    <a:pt x="440" y="1129"/>
                    <a:pt x="784" y="1129"/>
                    <a:pt x="1004" y="941"/>
                  </a:cubicBezTo>
                  <a:cubicBezTo>
                    <a:pt x="1223" y="753"/>
                    <a:pt x="1223" y="408"/>
                    <a:pt x="1004" y="220"/>
                  </a:cubicBezTo>
                  <a:cubicBezTo>
                    <a:pt x="784" y="0"/>
                    <a:pt x="440"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0"/>
            <p:cNvSpPr/>
            <p:nvPr/>
          </p:nvSpPr>
          <p:spPr>
            <a:xfrm>
              <a:off x="6925050" y="2834375"/>
              <a:ext cx="30575" cy="28225"/>
            </a:xfrm>
            <a:custGeom>
              <a:avLst/>
              <a:gdLst/>
              <a:ahLst/>
              <a:cxnLst/>
              <a:rect l="l" t="t" r="r" b="b"/>
              <a:pathLst>
                <a:path w="1223" h="1129" extrusionOk="0">
                  <a:moveTo>
                    <a:pt x="220" y="220"/>
                  </a:moveTo>
                  <a:cubicBezTo>
                    <a:pt x="0" y="408"/>
                    <a:pt x="0" y="753"/>
                    <a:pt x="220" y="941"/>
                  </a:cubicBezTo>
                  <a:cubicBezTo>
                    <a:pt x="439" y="1129"/>
                    <a:pt x="784" y="1129"/>
                    <a:pt x="1003" y="941"/>
                  </a:cubicBezTo>
                  <a:cubicBezTo>
                    <a:pt x="1223" y="753"/>
                    <a:pt x="1223" y="408"/>
                    <a:pt x="1003" y="220"/>
                  </a:cubicBezTo>
                  <a:cubicBezTo>
                    <a:pt x="784" y="0"/>
                    <a:pt x="439" y="0"/>
                    <a:pt x="220" y="22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0"/>
            <p:cNvSpPr/>
            <p:nvPr/>
          </p:nvSpPr>
          <p:spPr>
            <a:xfrm>
              <a:off x="24595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0"/>
            <p:cNvSpPr/>
            <p:nvPr/>
          </p:nvSpPr>
          <p:spPr>
            <a:xfrm>
              <a:off x="1031875" y="2476275"/>
              <a:ext cx="30575" cy="27450"/>
            </a:xfrm>
            <a:custGeom>
              <a:avLst/>
              <a:gdLst/>
              <a:ahLst/>
              <a:cxnLst/>
              <a:rect l="l" t="t" r="r" b="b"/>
              <a:pathLst>
                <a:path w="1223" h="1098" extrusionOk="0">
                  <a:moveTo>
                    <a:pt x="219" y="189"/>
                  </a:moveTo>
                  <a:cubicBezTo>
                    <a:pt x="0" y="377"/>
                    <a:pt x="0" y="722"/>
                    <a:pt x="219" y="910"/>
                  </a:cubicBezTo>
                  <a:cubicBezTo>
                    <a:pt x="439" y="1098"/>
                    <a:pt x="784" y="1098"/>
                    <a:pt x="1003" y="910"/>
                  </a:cubicBezTo>
                  <a:cubicBezTo>
                    <a:pt x="1222" y="722"/>
                    <a:pt x="1222" y="377"/>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0"/>
            <p:cNvSpPr/>
            <p:nvPr/>
          </p:nvSpPr>
          <p:spPr>
            <a:xfrm>
              <a:off x="1817775" y="2476275"/>
              <a:ext cx="30575" cy="27450"/>
            </a:xfrm>
            <a:custGeom>
              <a:avLst/>
              <a:gdLst/>
              <a:ahLst/>
              <a:cxnLst/>
              <a:rect l="l" t="t" r="r" b="b"/>
              <a:pathLst>
                <a:path w="1223"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0"/>
            <p:cNvSpPr/>
            <p:nvPr/>
          </p:nvSpPr>
          <p:spPr>
            <a:xfrm>
              <a:off x="26037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0"/>
            <p:cNvSpPr/>
            <p:nvPr/>
          </p:nvSpPr>
          <p:spPr>
            <a:xfrm>
              <a:off x="3388825" y="2476275"/>
              <a:ext cx="31375" cy="27450"/>
            </a:xfrm>
            <a:custGeom>
              <a:avLst/>
              <a:gdLst/>
              <a:ahLst/>
              <a:cxnLst/>
              <a:rect l="l" t="t" r="r" b="b"/>
              <a:pathLst>
                <a:path w="1255" h="1098" extrusionOk="0">
                  <a:moveTo>
                    <a:pt x="220" y="189"/>
                  </a:moveTo>
                  <a:cubicBezTo>
                    <a:pt x="0" y="377"/>
                    <a:pt x="0"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0"/>
            <p:cNvSpPr/>
            <p:nvPr/>
          </p:nvSpPr>
          <p:spPr>
            <a:xfrm>
              <a:off x="4174725" y="2476275"/>
              <a:ext cx="31375" cy="27450"/>
            </a:xfrm>
            <a:custGeom>
              <a:avLst/>
              <a:gdLst/>
              <a:ahLst/>
              <a:cxnLst/>
              <a:rect l="l" t="t" r="r" b="b"/>
              <a:pathLst>
                <a:path w="1255" h="1098" extrusionOk="0">
                  <a:moveTo>
                    <a:pt x="220" y="189"/>
                  </a:moveTo>
                  <a:cubicBezTo>
                    <a:pt x="1" y="377"/>
                    <a:pt x="1" y="722"/>
                    <a:pt x="220" y="910"/>
                  </a:cubicBezTo>
                  <a:cubicBezTo>
                    <a:pt x="440" y="1098"/>
                    <a:pt x="816" y="1098"/>
                    <a:pt x="1035" y="910"/>
                  </a:cubicBezTo>
                  <a:cubicBezTo>
                    <a:pt x="1255" y="722"/>
                    <a:pt x="1255" y="377"/>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0"/>
            <p:cNvSpPr/>
            <p:nvPr/>
          </p:nvSpPr>
          <p:spPr>
            <a:xfrm>
              <a:off x="4960650" y="2476275"/>
              <a:ext cx="31375" cy="27450"/>
            </a:xfrm>
            <a:custGeom>
              <a:avLst/>
              <a:gdLst/>
              <a:ahLst/>
              <a:cxnLst/>
              <a:rect l="l" t="t" r="r" b="b"/>
              <a:pathLst>
                <a:path w="1255" h="1098" extrusionOk="0">
                  <a:moveTo>
                    <a:pt x="220" y="189"/>
                  </a:moveTo>
                  <a:cubicBezTo>
                    <a:pt x="1" y="377"/>
                    <a:pt x="1" y="722"/>
                    <a:pt x="220" y="910"/>
                  </a:cubicBezTo>
                  <a:cubicBezTo>
                    <a:pt x="439" y="1098"/>
                    <a:pt x="815" y="1098"/>
                    <a:pt x="1035" y="910"/>
                  </a:cubicBezTo>
                  <a:cubicBezTo>
                    <a:pt x="1254" y="722"/>
                    <a:pt x="1254" y="377"/>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0"/>
            <p:cNvSpPr/>
            <p:nvPr/>
          </p:nvSpPr>
          <p:spPr>
            <a:xfrm>
              <a:off x="5746575"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2" y="722"/>
                    <a:pt x="1222" y="377"/>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0"/>
            <p:cNvSpPr/>
            <p:nvPr/>
          </p:nvSpPr>
          <p:spPr>
            <a:xfrm>
              <a:off x="6532475" y="2476275"/>
              <a:ext cx="30600" cy="27450"/>
            </a:xfrm>
            <a:custGeom>
              <a:avLst/>
              <a:gdLst/>
              <a:ahLst/>
              <a:cxnLst/>
              <a:rect l="l" t="t" r="r" b="b"/>
              <a:pathLst>
                <a:path w="1224" h="1098" extrusionOk="0">
                  <a:moveTo>
                    <a:pt x="220" y="189"/>
                  </a:moveTo>
                  <a:cubicBezTo>
                    <a:pt x="1" y="377"/>
                    <a:pt x="1" y="722"/>
                    <a:pt x="220" y="910"/>
                  </a:cubicBezTo>
                  <a:cubicBezTo>
                    <a:pt x="439" y="1098"/>
                    <a:pt x="784" y="1098"/>
                    <a:pt x="1004" y="910"/>
                  </a:cubicBezTo>
                  <a:cubicBezTo>
                    <a:pt x="1223" y="722"/>
                    <a:pt x="1223" y="377"/>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0"/>
            <p:cNvSpPr/>
            <p:nvPr/>
          </p:nvSpPr>
          <p:spPr>
            <a:xfrm>
              <a:off x="7318400" y="2476275"/>
              <a:ext cx="30575" cy="27450"/>
            </a:xfrm>
            <a:custGeom>
              <a:avLst/>
              <a:gdLst/>
              <a:ahLst/>
              <a:cxnLst/>
              <a:rect l="l" t="t" r="r" b="b"/>
              <a:pathLst>
                <a:path w="1223" h="1098" extrusionOk="0">
                  <a:moveTo>
                    <a:pt x="220" y="189"/>
                  </a:moveTo>
                  <a:cubicBezTo>
                    <a:pt x="0" y="377"/>
                    <a:pt x="0" y="722"/>
                    <a:pt x="220" y="910"/>
                  </a:cubicBezTo>
                  <a:cubicBezTo>
                    <a:pt x="439" y="1098"/>
                    <a:pt x="784" y="1098"/>
                    <a:pt x="1003" y="910"/>
                  </a:cubicBezTo>
                  <a:cubicBezTo>
                    <a:pt x="1223" y="722"/>
                    <a:pt x="1223" y="377"/>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0"/>
            <p:cNvSpPr/>
            <p:nvPr/>
          </p:nvSpPr>
          <p:spPr>
            <a:xfrm>
              <a:off x="637725" y="2117425"/>
              <a:ext cx="31375" cy="27450"/>
            </a:xfrm>
            <a:custGeom>
              <a:avLst/>
              <a:gdLst/>
              <a:ahLst/>
              <a:cxnLst/>
              <a:rect l="l" t="t" r="r" b="b"/>
              <a:pathLst>
                <a:path w="1255" h="1098" extrusionOk="0">
                  <a:moveTo>
                    <a:pt x="220" y="188"/>
                  </a:moveTo>
                  <a:cubicBezTo>
                    <a:pt x="1" y="376"/>
                    <a:pt x="1" y="721"/>
                    <a:pt x="220" y="909"/>
                  </a:cubicBezTo>
                  <a:cubicBezTo>
                    <a:pt x="439" y="1097"/>
                    <a:pt x="816" y="1097"/>
                    <a:pt x="1035" y="909"/>
                  </a:cubicBezTo>
                  <a:cubicBezTo>
                    <a:pt x="1254" y="721"/>
                    <a:pt x="1254" y="376"/>
                    <a:pt x="1035" y="188"/>
                  </a:cubicBezTo>
                  <a:cubicBezTo>
                    <a:pt x="816"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0"/>
            <p:cNvSpPr/>
            <p:nvPr/>
          </p:nvSpPr>
          <p:spPr>
            <a:xfrm>
              <a:off x="1423650" y="2117425"/>
              <a:ext cx="31350" cy="27450"/>
            </a:xfrm>
            <a:custGeom>
              <a:avLst/>
              <a:gdLst/>
              <a:ahLst/>
              <a:cxnLst/>
              <a:rect l="l" t="t" r="r" b="b"/>
              <a:pathLst>
                <a:path w="1254" h="1098" extrusionOk="0">
                  <a:moveTo>
                    <a:pt x="220" y="188"/>
                  </a:moveTo>
                  <a:cubicBezTo>
                    <a:pt x="0" y="376"/>
                    <a:pt x="0" y="721"/>
                    <a:pt x="220" y="909"/>
                  </a:cubicBezTo>
                  <a:cubicBezTo>
                    <a:pt x="439" y="1097"/>
                    <a:pt x="815" y="1097"/>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0"/>
            <p:cNvSpPr/>
            <p:nvPr/>
          </p:nvSpPr>
          <p:spPr>
            <a:xfrm>
              <a:off x="2209550"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0"/>
            <p:cNvSpPr/>
            <p:nvPr/>
          </p:nvSpPr>
          <p:spPr>
            <a:xfrm>
              <a:off x="299547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0"/>
            <p:cNvSpPr/>
            <p:nvPr/>
          </p:nvSpPr>
          <p:spPr>
            <a:xfrm>
              <a:off x="3781400" y="2117425"/>
              <a:ext cx="30575" cy="27450"/>
            </a:xfrm>
            <a:custGeom>
              <a:avLst/>
              <a:gdLst/>
              <a:ahLst/>
              <a:cxnLst/>
              <a:rect l="l" t="t" r="r" b="b"/>
              <a:pathLst>
                <a:path w="1223" h="1098" extrusionOk="0">
                  <a:moveTo>
                    <a:pt x="219" y="188"/>
                  </a:moveTo>
                  <a:cubicBezTo>
                    <a:pt x="0" y="376"/>
                    <a:pt x="0" y="721"/>
                    <a:pt x="219" y="909"/>
                  </a:cubicBezTo>
                  <a:cubicBezTo>
                    <a:pt x="439" y="1097"/>
                    <a:pt x="784" y="1097"/>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0"/>
            <p:cNvSpPr/>
            <p:nvPr/>
          </p:nvSpPr>
          <p:spPr>
            <a:xfrm>
              <a:off x="4567300" y="2117425"/>
              <a:ext cx="30575" cy="27450"/>
            </a:xfrm>
            <a:custGeom>
              <a:avLst/>
              <a:gdLst/>
              <a:ahLst/>
              <a:cxnLst/>
              <a:rect l="l" t="t" r="r" b="b"/>
              <a:pathLst>
                <a:path w="1223" h="1098" extrusionOk="0">
                  <a:moveTo>
                    <a:pt x="220" y="188"/>
                  </a:moveTo>
                  <a:cubicBezTo>
                    <a:pt x="1" y="376"/>
                    <a:pt x="1" y="721"/>
                    <a:pt x="220" y="909"/>
                  </a:cubicBezTo>
                  <a:cubicBezTo>
                    <a:pt x="439" y="1097"/>
                    <a:pt x="784" y="1097"/>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0"/>
            <p:cNvSpPr/>
            <p:nvPr/>
          </p:nvSpPr>
          <p:spPr>
            <a:xfrm>
              <a:off x="5353225"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0"/>
            <p:cNvSpPr/>
            <p:nvPr/>
          </p:nvSpPr>
          <p:spPr>
            <a:xfrm>
              <a:off x="6139125" y="2117425"/>
              <a:ext cx="30600" cy="27450"/>
            </a:xfrm>
            <a:custGeom>
              <a:avLst/>
              <a:gdLst/>
              <a:ahLst/>
              <a:cxnLst/>
              <a:rect l="l" t="t" r="r" b="b"/>
              <a:pathLst>
                <a:path w="1224" h="1098" extrusionOk="0">
                  <a:moveTo>
                    <a:pt x="220" y="188"/>
                  </a:moveTo>
                  <a:cubicBezTo>
                    <a:pt x="1" y="376"/>
                    <a:pt x="1" y="721"/>
                    <a:pt x="220" y="909"/>
                  </a:cubicBezTo>
                  <a:cubicBezTo>
                    <a:pt x="440" y="1097"/>
                    <a:pt x="784" y="1097"/>
                    <a:pt x="1004" y="909"/>
                  </a:cubicBezTo>
                  <a:cubicBezTo>
                    <a:pt x="1223" y="721"/>
                    <a:pt x="1223" y="376"/>
                    <a:pt x="1004" y="188"/>
                  </a:cubicBezTo>
                  <a:cubicBezTo>
                    <a:pt x="784"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0"/>
            <p:cNvSpPr/>
            <p:nvPr/>
          </p:nvSpPr>
          <p:spPr>
            <a:xfrm>
              <a:off x="6925050" y="2117425"/>
              <a:ext cx="30575" cy="27450"/>
            </a:xfrm>
            <a:custGeom>
              <a:avLst/>
              <a:gdLst/>
              <a:ahLst/>
              <a:cxnLst/>
              <a:rect l="l" t="t" r="r" b="b"/>
              <a:pathLst>
                <a:path w="1223" h="1098" extrusionOk="0">
                  <a:moveTo>
                    <a:pt x="220" y="188"/>
                  </a:moveTo>
                  <a:cubicBezTo>
                    <a:pt x="0" y="376"/>
                    <a:pt x="0" y="721"/>
                    <a:pt x="220" y="909"/>
                  </a:cubicBezTo>
                  <a:cubicBezTo>
                    <a:pt x="439" y="1097"/>
                    <a:pt x="784" y="1097"/>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0"/>
            <p:cNvSpPr/>
            <p:nvPr/>
          </p:nvSpPr>
          <p:spPr>
            <a:xfrm>
              <a:off x="24595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0"/>
            <p:cNvSpPr/>
            <p:nvPr/>
          </p:nvSpPr>
          <p:spPr>
            <a:xfrm>
              <a:off x="1031875" y="1758550"/>
              <a:ext cx="30575" cy="28225"/>
            </a:xfrm>
            <a:custGeom>
              <a:avLst/>
              <a:gdLst/>
              <a:ahLst/>
              <a:cxnLst/>
              <a:rect l="l" t="t" r="r" b="b"/>
              <a:pathLst>
                <a:path w="1223" h="1129" extrusionOk="0">
                  <a:moveTo>
                    <a:pt x="219" y="188"/>
                  </a:moveTo>
                  <a:cubicBezTo>
                    <a:pt x="0" y="376"/>
                    <a:pt x="0" y="721"/>
                    <a:pt x="219" y="909"/>
                  </a:cubicBezTo>
                  <a:cubicBezTo>
                    <a:pt x="439" y="1129"/>
                    <a:pt x="784" y="1129"/>
                    <a:pt x="1003" y="909"/>
                  </a:cubicBezTo>
                  <a:cubicBezTo>
                    <a:pt x="1222" y="721"/>
                    <a:pt x="1222" y="376"/>
                    <a:pt x="1003" y="188"/>
                  </a:cubicBezTo>
                  <a:cubicBezTo>
                    <a:pt x="784" y="0"/>
                    <a:pt x="439" y="0"/>
                    <a:pt x="219"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0"/>
            <p:cNvSpPr/>
            <p:nvPr/>
          </p:nvSpPr>
          <p:spPr>
            <a:xfrm>
              <a:off x="1817775" y="1758550"/>
              <a:ext cx="30575" cy="28225"/>
            </a:xfrm>
            <a:custGeom>
              <a:avLst/>
              <a:gdLst/>
              <a:ahLst/>
              <a:cxnLst/>
              <a:rect l="l" t="t" r="r" b="b"/>
              <a:pathLst>
                <a:path w="1223"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0"/>
            <p:cNvSpPr/>
            <p:nvPr/>
          </p:nvSpPr>
          <p:spPr>
            <a:xfrm>
              <a:off x="26037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0"/>
            <p:cNvSpPr/>
            <p:nvPr/>
          </p:nvSpPr>
          <p:spPr>
            <a:xfrm>
              <a:off x="3388825" y="1758550"/>
              <a:ext cx="31375" cy="28225"/>
            </a:xfrm>
            <a:custGeom>
              <a:avLst/>
              <a:gdLst/>
              <a:ahLst/>
              <a:cxnLst/>
              <a:rect l="l" t="t" r="r" b="b"/>
              <a:pathLst>
                <a:path w="1255" h="1129" extrusionOk="0">
                  <a:moveTo>
                    <a:pt x="220" y="188"/>
                  </a:moveTo>
                  <a:cubicBezTo>
                    <a:pt x="0" y="376"/>
                    <a:pt x="0"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0"/>
            <p:cNvSpPr/>
            <p:nvPr/>
          </p:nvSpPr>
          <p:spPr>
            <a:xfrm>
              <a:off x="4174725" y="1758550"/>
              <a:ext cx="31375" cy="28225"/>
            </a:xfrm>
            <a:custGeom>
              <a:avLst/>
              <a:gdLst/>
              <a:ahLst/>
              <a:cxnLst/>
              <a:rect l="l" t="t" r="r" b="b"/>
              <a:pathLst>
                <a:path w="1255" h="1129" extrusionOk="0">
                  <a:moveTo>
                    <a:pt x="220" y="188"/>
                  </a:moveTo>
                  <a:cubicBezTo>
                    <a:pt x="1" y="376"/>
                    <a:pt x="1" y="721"/>
                    <a:pt x="220" y="909"/>
                  </a:cubicBezTo>
                  <a:cubicBezTo>
                    <a:pt x="440" y="1129"/>
                    <a:pt x="816" y="1129"/>
                    <a:pt x="1035" y="909"/>
                  </a:cubicBezTo>
                  <a:cubicBezTo>
                    <a:pt x="1255" y="721"/>
                    <a:pt x="1255" y="376"/>
                    <a:pt x="1035" y="188"/>
                  </a:cubicBezTo>
                  <a:cubicBezTo>
                    <a:pt x="816" y="0"/>
                    <a:pt x="440"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0"/>
            <p:cNvSpPr/>
            <p:nvPr/>
          </p:nvSpPr>
          <p:spPr>
            <a:xfrm>
              <a:off x="4960650" y="1758550"/>
              <a:ext cx="31375" cy="28225"/>
            </a:xfrm>
            <a:custGeom>
              <a:avLst/>
              <a:gdLst/>
              <a:ahLst/>
              <a:cxnLst/>
              <a:rect l="l" t="t" r="r" b="b"/>
              <a:pathLst>
                <a:path w="1255" h="1129" extrusionOk="0">
                  <a:moveTo>
                    <a:pt x="220" y="188"/>
                  </a:moveTo>
                  <a:cubicBezTo>
                    <a:pt x="1" y="376"/>
                    <a:pt x="1" y="721"/>
                    <a:pt x="220" y="909"/>
                  </a:cubicBezTo>
                  <a:cubicBezTo>
                    <a:pt x="439" y="1129"/>
                    <a:pt x="815" y="1129"/>
                    <a:pt x="1035" y="909"/>
                  </a:cubicBezTo>
                  <a:cubicBezTo>
                    <a:pt x="1254" y="721"/>
                    <a:pt x="1254" y="376"/>
                    <a:pt x="1035"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0"/>
            <p:cNvSpPr/>
            <p:nvPr/>
          </p:nvSpPr>
          <p:spPr>
            <a:xfrm>
              <a:off x="5746575"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2" y="721"/>
                    <a:pt x="1222" y="376"/>
                    <a:pt x="1003" y="188"/>
                  </a:cubicBezTo>
                  <a:cubicBezTo>
                    <a:pt x="815"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0"/>
            <p:cNvSpPr/>
            <p:nvPr/>
          </p:nvSpPr>
          <p:spPr>
            <a:xfrm>
              <a:off x="6532475" y="1758550"/>
              <a:ext cx="30600" cy="28225"/>
            </a:xfrm>
            <a:custGeom>
              <a:avLst/>
              <a:gdLst/>
              <a:ahLst/>
              <a:cxnLst/>
              <a:rect l="l" t="t" r="r" b="b"/>
              <a:pathLst>
                <a:path w="1224" h="1129" extrusionOk="0">
                  <a:moveTo>
                    <a:pt x="220" y="188"/>
                  </a:moveTo>
                  <a:cubicBezTo>
                    <a:pt x="1" y="376"/>
                    <a:pt x="1" y="721"/>
                    <a:pt x="220" y="909"/>
                  </a:cubicBezTo>
                  <a:cubicBezTo>
                    <a:pt x="439" y="1129"/>
                    <a:pt x="784" y="1129"/>
                    <a:pt x="1004" y="909"/>
                  </a:cubicBezTo>
                  <a:cubicBezTo>
                    <a:pt x="1223" y="721"/>
                    <a:pt x="1223" y="376"/>
                    <a:pt x="1004"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0"/>
            <p:cNvSpPr/>
            <p:nvPr/>
          </p:nvSpPr>
          <p:spPr>
            <a:xfrm>
              <a:off x="7318400" y="1758550"/>
              <a:ext cx="30575" cy="28225"/>
            </a:xfrm>
            <a:custGeom>
              <a:avLst/>
              <a:gdLst/>
              <a:ahLst/>
              <a:cxnLst/>
              <a:rect l="l" t="t" r="r" b="b"/>
              <a:pathLst>
                <a:path w="1223" h="1129" extrusionOk="0">
                  <a:moveTo>
                    <a:pt x="220" y="188"/>
                  </a:moveTo>
                  <a:cubicBezTo>
                    <a:pt x="0" y="376"/>
                    <a:pt x="0" y="721"/>
                    <a:pt x="220" y="909"/>
                  </a:cubicBezTo>
                  <a:cubicBezTo>
                    <a:pt x="439" y="1129"/>
                    <a:pt x="784" y="1129"/>
                    <a:pt x="1003" y="909"/>
                  </a:cubicBezTo>
                  <a:cubicBezTo>
                    <a:pt x="1223" y="721"/>
                    <a:pt x="1223" y="376"/>
                    <a:pt x="1003" y="188"/>
                  </a:cubicBezTo>
                  <a:cubicBezTo>
                    <a:pt x="784" y="0"/>
                    <a:pt x="439" y="0"/>
                    <a:pt x="220" y="188"/>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0"/>
            <p:cNvSpPr/>
            <p:nvPr/>
          </p:nvSpPr>
          <p:spPr>
            <a:xfrm>
              <a:off x="637725" y="1399675"/>
              <a:ext cx="31375" cy="28225"/>
            </a:xfrm>
            <a:custGeom>
              <a:avLst/>
              <a:gdLst/>
              <a:ahLst/>
              <a:cxnLst/>
              <a:rect l="l" t="t" r="r" b="b"/>
              <a:pathLst>
                <a:path w="1255" h="1129" extrusionOk="0">
                  <a:moveTo>
                    <a:pt x="220" y="189"/>
                  </a:moveTo>
                  <a:cubicBezTo>
                    <a:pt x="1" y="377"/>
                    <a:pt x="1" y="721"/>
                    <a:pt x="220" y="909"/>
                  </a:cubicBezTo>
                  <a:cubicBezTo>
                    <a:pt x="439" y="1129"/>
                    <a:pt x="816" y="1129"/>
                    <a:pt x="1035" y="909"/>
                  </a:cubicBezTo>
                  <a:cubicBezTo>
                    <a:pt x="1254" y="721"/>
                    <a:pt x="1254" y="377"/>
                    <a:pt x="1035" y="189"/>
                  </a:cubicBezTo>
                  <a:cubicBezTo>
                    <a:pt x="816"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0"/>
            <p:cNvSpPr/>
            <p:nvPr/>
          </p:nvSpPr>
          <p:spPr>
            <a:xfrm>
              <a:off x="1423650" y="1399675"/>
              <a:ext cx="31350" cy="28225"/>
            </a:xfrm>
            <a:custGeom>
              <a:avLst/>
              <a:gdLst/>
              <a:ahLst/>
              <a:cxnLst/>
              <a:rect l="l" t="t" r="r" b="b"/>
              <a:pathLst>
                <a:path w="1254" h="1129" extrusionOk="0">
                  <a:moveTo>
                    <a:pt x="220" y="189"/>
                  </a:moveTo>
                  <a:cubicBezTo>
                    <a:pt x="0" y="377"/>
                    <a:pt x="0" y="721"/>
                    <a:pt x="220" y="909"/>
                  </a:cubicBezTo>
                  <a:cubicBezTo>
                    <a:pt x="439" y="1129"/>
                    <a:pt x="815" y="1129"/>
                    <a:pt x="1035" y="909"/>
                  </a:cubicBezTo>
                  <a:cubicBezTo>
                    <a:pt x="1254" y="721"/>
                    <a:pt x="1254" y="377"/>
                    <a:pt x="1035" y="189"/>
                  </a:cubicBezTo>
                  <a:cubicBezTo>
                    <a:pt x="815"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0"/>
            <p:cNvSpPr/>
            <p:nvPr/>
          </p:nvSpPr>
          <p:spPr>
            <a:xfrm>
              <a:off x="2209550"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816"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0"/>
            <p:cNvSpPr/>
            <p:nvPr/>
          </p:nvSpPr>
          <p:spPr>
            <a:xfrm>
              <a:off x="299547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0"/>
            <p:cNvSpPr/>
            <p:nvPr/>
          </p:nvSpPr>
          <p:spPr>
            <a:xfrm>
              <a:off x="3781400" y="1399675"/>
              <a:ext cx="30575" cy="28225"/>
            </a:xfrm>
            <a:custGeom>
              <a:avLst/>
              <a:gdLst/>
              <a:ahLst/>
              <a:cxnLst/>
              <a:rect l="l" t="t" r="r" b="b"/>
              <a:pathLst>
                <a:path w="1223" h="1129" extrusionOk="0">
                  <a:moveTo>
                    <a:pt x="219" y="189"/>
                  </a:moveTo>
                  <a:cubicBezTo>
                    <a:pt x="0" y="377"/>
                    <a:pt x="0" y="721"/>
                    <a:pt x="219" y="909"/>
                  </a:cubicBezTo>
                  <a:cubicBezTo>
                    <a:pt x="439" y="1129"/>
                    <a:pt x="784" y="1129"/>
                    <a:pt x="1003" y="909"/>
                  </a:cubicBezTo>
                  <a:cubicBezTo>
                    <a:pt x="1222" y="721"/>
                    <a:pt x="1222" y="377"/>
                    <a:pt x="1003" y="189"/>
                  </a:cubicBezTo>
                  <a:cubicBezTo>
                    <a:pt x="784" y="0"/>
                    <a:pt x="439" y="0"/>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0"/>
            <p:cNvSpPr/>
            <p:nvPr/>
          </p:nvSpPr>
          <p:spPr>
            <a:xfrm>
              <a:off x="4567300" y="1399675"/>
              <a:ext cx="30575" cy="28225"/>
            </a:xfrm>
            <a:custGeom>
              <a:avLst/>
              <a:gdLst/>
              <a:ahLst/>
              <a:cxnLst/>
              <a:rect l="l" t="t" r="r" b="b"/>
              <a:pathLst>
                <a:path w="1223" h="1129" extrusionOk="0">
                  <a:moveTo>
                    <a:pt x="220" y="189"/>
                  </a:moveTo>
                  <a:cubicBezTo>
                    <a:pt x="1" y="377"/>
                    <a:pt x="1" y="721"/>
                    <a:pt x="220" y="909"/>
                  </a:cubicBezTo>
                  <a:cubicBezTo>
                    <a:pt x="439" y="1129"/>
                    <a:pt x="784" y="1129"/>
                    <a:pt x="1004" y="909"/>
                  </a:cubicBezTo>
                  <a:cubicBezTo>
                    <a:pt x="1223" y="721"/>
                    <a:pt x="1223" y="377"/>
                    <a:pt x="1004"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0"/>
            <p:cNvSpPr/>
            <p:nvPr/>
          </p:nvSpPr>
          <p:spPr>
            <a:xfrm>
              <a:off x="5353225"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0"/>
            <p:cNvSpPr/>
            <p:nvPr/>
          </p:nvSpPr>
          <p:spPr>
            <a:xfrm>
              <a:off x="6139125" y="1399675"/>
              <a:ext cx="30600" cy="28225"/>
            </a:xfrm>
            <a:custGeom>
              <a:avLst/>
              <a:gdLst/>
              <a:ahLst/>
              <a:cxnLst/>
              <a:rect l="l" t="t" r="r" b="b"/>
              <a:pathLst>
                <a:path w="1224" h="1129" extrusionOk="0">
                  <a:moveTo>
                    <a:pt x="220" y="189"/>
                  </a:moveTo>
                  <a:cubicBezTo>
                    <a:pt x="1" y="377"/>
                    <a:pt x="1" y="721"/>
                    <a:pt x="220" y="909"/>
                  </a:cubicBezTo>
                  <a:cubicBezTo>
                    <a:pt x="440" y="1129"/>
                    <a:pt x="784" y="1129"/>
                    <a:pt x="1004" y="909"/>
                  </a:cubicBezTo>
                  <a:cubicBezTo>
                    <a:pt x="1223" y="721"/>
                    <a:pt x="1223" y="377"/>
                    <a:pt x="1004" y="189"/>
                  </a:cubicBezTo>
                  <a:cubicBezTo>
                    <a:pt x="784" y="0"/>
                    <a:pt x="440"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0"/>
            <p:cNvSpPr/>
            <p:nvPr/>
          </p:nvSpPr>
          <p:spPr>
            <a:xfrm>
              <a:off x="6925050" y="1399675"/>
              <a:ext cx="30575" cy="28225"/>
            </a:xfrm>
            <a:custGeom>
              <a:avLst/>
              <a:gdLst/>
              <a:ahLst/>
              <a:cxnLst/>
              <a:rect l="l" t="t" r="r" b="b"/>
              <a:pathLst>
                <a:path w="1223" h="1129" extrusionOk="0">
                  <a:moveTo>
                    <a:pt x="220" y="189"/>
                  </a:moveTo>
                  <a:cubicBezTo>
                    <a:pt x="0" y="377"/>
                    <a:pt x="0" y="721"/>
                    <a:pt x="220" y="909"/>
                  </a:cubicBezTo>
                  <a:cubicBezTo>
                    <a:pt x="439" y="1129"/>
                    <a:pt x="784" y="1129"/>
                    <a:pt x="1003" y="909"/>
                  </a:cubicBezTo>
                  <a:cubicBezTo>
                    <a:pt x="1223" y="721"/>
                    <a:pt x="1223" y="377"/>
                    <a:pt x="1003" y="189"/>
                  </a:cubicBezTo>
                  <a:cubicBezTo>
                    <a:pt x="784" y="0"/>
                    <a:pt x="439" y="0"/>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0"/>
            <p:cNvSpPr/>
            <p:nvPr/>
          </p:nvSpPr>
          <p:spPr>
            <a:xfrm>
              <a:off x="24595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0"/>
            <p:cNvSpPr/>
            <p:nvPr/>
          </p:nvSpPr>
          <p:spPr>
            <a:xfrm>
              <a:off x="1031875" y="1040800"/>
              <a:ext cx="30575" cy="28225"/>
            </a:xfrm>
            <a:custGeom>
              <a:avLst/>
              <a:gdLst/>
              <a:ahLst/>
              <a:cxnLst/>
              <a:rect l="l" t="t" r="r" b="b"/>
              <a:pathLst>
                <a:path w="1223" h="1129" extrusionOk="0">
                  <a:moveTo>
                    <a:pt x="219" y="189"/>
                  </a:moveTo>
                  <a:cubicBezTo>
                    <a:pt x="0" y="408"/>
                    <a:pt x="0" y="722"/>
                    <a:pt x="219" y="910"/>
                  </a:cubicBezTo>
                  <a:cubicBezTo>
                    <a:pt x="439" y="1129"/>
                    <a:pt x="784" y="1129"/>
                    <a:pt x="1003" y="910"/>
                  </a:cubicBezTo>
                  <a:cubicBezTo>
                    <a:pt x="1222" y="722"/>
                    <a:pt x="1222" y="408"/>
                    <a:pt x="1003" y="189"/>
                  </a:cubicBezTo>
                  <a:cubicBezTo>
                    <a:pt x="784" y="1"/>
                    <a:pt x="439" y="1"/>
                    <a:pt x="219"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0"/>
            <p:cNvSpPr/>
            <p:nvPr/>
          </p:nvSpPr>
          <p:spPr>
            <a:xfrm>
              <a:off x="1817775" y="1040800"/>
              <a:ext cx="30575" cy="28225"/>
            </a:xfrm>
            <a:custGeom>
              <a:avLst/>
              <a:gdLst/>
              <a:ahLst/>
              <a:cxnLst/>
              <a:rect l="l" t="t" r="r" b="b"/>
              <a:pathLst>
                <a:path w="1223"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0"/>
            <p:cNvSpPr/>
            <p:nvPr/>
          </p:nvSpPr>
          <p:spPr>
            <a:xfrm>
              <a:off x="26037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0"/>
            <p:cNvSpPr/>
            <p:nvPr/>
          </p:nvSpPr>
          <p:spPr>
            <a:xfrm>
              <a:off x="3388825" y="1040800"/>
              <a:ext cx="31375" cy="28225"/>
            </a:xfrm>
            <a:custGeom>
              <a:avLst/>
              <a:gdLst/>
              <a:ahLst/>
              <a:cxnLst/>
              <a:rect l="l" t="t" r="r" b="b"/>
              <a:pathLst>
                <a:path w="1255" h="1129" extrusionOk="0">
                  <a:moveTo>
                    <a:pt x="220" y="189"/>
                  </a:moveTo>
                  <a:cubicBezTo>
                    <a:pt x="0" y="408"/>
                    <a:pt x="0"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0"/>
            <p:cNvSpPr/>
            <p:nvPr/>
          </p:nvSpPr>
          <p:spPr>
            <a:xfrm>
              <a:off x="4174725" y="1040800"/>
              <a:ext cx="31375" cy="28225"/>
            </a:xfrm>
            <a:custGeom>
              <a:avLst/>
              <a:gdLst/>
              <a:ahLst/>
              <a:cxnLst/>
              <a:rect l="l" t="t" r="r" b="b"/>
              <a:pathLst>
                <a:path w="1255" h="1129" extrusionOk="0">
                  <a:moveTo>
                    <a:pt x="220" y="189"/>
                  </a:moveTo>
                  <a:cubicBezTo>
                    <a:pt x="1" y="408"/>
                    <a:pt x="1" y="722"/>
                    <a:pt x="220" y="910"/>
                  </a:cubicBezTo>
                  <a:cubicBezTo>
                    <a:pt x="440" y="1129"/>
                    <a:pt x="816" y="1129"/>
                    <a:pt x="1035" y="910"/>
                  </a:cubicBezTo>
                  <a:cubicBezTo>
                    <a:pt x="1255" y="722"/>
                    <a:pt x="1255" y="408"/>
                    <a:pt x="1035" y="189"/>
                  </a:cubicBezTo>
                  <a:cubicBezTo>
                    <a:pt x="816" y="1"/>
                    <a:pt x="440"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0"/>
            <p:cNvSpPr/>
            <p:nvPr/>
          </p:nvSpPr>
          <p:spPr>
            <a:xfrm>
              <a:off x="4960650" y="1040800"/>
              <a:ext cx="31375" cy="28225"/>
            </a:xfrm>
            <a:custGeom>
              <a:avLst/>
              <a:gdLst/>
              <a:ahLst/>
              <a:cxnLst/>
              <a:rect l="l" t="t" r="r" b="b"/>
              <a:pathLst>
                <a:path w="1255" h="1129" extrusionOk="0">
                  <a:moveTo>
                    <a:pt x="220" y="189"/>
                  </a:moveTo>
                  <a:cubicBezTo>
                    <a:pt x="1" y="408"/>
                    <a:pt x="1" y="722"/>
                    <a:pt x="220" y="910"/>
                  </a:cubicBezTo>
                  <a:cubicBezTo>
                    <a:pt x="439" y="1129"/>
                    <a:pt x="815" y="1129"/>
                    <a:pt x="1035" y="910"/>
                  </a:cubicBezTo>
                  <a:cubicBezTo>
                    <a:pt x="1254" y="722"/>
                    <a:pt x="1254" y="408"/>
                    <a:pt x="1035"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0"/>
            <p:cNvSpPr/>
            <p:nvPr/>
          </p:nvSpPr>
          <p:spPr>
            <a:xfrm>
              <a:off x="5746575"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2" y="722"/>
                    <a:pt x="1222" y="408"/>
                    <a:pt x="1003" y="189"/>
                  </a:cubicBezTo>
                  <a:cubicBezTo>
                    <a:pt x="815"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0"/>
            <p:cNvSpPr/>
            <p:nvPr/>
          </p:nvSpPr>
          <p:spPr>
            <a:xfrm>
              <a:off x="6532475" y="1040800"/>
              <a:ext cx="30600" cy="28225"/>
            </a:xfrm>
            <a:custGeom>
              <a:avLst/>
              <a:gdLst/>
              <a:ahLst/>
              <a:cxnLst/>
              <a:rect l="l" t="t" r="r" b="b"/>
              <a:pathLst>
                <a:path w="1224" h="1129" extrusionOk="0">
                  <a:moveTo>
                    <a:pt x="220" y="189"/>
                  </a:moveTo>
                  <a:cubicBezTo>
                    <a:pt x="1" y="408"/>
                    <a:pt x="1" y="722"/>
                    <a:pt x="220" y="910"/>
                  </a:cubicBezTo>
                  <a:cubicBezTo>
                    <a:pt x="439" y="1129"/>
                    <a:pt x="784" y="1129"/>
                    <a:pt x="1004" y="910"/>
                  </a:cubicBezTo>
                  <a:cubicBezTo>
                    <a:pt x="1223" y="722"/>
                    <a:pt x="1223" y="408"/>
                    <a:pt x="1004"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0"/>
            <p:cNvSpPr/>
            <p:nvPr/>
          </p:nvSpPr>
          <p:spPr>
            <a:xfrm>
              <a:off x="7318400" y="1040800"/>
              <a:ext cx="30575" cy="28225"/>
            </a:xfrm>
            <a:custGeom>
              <a:avLst/>
              <a:gdLst/>
              <a:ahLst/>
              <a:cxnLst/>
              <a:rect l="l" t="t" r="r" b="b"/>
              <a:pathLst>
                <a:path w="1223" h="1129" extrusionOk="0">
                  <a:moveTo>
                    <a:pt x="220" y="189"/>
                  </a:moveTo>
                  <a:cubicBezTo>
                    <a:pt x="0" y="408"/>
                    <a:pt x="0" y="722"/>
                    <a:pt x="220" y="910"/>
                  </a:cubicBezTo>
                  <a:cubicBezTo>
                    <a:pt x="439" y="1129"/>
                    <a:pt x="784" y="1129"/>
                    <a:pt x="1003" y="910"/>
                  </a:cubicBezTo>
                  <a:cubicBezTo>
                    <a:pt x="1223" y="722"/>
                    <a:pt x="1223" y="408"/>
                    <a:pt x="1003" y="189"/>
                  </a:cubicBezTo>
                  <a:cubicBezTo>
                    <a:pt x="784" y="1"/>
                    <a:pt x="439" y="1"/>
                    <a:pt x="220" y="189"/>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10"/>
          <p:cNvSpPr/>
          <p:nvPr/>
        </p:nvSpPr>
        <p:spPr>
          <a:xfrm rot="10800000">
            <a:off x="0" y="-1050"/>
            <a:ext cx="9144000" cy="5144700"/>
          </a:xfrm>
          <a:prstGeom prst="rect">
            <a:avLst/>
          </a:prstGeom>
          <a:gradFill>
            <a:gsLst>
              <a:gs pos="0">
                <a:srgbClr val="FFFFFF">
                  <a:alpha val="0"/>
                </a:srgbClr>
              </a:gs>
              <a:gs pos="100000">
                <a:srgbClr val="FFFFFF"/>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0"/>
          <p:cNvSpPr/>
          <p:nvPr/>
        </p:nvSpPr>
        <p:spPr>
          <a:xfrm rot="-5400000">
            <a:off x="-2261550" y="2261550"/>
            <a:ext cx="5134200" cy="61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0"/>
          <p:cNvSpPr/>
          <p:nvPr/>
        </p:nvSpPr>
        <p:spPr>
          <a:xfrm flipH="1">
            <a:off x="0" y="5002200"/>
            <a:ext cx="9144000" cy="14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0"/>
          <p:cNvSpPr/>
          <p:nvPr/>
        </p:nvSpPr>
        <p:spPr>
          <a:xfrm rot="-5400000">
            <a:off x="8175300" y="4174950"/>
            <a:ext cx="968700" cy="968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0"/>
          <p:cNvSpPr txBox="1">
            <a:spLocks noGrp="1"/>
          </p:cNvSpPr>
          <p:nvPr>
            <p:ph type="body" idx="1"/>
          </p:nvPr>
        </p:nvSpPr>
        <p:spPr>
          <a:xfrm>
            <a:off x="3197225" y="1999350"/>
            <a:ext cx="4313400" cy="1144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1800"/>
              <a:buNone/>
              <a:defRPr sz="1900">
                <a:solidFill>
                  <a:schemeClr val="dk1"/>
                </a:solidFill>
              </a:defRPr>
            </a:lvl1pPr>
          </a:lstStyle>
          <a:p>
            <a:endParaRPr/>
          </a:p>
        </p:txBody>
      </p:sp>
      <p:sp>
        <p:nvSpPr>
          <p:cNvPr id="917" name="Google Shape;917;p10"/>
          <p:cNvSpPr txBox="1">
            <a:spLocks noGrp="1"/>
          </p:cNvSpPr>
          <p:nvPr>
            <p:ph type="title"/>
          </p:nvPr>
        </p:nvSpPr>
        <p:spPr>
          <a:xfrm>
            <a:off x="628350" y="385950"/>
            <a:ext cx="7960800" cy="5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500"/>
              <a:buNone/>
              <a:defRPr sz="35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Zilla Slab"/>
              <a:buNone/>
              <a:defRPr sz="2800" b="1">
                <a:solidFill>
                  <a:schemeClr val="dk1"/>
                </a:solidFill>
                <a:latin typeface="Zilla Slab"/>
                <a:ea typeface="Zilla Slab"/>
                <a:cs typeface="Zilla Slab"/>
                <a:sym typeface="Zilla Slab"/>
              </a:defRPr>
            </a:lvl1pPr>
            <a:lvl2pPr lvl="1">
              <a:spcBef>
                <a:spcPts val="0"/>
              </a:spcBef>
              <a:spcAft>
                <a:spcPts val="0"/>
              </a:spcAft>
              <a:buClr>
                <a:schemeClr val="dk1"/>
              </a:buClr>
              <a:buSzPts val="2800"/>
              <a:buFont typeface="Zilla Slab"/>
              <a:buNone/>
              <a:defRPr sz="2800" b="1">
                <a:solidFill>
                  <a:schemeClr val="dk1"/>
                </a:solidFill>
                <a:latin typeface="Zilla Slab"/>
                <a:ea typeface="Zilla Slab"/>
                <a:cs typeface="Zilla Slab"/>
                <a:sym typeface="Zilla Slab"/>
              </a:defRPr>
            </a:lvl2pPr>
            <a:lvl3pPr lvl="2">
              <a:spcBef>
                <a:spcPts val="0"/>
              </a:spcBef>
              <a:spcAft>
                <a:spcPts val="0"/>
              </a:spcAft>
              <a:buClr>
                <a:schemeClr val="dk1"/>
              </a:buClr>
              <a:buSzPts val="2800"/>
              <a:buFont typeface="Zilla Slab"/>
              <a:buNone/>
              <a:defRPr sz="2800" b="1">
                <a:solidFill>
                  <a:schemeClr val="dk1"/>
                </a:solidFill>
                <a:latin typeface="Zilla Slab"/>
                <a:ea typeface="Zilla Slab"/>
                <a:cs typeface="Zilla Slab"/>
                <a:sym typeface="Zilla Slab"/>
              </a:defRPr>
            </a:lvl3pPr>
            <a:lvl4pPr lvl="3">
              <a:spcBef>
                <a:spcPts val="0"/>
              </a:spcBef>
              <a:spcAft>
                <a:spcPts val="0"/>
              </a:spcAft>
              <a:buClr>
                <a:schemeClr val="dk1"/>
              </a:buClr>
              <a:buSzPts val="2800"/>
              <a:buFont typeface="Zilla Slab"/>
              <a:buNone/>
              <a:defRPr sz="2800" b="1">
                <a:solidFill>
                  <a:schemeClr val="dk1"/>
                </a:solidFill>
                <a:latin typeface="Zilla Slab"/>
                <a:ea typeface="Zilla Slab"/>
                <a:cs typeface="Zilla Slab"/>
                <a:sym typeface="Zilla Slab"/>
              </a:defRPr>
            </a:lvl4pPr>
            <a:lvl5pPr lvl="4">
              <a:spcBef>
                <a:spcPts val="0"/>
              </a:spcBef>
              <a:spcAft>
                <a:spcPts val="0"/>
              </a:spcAft>
              <a:buClr>
                <a:schemeClr val="dk1"/>
              </a:buClr>
              <a:buSzPts val="2800"/>
              <a:buFont typeface="Zilla Slab"/>
              <a:buNone/>
              <a:defRPr sz="2800" b="1">
                <a:solidFill>
                  <a:schemeClr val="dk1"/>
                </a:solidFill>
                <a:latin typeface="Zilla Slab"/>
                <a:ea typeface="Zilla Slab"/>
                <a:cs typeface="Zilla Slab"/>
                <a:sym typeface="Zilla Slab"/>
              </a:defRPr>
            </a:lvl5pPr>
            <a:lvl6pPr lvl="5">
              <a:spcBef>
                <a:spcPts val="0"/>
              </a:spcBef>
              <a:spcAft>
                <a:spcPts val="0"/>
              </a:spcAft>
              <a:buClr>
                <a:schemeClr val="dk1"/>
              </a:buClr>
              <a:buSzPts val="2800"/>
              <a:buFont typeface="Zilla Slab"/>
              <a:buNone/>
              <a:defRPr sz="2800" b="1">
                <a:solidFill>
                  <a:schemeClr val="dk1"/>
                </a:solidFill>
                <a:latin typeface="Zilla Slab"/>
                <a:ea typeface="Zilla Slab"/>
                <a:cs typeface="Zilla Slab"/>
                <a:sym typeface="Zilla Slab"/>
              </a:defRPr>
            </a:lvl6pPr>
            <a:lvl7pPr lvl="6">
              <a:spcBef>
                <a:spcPts val="0"/>
              </a:spcBef>
              <a:spcAft>
                <a:spcPts val="0"/>
              </a:spcAft>
              <a:buClr>
                <a:schemeClr val="dk1"/>
              </a:buClr>
              <a:buSzPts val="2800"/>
              <a:buFont typeface="Zilla Slab"/>
              <a:buNone/>
              <a:defRPr sz="2800" b="1">
                <a:solidFill>
                  <a:schemeClr val="dk1"/>
                </a:solidFill>
                <a:latin typeface="Zilla Slab"/>
                <a:ea typeface="Zilla Slab"/>
                <a:cs typeface="Zilla Slab"/>
                <a:sym typeface="Zilla Slab"/>
              </a:defRPr>
            </a:lvl7pPr>
            <a:lvl8pPr lvl="7">
              <a:spcBef>
                <a:spcPts val="0"/>
              </a:spcBef>
              <a:spcAft>
                <a:spcPts val="0"/>
              </a:spcAft>
              <a:buClr>
                <a:schemeClr val="dk1"/>
              </a:buClr>
              <a:buSzPts val="2800"/>
              <a:buFont typeface="Zilla Slab"/>
              <a:buNone/>
              <a:defRPr sz="2800" b="1">
                <a:solidFill>
                  <a:schemeClr val="dk1"/>
                </a:solidFill>
                <a:latin typeface="Zilla Slab"/>
                <a:ea typeface="Zilla Slab"/>
                <a:cs typeface="Zilla Slab"/>
                <a:sym typeface="Zilla Slab"/>
              </a:defRPr>
            </a:lvl8pPr>
            <a:lvl9pPr lvl="8">
              <a:spcBef>
                <a:spcPts val="0"/>
              </a:spcBef>
              <a:spcAft>
                <a:spcPts val="0"/>
              </a:spcAft>
              <a:buClr>
                <a:schemeClr val="dk1"/>
              </a:buClr>
              <a:buSzPts val="2800"/>
              <a:buFont typeface="Zilla Slab"/>
              <a:buNone/>
              <a:defRPr sz="2800" b="1">
                <a:solidFill>
                  <a:schemeClr val="dk1"/>
                </a:solidFill>
                <a:latin typeface="Zilla Slab"/>
                <a:ea typeface="Zilla Slab"/>
                <a:cs typeface="Zilla Slab"/>
                <a:sym typeface="Zilla Slab"/>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344593"/>
              </a:buClr>
              <a:buSzPts val="1800"/>
              <a:buFont typeface="Ubuntu"/>
              <a:buChar char="●"/>
              <a:defRPr sz="1800">
                <a:solidFill>
                  <a:srgbClr val="344593"/>
                </a:solidFill>
                <a:latin typeface="Ubuntu"/>
                <a:ea typeface="Ubuntu"/>
                <a:cs typeface="Ubuntu"/>
                <a:sym typeface="Ubuntu"/>
              </a:defRPr>
            </a:lvl1pPr>
            <a:lvl2pPr marL="914400" lvl="1" indent="-317500">
              <a:lnSpc>
                <a:spcPct val="115000"/>
              </a:lnSpc>
              <a:spcBef>
                <a:spcPts val="1600"/>
              </a:spcBef>
              <a:spcAft>
                <a:spcPts val="0"/>
              </a:spcAft>
              <a:buClr>
                <a:srgbClr val="344593"/>
              </a:buClr>
              <a:buSzPts val="1400"/>
              <a:buFont typeface="Ubuntu"/>
              <a:buChar char="○"/>
              <a:defRPr>
                <a:solidFill>
                  <a:srgbClr val="344593"/>
                </a:solidFill>
                <a:latin typeface="Ubuntu"/>
                <a:ea typeface="Ubuntu"/>
                <a:cs typeface="Ubuntu"/>
                <a:sym typeface="Ubuntu"/>
              </a:defRPr>
            </a:lvl2pPr>
            <a:lvl3pPr marL="1371600" lvl="2" indent="-317500">
              <a:lnSpc>
                <a:spcPct val="115000"/>
              </a:lnSpc>
              <a:spcBef>
                <a:spcPts val="1600"/>
              </a:spcBef>
              <a:spcAft>
                <a:spcPts val="0"/>
              </a:spcAft>
              <a:buClr>
                <a:srgbClr val="344593"/>
              </a:buClr>
              <a:buSzPts val="1400"/>
              <a:buFont typeface="Ubuntu"/>
              <a:buChar char="■"/>
              <a:defRPr>
                <a:solidFill>
                  <a:srgbClr val="344593"/>
                </a:solidFill>
                <a:latin typeface="Ubuntu"/>
                <a:ea typeface="Ubuntu"/>
                <a:cs typeface="Ubuntu"/>
                <a:sym typeface="Ubuntu"/>
              </a:defRPr>
            </a:lvl3pPr>
            <a:lvl4pPr marL="1828800" lvl="3" indent="-317500">
              <a:lnSpc>
                <a:spcPct val="115000"/>
              </a:lnSpc>
              <a:spcBef>
                <a:spcPts val="1600"/>
              </a:spcBef>
              <a:spcAft>
                <a:spcPts val="0"/>
              </a:spcAft>
              <a:buClr>
                <a:srgbClr val="344593"/>
              </a:buClr>
              <a:buSzPts val="1400"/>
              <a:buFont typeface="Ubuntu"/>
              <a:buChar char="●"/>
              <a:defRPr>
                <a:solidFill>
                  <a:srgbClr val="344593"/>
                </a:solidFill>
                <a:latin typeface="Ubuntu"/>
                <a:ea typeface="Ubuntu"/>
                <a:cs typeface="Ubuntu"/>
                <a:sym typeface="Ubuntu"/>
              </a:defRPr>
            </a:lvl4pPr>
            <a:lvl5pPr marL="2286000" lvl="4" indent="-317500">
              <a:lnSpc>
                <a:spcPct val="115000"/>
              </a:lnSpc>
              <a:spcBef>
                <a:spcPts val="1600"/>
              </a:spcBef>
              <a:spcAft>
                <a:spcPts val="0"/>
              </a:spcAft>
              <a:buClr>
                <a:srgbClr val="344593"/>
              </a:buClr>
              <a:buSzPts val="1400"/>
              <a:buFont typeface="Ubuntu"/>
              <a:buChar char="○"/>
              <a:defRPr>
                <a:solidFill>
                  <a:srgbClr val="344593"/>
                </a:solidFill>
                <a:latin typeface="Ubuntu"/>
                <a:ea typeface="Ubuntu"/>
                <a:cs typeface="Ubuntu"/>
                <a:sym typeface="Ubuntu"/>
              </a:defRPr>
            </a:lvl5pPr>
            <a:lvl6pPr marL="2743200" lvl="5" indent="-317500">
              <a:lnSpc>
                <a:spcPct val="115000"/>
              </a:lnSpc>
              <a:spcBef>
                <a:spcPts val="1600"/>
              </a:spcBef>
              <a:spcAft>
                <a:spcPts val="0"/>
              </a:spcAft>
              <a:buClr>
                <a:srgbClr val="344593"/>
              </a:buClr>
              <a:buSzPts val="1400"/>
              <a:buFont typeface="Ubuntu"/>
              <a:buChar char="■"/>
              <a:defRPr>
                <a:solidFill>
                  <a:srgbClr val="344593"/>
                </a:solidFill>
                <a:latin typeface="Ubuntu"/>
                <a:ea typeface="Ubuntu"/>
                <a:cs typeface="Ubuntu"/>
                <a:sym typeface="Ubuntu"/>
              </a:defRPr>
            </a:lvl6pPr>
            <a:lvl7pPr marL="3200400" lvl="6" indent="-317500">
              <a:lnSpc>
                <a:spcPct val="115000"/>
              </a:lnSpc>
              <a:spcBef>
                <a:spcPts val="1600"/>
              </a:spcBef>
              <a:spcAft>
                <a:spcPts val="0"/>
              </a:spcAft>
              <a:buClr>
                <a:srgbClr val="344593"/>
              </a:buClr>
              <a:buSzPts val="1400"/>
              <a:buFont typeface="Ubuntu"/>
              <a:buChar char="●"/>
              <a:defRPr>
                <a:solidFill>
                  <a:srgbClr val="344593"/>
                </a:solidFill>
                <a:latin typeface="Ubuntu"/>
                <a:ea typeface="Ubuntu"/>
                <a:cs typeface="Ubuntu"/>
                <a:sym typeface="Ubuntu"/>
              </a:defRPr>
            </a:lvl7pPr>
            <a:lvl8pPr marL="3657600" lvl="7" indent="-317500">
              <a:lnSpc>
                <a:spcPct val="115000"/>
              </a:lnSpc>
              <a:spcBef>
                <a:spcPts val="1600"/>
              </a:spcBef>
              <a:spcAft>
                <a:spcPts val="0"/>
              </a:spcAft>
              <a:buClr>
                <a:srgbClr val="344593"/>
              </a:buClr>
              <a:buSzPts val="1400"/>
              <a:buFont typeface="Ubuntu"/>
              <a:buChar char="○"/>
              <a:defRPr>
                <a:solidFill>
                  <a:srgbClr val="344593"/>
                </a:solidFill>
                <a:latin typeface="Ubuntu"/>
                <a:ea typeface="Ubuntu"/>
                <a:cs typeface="Ubuntu"/>
                <a:sym typeface="Ubuntu"/>
              </a:defRPr>
            </a:lvl8pPr>
            <a:lvl9pPr marL="4114800" lvl="8" indent="-317500">
              <a:lnSpc>
                <a:spcPct val="115000"/>
              </a:lnSpc>
              <a:spcBef>
                <a:spcPts val="1600"/>
              </a:spcBef>
              <a:spcAft>
                <a:spcPts val="1600"/>
              </a:spcAft>
              <a:buClr>
                <a:srgbClr val="344593"/>
              </a:buClr>
              <a:buSzPts val="1400"/>
              <a:buFont typeface="Ubuntu"/>
              <a:buChar char="■"/>
              <a:defRPr>
                <a:solidFill>
                  <a:srgbClr val="344593"/>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459"/>
        <p:cNvGrpSpPr/>
        <p:nvPr/>
      </p:nvGrpSpPr>
      <p:grpSpPr>
        <a:xfrm>
          <a:off x="0" y="0"/>
          <a:ext cx="0" cy="0"/>
          <a:chOff x="0" y="0"/>
          <a:chExt cx="0" cy="0"/>
        </a:xfrm>
      </p:grpSpPr>
      <p:sp>
        <p:nvSpPr>
          <p:cNvPr id="3460" name="Google Shape;3460;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461" name="Google Shape;3461;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arkhipenko/TaskScheduler" TargetMode="External"/><Relationship Id="rId2" Type="http://schemas.openxmlformats.org/officeDocument/2006/relationships/hyperlink" Target="https://github.com/bblanchon/ArduinoJson" TargetMode="Externa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hyperlink" Target="https://github.com/me-no-dev/AsyncTCP" TargetMode="External"/><Relationship Id="rId4" Type="http://schemas.openxmlformats.org/officeDocument/2006/relationships/hyperlink" Target="https://github.com/me-no-dev/ESPAsyncTCP" TargetMode="External"/></Relationships>
</file>

<file path=ppt/slides/_rels/slide2.xml.rels><?xml version="1.0" encoding="UTF-8" standalone="yes"?>
<Relationships xmlns="http://schemas.openxmlformats.org/package/2006/relationships"><Relationship Id="rId8" Type="http://schemas.openxmlformats.org/officeDocument/2006/relationships/slide" Target="slide63.xml"/><Relationship Id="rId13" Type="http://schemas.openxmlformats.org/officeDocument/2006/relationships/slide" Target="slide67.xml"/><Relationship Id="rId3" Type="http://schemas.openxmlformats.org/officeDocument/2006/relationships/hyperlink" Target="http://bit.ly/2Tynxth" TargetMode="External"/><Relationship Id="rId7" Type="http://schemas.openxmlformats.org/officeDocument/2006/relationships/slide" Target="slide61.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slide" Target="slide62.xml"/><Relationship Id="rId11" Type="http://schemas.openxmlformats.org/officeDocument/2006/relationships/slide" Target="slide66.xml"/><Relationship Id="rId5" Type="http://schemas.openxmlformats.org/officeDocument/2006/relationships/hyperlink" Target="http://bit.ly/33VAFh3" TargetMode="External"/><Relationship Id="rId10" Type="http://schemas.openxmlformats.org/officeDocument/2006/relationships/slide" Target="slide65.xml"/><Relationship Id="rId4" Type="http://schemas.openxmlformats.org/officeDocument/2006/relationships/hyperlink" Target="http://bit.ly/30B07Gq" TargetMode="External"/><Relationship Id="rId9" Type="http://schemas.openxmlformats.org/officeDocument/2006/relationships/slide" Target="slide64.xml"/><Relationship Id="rId14" Type="http://schemas.openxmlformats.org/officeDocument/2006/relationships/slide" Target="slide73.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3" Type="http://schemas.openxmlformats.org/officeDocument/2006/relationships/hyperlink" Target="https://docs.google.com/spreadsheets/d/1RKrq3ymUIH7KUWHNnegPAxsBaEVC_txtSBElvU4L_E8/copy" TargetMode="External"/><Relationship Id="rId2" Type="http://schemas.openxmlformats.org/officeDocument/2006/relationships/notesSlide" Target="../notesSlides/notesSlide21.xml"/><Relationship Id="rId1" Type="http://schemas.openxmlformats.org/officeDocument/2006/relationships/slideLayout" Target="../slideLayouts/slideLayout18.xml"/><Relationship Id="rId4" Type="http://schemas.openxmlformats.org/officeDocument/2006/relationships/image" Target="../media/image24.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6.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8.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3" Type="http://schemas.openxmlformats.org/officeDocument/2006/relationships/hyperlink" Target="https://www.freepik.com/free-vector/people-working-with-technology-isometric-design_4831948.htm#page=1&amp;query=isometric&amp;position=0/?utm_source=slidesgo_template&amp;utm_medium=referral-link&amp;utm_campaign=sg_resources&amp;utm_content=freepik" TargetMode="External"/><Relationship Id="rId2" Type="http://schemas.openxmlformats.org/officeDocument/2006/relationships/notesSlide" Target="../notesSlides/notesSlide42.xml"/><Relationship Id="rId1" Type="http://schemas.openxmlformats.org/officeDocument/2006/relationships/slideLayout" Target="../slideLayouts/slideLayout5.xml"/><Relationship Id="rId6" Type="http://schemas.openxmlformats.org/officeDocument/2006/relationships/hyperlink" Target="https://www.freepik.com/free-photo/side-view-smiley-man-with-tablet-outdoors_5236628.htm/?utm_source=slidesgo_template&amp;utm_medium=referral-link&amp;utm_campaign=sg_resources&amp;utm_content=freepik" TargetMode="External"/><Relationship Id="rId5" Type="http://schemas.openxmlformats.org/officeDocument/2006/relationships/hyperlink" Target="https://www.freepik.com/free-photo/medium-shot-lawyer-with-coffee-smartphone_5236615.htm/?utm_source=slidesgo_template&amp;utm_medium=referral-link&amp;utm_campaign=sg_resources&amp;utm_content=freepik" TargetMode="External"/><Relationship Id="rId4" Type="http://schemas.openxmlformats.org/officeDocument/2006/relationships/hyperlink" Target="https://www.freepik.com/free-vector/people-working-with-technology-isometric-design_4831949.htm/?utm_source=slidesgo_template&amp;utm_medium=referral-link&amp;utm_campaign=sg_resources&amp;utm_content=freepik" TargetMode="External"/></Relationships>
</file>

<file path=ppt/slides/_rels/slide6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61.xml"/></Relationships>
</file>

<file path=ppt/slides/_rels/slide65.xml.rels><?xml version="1.0" encoding="UTF-8" standalone="yes"?>
<Relationships xmlns="http://schemas.openxmlformats.org/package/2006/relationships"><Relationship Id="rId3" Type="http://schemas.openxmlformats.org/officeDocument/2006/relationships/hyperlink" Target="https://fonts.google.com/specimen/Zilla+Slab" TargetMode="External"/><Relationship Id="rId2" Type="http://schemas.openxmlformats.org/officeDocument/2006/relationships/notesSlide" Target="../notesSlides/notesSlide44.xml"/><Relationship Id="rId1" Type="http://schemas.openxmlformats.org/officeDocument/2006/relationships/slideLayout" Target="../slideLayouts/slideLayout32.xml"/><Relationship Id="rId4" Type="http://schemas.openxmlformats.org/officeDocument/2006/relationships/hyperlink" Target="https://fonts.google.com/specimen/Ubuntu" TargetMode="External"/></Relationships>
</file>

<file path=ppt/slides/_rels/slide66.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32.gif"/><Relationship Id="rId2" Type="http://schemas.openxmlformats.org/officeDocument/2006/relationships/notesSlide" Target="../notesSlides/notesSlide45.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31.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30.gif"/><Relationship Id="rId4" Type="http://schemas.openxmlformats.org/officeDocument/2006/relationships/image" Target="../media/image28.gif"/><Relationship Id="rId9" Type="http://schemas.openxmlformats.org/officeDocument/2006/relationships/image" Target="../media/image29.gif"/></Relationships>
</file>

<file path=ppt/slides/_rels/slide6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7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9.xml"/><Relationship Id="rId1" Type="http://schemas.openxmlformats.org/officeDocument/2006/relationships/slideLayout" Target="../slideLayouts/slideLayout32.xml"/><Relationship Id="rId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arduino.cc/en/software" TargetMode="Externa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66"/>
        <p:cNvGrpSpPr/>
        <p:nvPr/>
      </p:nvGrpSpPr>
      <p:grpSpPr>
        <a:xfrm>
          <a:off x="0" y="0"/>
          <a:ext cx="0" cy="0"/>
          <a:chOff x="0" y="0"/>
          <a:chExt cx="0" cy="0"/>
        </a:xfrm>
      </p:grpSpPr>
      <p:grpSp>
        <p:nvGrpSpPr>
          <p:cNvPr id="3467" name="Google Shape;3467;p35"/>
          <p:cNvGrpSpPr/>
          <p:nvPr/>
        </p:nvGrpSpPr>
        <p:grpSpPr>
          <a:xfrm>
            <a:off x="5376839" y="412753"/>
            <a:ext cx="3339022" cy="4430797"/>
            <a:chOff x="4586298" y="2346449"/>
            <a:chExt cx="2107835" cy="2797044"/>
          </a:xfrm>
        </p:grpSpPr>
        <p:sp>
          <p:nvSpPr>
            <p:cNvPr id="3468" name="Google Shape;3468;p35"/>
            <p:cNvSpPr/>
            <p:nvPr/>
          </p:nvSpPr>
          <p:spPr>
            <a:xfrm>
              <a:off x="4586298" y="4174898"/>
              <a:ext cx="626488" cy="327907"/>
            </a:xfrm>
            <a:custGeom>
              <a:avLst/>
              <a:gdLst/>
              <a:ahLst/>
              <a:cxnLst/>
              <a:rect l="l" t="t" r="r" b="b"/>
              <a:pathLst>
                <a:path w="43154" h="22587" extrusionOk="0">
                  <a:moveTo>
                    <a:pt x="31406" y="0"/>
                  </a:moveTo>
                  <a:cubicBezTo>
                    <a:pt x="27054" y="0"/>
                    <a:pt x="22037" y="1228"/>
                    <a:pt x="17972" y="3532"/>
                  </a:cubicBezTo>
                  <a:lnTo>
                    <a:pt x="8210" y="9189"/>
                  </a:lnTo>
                  <a:cubicBezTo>
                    <a:pt x="1554" y="13072"/>
                    <a:pt x="1" y="18285"/>
                    <a:pt x="4660" y="21059"/>
                  </a:cubicBezTo>
                  <a:cubicBezTo>
                    <a:pt x="6462" y="22088"/>
                    <a:pt x="8943" y="22587"/>
                    <a:pt x="11688" y="22587"/>
                  </a:cubicBezTo>
                  <a:cubicBezTo>
                    <a:pt x="16042" y="22587"/>
                    <a:pt x="21057" y="21332"/>
                    <a:pt x="25071" y="18951"/>
                  </a:cubicBezTo>
                  <a:lnTo>
                    <a:pt x="34833" y="13294"/>
                  </a:lnTo>
                  <a:cubicBezTo>
                    <a:pt x="41489" y="9522"/>
                    <a:pt x="43153" y="4197"/>
                    <a:pt x="38494" y="1535"/>
                  </a:cubicBezTo>
                  <a:cubicBezTo>
                    <a:pt x="36681" y="499"/>
                    <a:pt x="34178" y="0"/>
                    <a:pt x="31406"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5"/>
            <p:cNvSpPr/>
            <p:nvPr/>
          </p:nvSpPr>
          <p:spPr>
            <a:xfrm>
              <a:off x="4988462" y="2620711"/>
              <a:ext cx="566867" cy="624090"/>
            </a:xfrm>
            <a:custGeom>
              <a:avLst/>
              <a:gdLst/>
              <a:ahLst/>
              <a:cxnLst/>
              <a:rect l="l" t="t" r="r" b="b"/>
              <a:pathLst>
                <a:path w="40239" h="44301" extrusionOk="0">
                  <a:moveTo>
                    <a:pt x="2549" y="1"/>
                  </a:moveTo>
                  <a:cubicBezTo>
                    <a:pt x="946" y="1"/>
                    <a:pt x="0" y="1105"/>
                    <a:pt x="928" y="4816"/>
                  </a:cubicBezTo>
                  <a:cubicBezTo>
                    <a:pt x="2090" y="9149"/>
                    <a:pt x="4415" y="17286"/>
                    <a:pt x="7374" y="22464"/>
                  </a:cubicBezTo>
                  <a:cubicBezTo>
                    <a:pt x="8853" y="25105"/>
                    <a:pt x="11389" y="28910"/>
                    <a:pt x="15828" y="32925"/>
                  </a:cubicBezTo>
                  <a:cubicBezTo>
                    <a:pt x="18998" y="35673"/>
                    <a:pt x="21851" y="37258"/>
                    <a:pt x="25550" y="39266"/>
                  </a:cubicBezTo>
                  <a:cubicBezTo>
                    <a:pt x="26501" y="39900"/>
                    <a:pt x="27135" y="40534"/>
                    <a:pt x="28825" y="41802"/>
                  </a:cubicBezTo>
                  <a:cubicBezTo>
                    <a:pt x="30622" y="43070"/>
                    <a:pt x="32947" y="44127"/>
                    <a:pt x="34849" y="44232"/>
                  </a:cubicBezTo>
                  <a:cubicBezTo>
                    <a:pt x="35254" y="44280"/>
                    <a:pt x="35600" y="44301"/>
                    <a:pt x="35895" y="44301"/>
                  </a:cubicBezTo>
                  <a:cubicBezTo>
                    <a:pt x="36910" y="44301"/>
                    <a:pt x="37327" y="44055"/>
                    <a:pt x="37491" y="43810"/>
                  </a:cubicBezTo>
                  <a:cubicBezTo>
                    <a:pt x="37702" y="43387"/>
                    <a:pt x="37491" y="43070"/>
                    <a:pt x="36645" y="42858"/>
                  </a:cubicBezTo>
                  <a:cubicBezTo>
                    <a:pt x="35800" y="42647"/>
                    <a:pt x="34426" y="42541"/>
                    <a:pt x="32841" y="41590"/>
                  </a:cubicBezTo>
                  <a:lnTo>
                    <a:pt x="32841" y="41590"/>
                  </a:lnTo>
                  <a:cubicBezTo>
                    <a:pt x="32841" y="41590"/>
                    <a:pt x="34638" y="42119"/>
                    <a:pt x="35694" y="42330"/>
                  </a:cubicBezTo>
                  <a:cubicBezTo>
                    <a:pt x="36751" y="42436"/>
                    <a:pt x="37913" y="42436"/>
                    <a:pt x="38653" y="42436"/>
                  </a:cubicBezTo>
                  <a:cubicBezTo>
                    <a:pt x="39604" y="42330"/>
                    <a:pt x="40238" y="41062"/>
                    <a:pt x="39393" y="40851"/>
                  </a:cubicBezTo>
                  <a:cubicBezTo>
                    <a:pt x="38547" y="40639"/>
                    <a:pt x="37913" y="40745"/>
                    <a:pt x="36328" y="40428"/>
                  </a:cubicBezTo>
                  <a:cubicBezTo>
                    <a:pt x="34849" y="40217"/>
                    <a:pt x="33792" y="39688"/>
                    <a:pt x="33792" y="39688"/>
                  </a:cubicBezTo>
                  <a:lnTo>
                    <a:pt x="33792" y="39688"/>
                  </a:lnTo>
                  <a:cubicBezTo>
                    <a:pt x="33792" y="39688"/>
                    <a:pt x="34942" y="39824"/>
                    <a:pt x="36159" y="39824"/>
                  </a:cubicBezTo>
                  <a:cubicBezTo>
                    <a:pt x="36464" y="39824"/>
                    <a:pt x="36772" y="39815"/>
                    <a:pt x="37068" y="39794"/>
                  </a:cubicBezTo>
                  <a:cubicBezTo>
                    <a:pt x="38547" y="39688"/>
                    <a:pt x="39181" y="39371"/>
                    <a:pt x="39604" y="39160"/>
                  </a:cubicBezTo>
                  <a:cubicBezTo>
                    <a:pt x="39921" y="38843"/>
                    <a:pt x="40132" y="38103"/>
                    <a:pt x="39076" y="37998"/>
                  </a:cubicBezTo>
                  <a:cubicBezTo>
                    <a:pt x="38917" y="37980"/>
                    <a:pt x="38750" y="37974"/>
                    <a:pt x="38573" y="37974"/>
                  </a:cubicBezTo>
                  <a:cubicBezTo>
                    <a:pt x="38219" y="37974"/>
                    <a:pt x="37825" y="37998"/>
                    <a:pt x="37385" y="37998"/>
                  </a:cubicBezTo>
                  <a:cubicBezTo>
                    <a:pt x="36725" y="37998"/>
                    <a:pt x="35958" y="37945"/>
                    <a:pt x="35060" y="37680"/>
                  </a:cubicBezTo>
                  <a:cubicBezTo>
                    <a:pt x="33792" y="37363"/>
                    <a:pt x="32947" y="36941"/>
                    <a:pt x="33158" y="36835"/>
                  </a:cubicBezTo>
                  <a:cubicBezTo>
                    <a:pt x="33221" y="36772"/>
                    <a:pt x="33330" y="36756"/>
                    <a:pt x="33484" y="36756"/>
                  </a:cubicBezTo>
                  <a:cubicBezTo>
                    <a:pt x="33646" y="36756"/>
                    <a:pt x="33858" y="36774"/>
                    <a:pt x="34116" y="36774"/>
                  </a:cubicBezTo>
                  <a:cubicBezTo>
                    <a:pt x="34433" y="36774"/>
                    <a:pt x="34821" y="36747"/>
                    <a:pt x="35272" y="36624"/>
                  </a:cubicBezTo>
                  <a:cubicBezTo>
                    <a:pt x="36328" y="36412"/>
                    <a:pt x="37279" y="35461"/>
                    <a:pt x="37068" y="34933"/>
                  </a:cubicBezTo>
                  <a:cubicBezTo>
                    <a:pt x="36977" y="34661"/>
                    <a:pt x="36906" y="34584"/>
                    <a:pt x="36763" y="34584"/>
                  </a:cubicBezTo>
                  <a:cubicBezTo>
                    <a:pt x="36572" y="34584"/>
                    <a:pt x="36253" y="34722"/>
                    <a:pt x="35589" y="34722"/>
                  </a:cubicBezTo>
                  <a:cubicBezTo>
                    <a:pt x="35414" y="34738"/>
                    <a:pt x="35244" y="34744"/>
                    <a:pt x="35075" y="34744"/>
                  </a:cubicBezTo>
                  <a:cubicBezTo>
                    <a:pt x="34416" y="34744"/>
                    <a:pt x="33781" y="34647"/>
                    <a:pt x="32976" y="34647"/>
                  </a:cubicBezTo>
                  <a:cubicBezTo>
                    <a:pt x="32618" y="34647"/>
                    <a:pt x="32227" y="34666"/>
                    <a:pt x="31784" y="34722"/>
                  </a:cubicBezTo>
                  <a:cubicBezTo>
                    <a:pt x="30935" y="34852"/>
                    <a:pt x="30248" y="34943"/>
                    <a:pt x="29522" y="34943"/>
                  </a:cubicBezTo>
                  <a:cubicBezTo>
                    <a:pt x="29074" y="34943"/>
                    <a:pt x="28610" y="34908"/>
                    <a:pt x="28086" y="34827"/>
                  </a:cubicBezTo>
                  <a:cubicBezTo>
                    <a:pt x="26818" y="34722"/>
                    <a:pt x="23119" y="31974"/>
                    <a:pt x="20266" y="29332"/>
                  </a:cubicBezTo>
                  <a:cubicBezTo>
                    <a:pt x="16779" y="26268"/>
                    <a:pt x="13609" y="21618"/>
                    <a:pt x="12657" y="19188"/>
                  </a:cubicBezTo>
                  <a:cubicBezTo>
                    <a:pt x="11178" y="15066"/>
                    <a:pt x="8748" y="6507"/>
                    <a:pt x="7691" y="3654"/>
                  </a:cubicBezTo>
                  <a:cubicBezTo>
                    <a:pt x="6528" y="906"/>
                    <a:pt x="5049" y="272"/>
                    <a:pt x="3253" y="61"/>
                  </a:cubicBezTo>
                  <a:cubicBezTo>
                    <a:pt x="3007" y="22"/>
                    <a:pt x="2772" y="1"/>
                    <a:pt x="254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5"/>
            <p:cNvSpPr/>
            <p:nvPr/>
          </p:nvSpPr>
          <p:spPr>
            <a:xfrm>
              <a:off x="4991111" y="2618542"/>
              <a:ext cx="166740" cy="288315"/>
            </a:xfrm>
            <a:custGeom>
              <a:avLst/>
              <a:gdLst/>
              <a:ahLst/>
              <a:cxnLst/>
              <a:rect l="l" t="t" r="r" b="b"/>
              <a:pathLst>
                <a:path w="11836" h="20466" extrusionOk="0">
                  <a:moveTo>
                    <a:pt x="3158" y="1"/>
                  </a:moveTo>
                  <a:cubicBezTo>
                    <a:pt x="3097" y="1"/>
                    <a:pt x="3065" y="3"/>
                    <a:pt x="3065" y="3"/>
                  </a:cubicBezTo>
                  <a:lnTo>
                    <a:pt x="0" y="13424"/>
                  </a:lnTo>
                  <a:lnTo>
                    <a:pt x="3065" y="20293"/>
                  </a:lnTo>
                  <a:cubicBezTo>
                    <a:pt x="3553" y="20412"/>
                    <a:pt x="4034" y="20466"/>
                    <a:pt x="4504" y="20466"/>
                  </a:cubicBezTo>
                  <a:cubicBezTo>
                    <a:pt x="8603" y="20466"/>
                    <a:pt x="11835" y="16383"/>
                    <a:pt x="11835" y="16383"/>
                  </a:cubicBezTo>
                  <a:cubicBezTo>
                    <a:pt x="11835" y="16383"/>
                    <a:pt x="8982" y="7506"/>
                    <a:pt x="8348" y="5393"/>
                  </a:cubicBezTo>
                  <a:cubicBezTo>
                    <a:pt x="7609" y="3068"/>
                    <a:pt x="7080" y="1906"/>
                    <a:pt x="5706" y="955"/>
                  </a:cubicBezTo>
                  <a:cubicBezTo>
                    <a:pt x="4474" y="74"/>
                    <a:pt x="3461" y="1"/>
                    <a:pt x="3158"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5"/>
            <p:cNvSpPr/>
            <p:nvPr/>
          </p:nvSpPr>
          <p:spPr>
            <a:xfrm>
              <a:off x="4861581" y="4107363"/>
              <a:ext cx="227781" cy="190562"/>
            </a:xfrm>
            <a:custGeom>
              <a:avLst/>
              <a:gdLst/>
              <a:ahLst/>
              <a:cxnLst/>
              <a:rect l="l" t="t" r="r" b="b"/>
              <a:pathLst>
                <a:path w="16169" h="13527" extrusionOk="0">
                  <a:moveTo>
                    <a:pt x="1586" y="1"/>
                  </a:moveTo>
                  <a:cubicBezTo>
                    <a:pt x="1586" y="1"/>
                    <a:pt x="1269" y="1163"/>
                    <a:pt x="846" y="2114"/>
                  </a:cubicBezTo>
                  <a:cubicBezTo>
                    <a:pt x="423" y="2960"/>
                    <a:pt x="1" y="4545"/>
                    <a:pt x="1" y="5284"/>
                  </a:cubicBezTo>
                  <a:cubicBezTo>
                    <a:pt x="106" y="6130"/>
                    <a:pt x="1797" y="7504"/>
                    <a:pt x="2959" y="7821"/>
                  </a:cubicBezTo>
                  <a:cubicBezTo>
                    <a:pt x="4122" y="8138"/>
                    <a:pt x="5813" y="9723"/>
                    <a:pt x="6341" y="10674"/>
                  </a:cubicBezTo>
                  <a:cubicBezTo>
                    <a:pt x="7186" y="12047"/>
                    <a:pt x="9617" y="13421"/>
                    <a:pt x="11413" y="13527"/>
                  </a:cubicBezTo>
                  <a:cubicBezTo>
                    <a:pt x="13104" y="13527"/>
                    <a:pt x="15112" y="13421"/>
                    <a:pt x="15640" y="12787"/>
                  </a:cubicBezTo>
                  <a:cubicBezTo>
                    <a:pt x="16168" y="12153"/>
                    <a:pt x="15640" y="11308"/>
                    <a:pt x="12470" y="8243"/>
                  </a:cubicBezTo>
                  <a:cubicBezTo>
                    <a:pt x="9300" y="5179"/>
                    <a:pt x="7186" y="3277"/>
                    <a:pt x="6341" y="740"/>
                  </a:cubicBezTo>
                  <a:lnTo>
                    <a:pt x="1586" y="1"/>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5"/>
            <p:cNvSpPr/>
            <p:nvPr/>
          </p:nvSpPr>
          <p:spPr>
            <a:xfrm>
              <a:off x="4742476" y="4239865"/>
              <a:ext cx="108685" cy="239234"/>
            </a:xfrm>
            <a:custGeom>
              <a:avLst/>
              <a:gdLst/>
              <a:ahLst/>
              <a:cxnLst/>
              <a:rect l="l" t="t" r="r" b="b"/>
              <a:pathLst>
                <a:path w="7715" h="16982" extrusionOk="0">
                  <a:moveTo>
                    <a:pt x="1374" y="1"/>
                  </a:moveTo>
                  <a:cubicBezTo>
                    <a:pt x="1057" y="952"/>
                    <a:pt x="318" y="1586"/>
                    <a:pt x="529" y="4122"/>
                  </a:cubicBezTo>
                  <a:cubicBezTo>
                    <a:pt x="740" y="6658"/>
                    <a:pt x="529" y="7609"/>
                    <a:pt x="212" y="9723"/>
                  </a:cubicBezTo>
                  <a:cubicBezTo>
                    <a:pt x="1" y="11836"/>
                    <a:pt x="1057" y="14689"/>
                    <a:pt x="2008" y="15957"/>
                  </a:cubicBezTo>
                  <a:cubicBezTo>
                    <a:pt x="2499" y="16594"/>
                    <a:pt x="3352" y="16982"/>
                    <a:pt x="4211" y="16982"/>
                  </a:cubicBezTo>
                  <a:cubicBezTo>
                    <a:pt x="5205" y="16982"/>
                    <a:pt x="6205" y="16464"/>
                    <a:pt x="6658" y="15218"/>
                  </a:cubicBezTo>
                  <a:cubicBezTo>
                    <a:pt x="7503" y="12893"/>
                    <a:pt x="7715" y="10885"/>
                    <a:pt x="7081" y="8454"/>
                  </a:cubicBezTo>
                  <a:cubicBezTo>
                    <a:pt x="6447" y="6130"/>
                    <a:pt x="7292" y="4333"/>
                    <a:pt x="6869" y="2748"/>
                  </a:cubicBezTo>
                  <a:cubicBezTo>
                    <a:pt x="6447" y="1163"/>
                    <a:pt x="5918" y="1"/>
                    <a:pt x="5918"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5"/>
            <p:cNvSpPr/>
            <p:nvPr/>
          </p:nvSpPr>
          <p:spPr>
            <a:xfrm>
              <a:off x="4752902" y="3226011"/>
              <a:ext cx="375150" cy="1023062"/>
            </a:xfrm>
            <a:custGeom>
              <a:avLst/>
              <a:gdLst/>
              <a:ahLst/>
              <a:cxnLst/>
              <a:rect l="l" t="t" r="r" b="b"/>
              <a:pathLst>
                <a:path w="26630" h="72622" extrusionOk="0">
                  <a:moveTo>
                    <a:pt x="25256" y="0"/>
                  </a:moveTo>
                  <a:lnTo>
                    <a:pt x="634" y="6341"/>
                  </a:lnTo>
                  <a:cubicBezTo>
                    <a:pt x="740" y="8982"/>
                    <a:pt x="1585" y="20606"/>
                    <a:pt x="1902" y="26735"/>
                  </a:cubicBezTo>
                  <a:cubicBezTo>
                    <a:pt x="2325" y="32865"/>
                    <a:pt x="2854" y="40050"/>
                    <a:pt x="2854" y="40050"/>
                  </a:cubicBezTo>
                  <a:cubicBezTo>
                    <a:pt x="2854" y="40050"/>
                    <a:pt x="1374" y="44911"/>
                    <a:pt x="634" y="50195"/>
                  </a:cubicBezTo>
                  <a:cubicBezTo>
                    <a:pt x="0" y="55373"/>
                    <a:pt x="634" y="71964"/>
                    <a:pt x="634" y="71964"/>
                  </a:cubicBezTo>
                  <a:cubicBezTo>
                    <a:pt x="634" y="71964"/>
                    <a:pt x="1527" y="72621"/>
                    <a:pt x="2873" y="72621"/>
                  </a:cubicBezTo>
                  <a:cubicBezTo>
                    <a:pt x="3546" y="72621"/>
                    <a:pt x="4333" y="72457"/>
                    <a:pt x="5178" y="71964"/>
                  </a:cubicBezTo>
                  <a:cubicBezTo>
                    <a:pt x="5178" y="71964"/>
                    <a:pt x="8243" y="57381"/>
                    <a:pt x="9617" y="51357"/>
                  </a:cubicBezTo>
                  <a:cubicBezTo>
                    <a:pt x="10885" y="45440"/>
                    <a:pt x="12258" y="42586"/>
                    <a:pt x="12470" y="38782"/>
                  </a:cubicBezTo>
                  <a:cubicBezTo>
                    <a:pt x="12787" y="35084"/>
                    <a:pt x="14055" y="14160"/>
                    <a:pt x="14055" y="14160"/>
                  </a:cubicBezTo>
                  <a:lnTo>
                    <a:pt x="14795" y="14266"/>
                  </a:lnTo>
                  <a:lnTo>
                    <a:pt x="16591" y="33287"/>
                  </a:lnTo>
                  <a:cubicBezTo>
                    <a:pt x="16591" y="33287"/>
                    <a:pt x="14266" y="36986"/>
                    <a:pt x="13315" y="40684"/>
                  </a:cubicBezTo>
                  <a:cubicBezTo>
                    <a:pt x="12258" y="44489"/>
                    <a:pt x="9300" y="62559"/>
                    <a:pt x="9300" y="62559"/>
                  </a:cubicBezTo>
                  <a:cubicBezTo>
                    <a:pt x="9300" y="62559"/>
                    <a:pt x="10463" y="63897"/>
                    <a:pt x="12142" y="63897"/>
                  </a:cubicBezTo>
                  <a:cubicBezTo>
                    <a:pt x="12727" y="63897"/>
                    <a:pt x="13373" y="63735"/>
                    <a:pt x="14055" y="63298"/>
                  </a:cubicBezTo>
                  <a:cubicBezTo>
                    <a:pt x="14055" y="63298"/>
                    <a:pt x="24728" y="39099"/>
                    <a:pt x="25679" y="36669"/>
                  </a:cubicBezTo>
                  <a:cubicBezTo>
                    <a:pt x="26630" y="34238"/>
                    <a:pt x="25256" y="0"/>
                    <a:pt x="25256" y="0"/>
                  </a:cubicBez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5"/>
            <p:cNvSpPr/>
            <p:nvPr/>
          </p:nvSpPr>
          <p:spPr>
            <a:xfrm>
              <a:off x="4952396" y="3377858"/>
              <a:ext cx="98260" cy="317110"/>
            </a:xfrm>
            <a:custGeom>
              <a:avLst/>
              <a:gdLst/>
              <a:ahLst/>
              <a:cxnLst/>
              <a:rect l="l" t="t" r="r" b="b"/>
              <a:pathLst>
                <a:path w="6975" h="22510" extrusionOk="0">
                  <a:moveTo>
                    <a:pt x="6975" y="1"/>
                  </a:moveTo>
                  <a:lnTo>
                    <a:pt x="6975" y="1"/>
                  </a:lnTo>
                  <a:cubicBezTo>
                    <a:pt x="4756" y="1586"/>
                    <a:pt x="1" y="3382"/>
                    <a:pt x="1" y="3382"/>
                  </a:cubicBezTo>
                  <a:lnTo>
                    <a:pt x="635" y="3382"/>
                  </a:lnTo>
                  <a:lnTo>
                    <a:pt x="2431" y="22509"/>
                  </a:lnTo>
                  <a:cubicBezTo>
                    <a:pt x="2431" y="22509"/>
                    <a:pt x="2431" y="5919"/>
                    <a:pt x="2748" y="3382"/>
                  </a:cubicBezTo>
                  <a:cubicBezTo>
                    <a:pt x="5707" y="1903"/>
                    <a:pt x="6975" y="1"/>
                    <a:pt x="6975" y="1"/>
                  </a:cubicBezTo>
                  <a:close/>
                </a:path>
              </a:pathLst>
            </a:custGeom>
            <a:solidFill>
              <a:srgbClr val="597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5"/>
            <p:cNvSpPr/>
            <p:nvPr/>
          </p:nvSpPr>
          <p:spPr>
            <a:xfrm>
              <a:off x="4796069" y="2588815"/>
              <a:ext cx="239699" cy="222061"/>
            </a:xfrm>
            <a:custGeom>
              <a:avLst/>
              <a:gdLst/>
              <a:ahLst/>
              <a:cxnLst/>
              <a:rect l="l" t="t" r="r" b="b"/>
              <a:pathLst>
                <a:path w="17015" h="15763" extrusionOk="0">
                  <a:moveTo>
                    <a:pt x="4016" y="0"/>
                  </a:moveTo>
                  <a:cubicBezTo>
                    <a:pt x="4016" y="0"/>
                    <a:pt x="4333" y="5812"/>
                    <a:pt x="4122" y="6340"/>
                  </a:cubicBezTo>
                  <a:cubicBezTo>
                    <a:pt x="4016" y="6869"/>
                    <a:pt x="1480" y="8560"/>
                    <a:pt x="741" y="9194"/>
                  </a:cubicBezTo>
                  <a:cubicBezTo>
                    <a:pt x="1" y="9722"/>
                    <a:pt x="4756" y="14477"/>
                    <a:pt x="7081" y="15534"/>
                  </a:cubicBezTo>
                  <a:cubicBezTo>
                    <a:pt x="7423" y="15689"/>
                    <a:pt x="7874" y="15762"/>
                    <a:pt x="8396" y="15762"/>
                  </a:cubicBezTo>
                  <a:cubicBezTo>
                    <a:pt x="11423" y="15762"/>
                    <a:pt x="16818" y="13300"/>
                    <a:pt x="16909" y="10145"/>
                  </a:cubicBezTo>
                  <a:cubicBezTo>
                    <a:pt x="17014" y="6552"/>
                    <a:pt x="15641" y="3593"/>
                    <a:pt x="14478" y="3382"/>
                  </a:cubicBezTo>
                  <a:cubicBezTo>
                    <a:pt x="13316" y="3276"/>
                    <a:pt x="4017" y="0"/>
                    <a:pt x="401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5"/>
            <p:cNvSpPr/>
            <p:nvPr/>
          </p:nvSpPr>
          <p:spPr>
            <a:xfrm>
              <a:off x="4852649" y="2588815"/>
              <a:ext cx="119110" cy="99021"/>
            </a:xfrm>
            <a:custGeom>
              <a:avLst/>
              <a:gdLst/>
              <a:ahLst/>
              <a:cxnLst/>
              <a:rect l="l" t="t" r="r" b="b"/>
              <a:pathLst>
                <a:path w="8455" h="7029" extrusionOk="0">
                  <a:moveTo>
                    <a:pt x="0" y="0"/>
                  </a:moveTo>
                  <a:lnTo>
                    <a:pt x="106" y="4016"/>
                  </a:lnTo>
                  <a:cubicBezTo>
                    <a:pt x="106" y="4016"/>
                    <a:pt x="3393" y="7029"/>
                    <a:pt x="6233" y="7029"/>
                  </a:cubicBezTo>
                  <a:cubicBezTo>
                    <a:pt x="6448" y="7029"/>
                    <a:pt x="6661" y="7012"/>
                    <a:pt x="6869" y="6974"/>
                  </a:cubicBezTo>
                  <a:cubicBezTo>
                    <a:pt x="8454" y="6657"/>
                    <a:pt x="8349" y="5601"/>
                    <a:pt x="8349" y="5601"/>
                  </a:cubicBezTo>
                  <a:lnTo>
                    <a:pt x="8349" y="2219"/>
                  </a:lnTo>
                  <a:lnTo>
                    <a:pt x="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5"/>
            <p:cNvSpPr/>
            <p:nvPr/>
          </p:nvSpPr>
          <p:spPr>
            <a:xfrm>
              <a:off x="4740997" y="2617724"/>
              <a:ext cx="375150" cy="746483"/>
            </a:xfrm>
            <a:custGeom>
              <a:avLst/>
              <a:gdLst/>
              <a:ahLst/>
              <a:cxnLst/>
              <a:rect l="l" t="t" r="r" b="b"/>
              <a:pathLst>
                <a:path w="26630" h="52989" extrusionOk="0">
                  <a:moveTo>
                    <a:pt x="20320" y="0"/>
                  </a:moveTo>
                  <a:cubicBezTo>
                    <a:pt x="18771" y="0"/>
                    <a:pt x="16802" y="1541"/>
                    <a:pt x="16802" y="1541"/>
                  </a:cubicBezTo>
                  <a:cubicBezTo>
                    <a:pt x="19444" y="3654"/>
                    <a:pt x="19232" y="10206"/>
                    <a:pt x="17330" y="12003"/>
                  </a:cubicBezTo>
                  <a:cubicBezTo>
                    <a:pt x="11518" y="11474"/>
                    <a:pt x="7291" y="5134"/>
                    <a:pt x="7291" y="5134"/>
                  </a:cubicBezTo>
                  <a:cubicBezTo>
                    <a:pt x="7291" y="5134"/>
                    <a:pt x="6023" y="5768"/>
                    <a:pt x="3065" y="7881"/>
                  </a:cubicBezTo>
                  <a:cubicBezTo>
                    <a:pt x="845" y="9361"/>
                    <a:pt x="0" y="9361"/>
                    <a:pt x="317" y="13693"/>
                  </a:cubicBezTo>
                  <a:cubicBezTo>
                    <a:pt x="634" y="18132"/>
                    <a:pt x="1691" y="22147"/>
                    <a:pt x="2430" y="27642"/>
                  </a:cubicBezTo>
                  <a:cubicBezTo>
                    <a:pt x="3170" y="33032"/>
                    <a:pt x="1268" y="44339"/>
                    <a:pt x="951" y="48671"/>
                  </a:cubicBezTo>
                  <a:cubicBezTo>
                    <a:pt x="2008" y="50890"/>
                    <a:pt x="4438" y="51841"/>
                    <a:pt x="7503" y="52581"/>
                  </a:cubicBezTo>
                  <a:cubicBezTo>
                    <a:pt x="8597" y="52839"/>
                    <a:pt x="9721" y="52988"/>
                    <a:pt x="10907" y="52988"/>
                  </a:cubicBezTo>
                  <a:cubicBezTo>
                    <a:pt x="13615" y="52988"/>
                    <a:pt x="16647" y="52208"/>
                    <a:pt x="20395" y="50151"/>
                  </a:cubicBezTo>
                  <a:cubicBezTo>
                    <a:pt x="25679" y="47192"/>
                    <a:pt x="26524" y="43176"/>
                    <a:pt x="26524" y="43176"/>
                  </a:cubicBezTo>
                  <a:cubicBezTo>
                    <a:pt x="26524" y="43176"/>
                    <a:pt x="26418" y="24366"/>
                    <a:pt x="26524" y="18132"/>
                  </a:cubicBezTo>
                  <a:cubicBezTo>
                    <a:pt x="26630" y="12003"/>
                    <a:pt x="25573" y="7987"/>
                    <a:pt x="24410" y="4711"/>
                  </a:cubicBezTo>
                  <a:cubicBezTo>
                    <a:pt x="23354" y="1330"/>
                    <a:pt x="20818" y="61"/>
                    <a:pt x="20818" y="61"/>
                  </a:cubicBezTo>
                  <a:cubicBezTo>
                    <a:pt x="20659" y="19"/>
                    <a:pt x="20492" y="0"/>
                    <a:pt x="20320"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5"/>
            <p:cNvSpPr/>
            <p:nvPr/>
          </p:nvSpPr>
          <p:spPr>
            <a:xfrm>
              <a:off x="4970260" y="2637941"/>
              <a:ext cx="65521" cy="148877"/>
            </a:xfrm>
            <a:custGeom>
              <a:avLst/>
              <a:gdLst/>
              <a:ahLst/>
              <a:cxnLst/>
              <a:rect l="l" t="t" r="r" b="b"/>
              <a:pathLst>
                <a:path w="4651" h="10568" extrusionOk="0">
                  <a:moveTo>
                    <a:pt x="1" y="0"/>
                  </a:moveTo>
                  <a:lnTo>
                    <a:pt x="1" y="1585"/>
                  </a:lnTo>
                  <a:cubicBezTo>
                    <a:pt x="1" y="1585"/>
                    <a:pt x="1480" y="4227"/>
                    <a:pt x="1586" y="6235"/>
                  </a:cubicBezTo>
                  <a:cubicBezTo>
                    <a:pt x="1586" y="7820"/>
                    <a:pt x="1057" y="10568"/>
                    <a:pt x="1057" y="10568"/>
                  </a:cubicBezTo>
                  <a:cubicBezTo>
                    <a:pt x="3488" y="9299"/>
                    <a:pt x="4228" y="7820"/>
                    <a:pt x="4228" y="7820"/>
                  </a:cubicBezTo>
                  <a:cubicBezTo>
                    <a:pt x="4650" y="5284"/>
                    <a:pt x="3065" y="2642"/>
                    <a:pt x="2114" y="1374"/>
                  </a:cubicBezTo>
                  <a:cubicBezTo>
                    <a:pt x="1163" y="212"/>
                    <a:pt x="1" y="0"/>
                    <a:pt x="1"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5"/>
            <p:cNvSpPr/>
            <p:nvPr/>
          </p:nvSpPr>
          <p:spPr>
            <a:xfrm>
              <a:off x="4985151" y="2729954"/>
              <a:ext cx="44671" cy="60731"/>
            </a:xfrm>
            <a:custGeom>
              <a:avLst/>
              <a:gdLst/>
              <a:ahLst/>
              <a:cxnLst/>
              <a:rect l="l" t="t" r="r" b="b"/>
              <a:pathLst>
                <a:path w="3171" h="4311" extrusionOk="0">
                  <a:moveTo>
                    <a:pt x="1839" y="0"/>
                  </a:moveTo>
                  <a:cubicBezTo>
                    <a:pt x="1790" y="0"/>
                    <a:pt x="1740" y="7"/>
                    <a:pt x="1691" y="21"/>
                  </a:cubicBezTo>
                  <a:cubicBezTo>
                    <a:pt x="1268" y="444"/>
                    <a:pt x="423" y="3191"/>
                    <a:pt x="0" y="4037"/>
                  </a:cubicBezTo>
                  <a:cubicBezTo>
                    <a:pt x="0" y="4037"/>
                    <a:pt x="470" y="4311"/>
                    <a:pt x="1052" y="4311"/>
                  </a:cubicBezTo>
                  <a:cubicBezTo>
                    <a:pt x="1427" y="4311"/>
                    <a:pt x="1847" y="4197"/>
                    <a:pt x="2220" y="3825"/>
                  </a:cubicBezTo>
                  <a:cubicBezTo>
                    <a:pt x="3171" y="2874"/>
                    <a:pt x="3171" y="1289"/>
                    <a:pt x="3171" y="1289"/>
                  </a:cubicBezTo>
                  <a:cubicBezTo>
                    <a:pt x="3171" y="1289"/>
                    <a:pt x="2526" y="0"/>
                    <a:pt x="1839"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5"/>
            <p:cNvSpPr/>
            <p:nvPr/>
          </p:nvSpPr>
          <p:spPr>
            <a:xfrm>
              <a:off x="4985151" y="2729954"/>
              <a:ext cx="44671" cy="56871"/>
            </a:xfrm>
            <a:custGeom>
              <a:avLst/>
              <a:gdLst/>
              <a:ahLst/>
              <a:cxnLst/>
              <a:rect l="l" t="t" r="r" b="b"/>
              <a:pathLst>
                <a:path w="3171" h="4037" extrusionOk="0">
                  <a:moveTo>
                    <a:pt x="1839" y="0"/>
                  </a:moveTo>
                  <a:cubicBezTo>
                    <a:pt x="1790" y="0"/>
                    <a:pt x="1740" y="7"/>
                    <a:pt x="1691" y="21"/>
                  </a:cubicBezTo>
                  <a:cubicBezTo>
                    <a:pt x="1268" y="444"/>
                    <a:pt x="423" y="3191"/>
                    <a:pt x="0" y="4037"/>
                  </a:cubicBezTo>
                  <a:cubicBezTo>
                    <a:pt x="0" y="4037"/>
                    <a:pt x="529" y="3297"/>
                    <a:pt x="951" y="2663"/>
                  </a:cubicBezTo>
                  <a:cubicBezTo>
                    <a:pt x="1337" y="2181"/>
                    <a:pt x="1809" y="1261"/>
                    <a:pt x="2849" y="1261"/>
                  </a:cubicBezTo>
                  <a:cubicBezTo>
                    <a:pt x="2951" y="1261"/>
                    <a:pt x="3058" y="1270"/>
                    <a:pt x="3171" y="1289"/>
                  </a:cubicBezTo>
                  <a:cubicBezTo>
                    <a:pt x="3171" y="1289"/>
                    <a:pt x="2526" y="0"/>
                    <a:pt x="1839" y="0"/>
                  </a:cubicBezTo>
                  <a:close/>
                </a:path>
              </a:pathLst>
            </a:custGeom>
            <a:solidFill>
              <a:srgbClr val="C8D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5"/>
            <p:cNvSpPr/>
            <p:nvPr/>
          </p:nvSpPr>
          <p:spPr>
            <a:xfrm>
              <a:off x="4793096" y="2357918"/>
              <a:ext cx="257548" cy="299712"/>
            </a:xfrm>
            <a:custGeom>
              <a:avLst/>
              <a:gdLst/>
              <a:ahLst/>
              <a:cxnLst/>
              <a:rect l="l" t="t" r="r" b="b"/>
              <a:pathLst>
                <a:path w="18282" h="21275" extrusionOk="0">
                  <a:moveTo>
                    <a:pt x="9182" y="0"/>
                  </a:moveTo>
                  <a:cubicBezTo>
                    <a:pt x="9046" y="0"/>
                    <a:pt x="8910" y="3"/>
                    <a:pt x="8771" y="10"/>
                  </a:cubicBezTo>
                  <a:cubicBezTo>
                    <a:pt x="3805" y="327"/>
                    <a:pt x="1" y="4554"/>
                    <a:pt x="318" y="9520"/>
                  </a:cubicBezTo>
                  <a:cubicBezTo>
                    <a:pt x="423" y="12373"/>
                    <a:pt x="2008" y="14804"/>
                    <a:pt x="4227" y="16389"/>
                  </a:cubicBezTo>
                  <a:cubicBezTo>
                    <a:pt x="4227" y="16389"/>
                    <a:pt x="4650" y="17974"/>
                    <a:pt x="4967" y="18397"/>
                  </a:cubicBezTo>
                  <a:cubicBezTo>
                    <a:pt x="6428" y="20150"/>
                    <a:pt x="10762" y="21275"/>
                    <a:pt x="12590" y="21275"/>
                  </a:cubicBezTo>
                  <a:cubicBezTo>
                    <a:pt x="12745" y="21275"/>
                    <a:pt x="12882" y="21267"/>
                    <a:pt x="12998" y="21250"/>
                  </a:cubicBezTo>
                  <a:cubicBezTo>
                    <a:pt x="14795" y="21039"/>
                    <a:pt x="15852" y="20193"/>
                    <a:pt x="16697" y="18185"/>
                  </a:cubicBezTo>
                  <a:cubicBezTo>
                    <a:pt x="18282" y="14698"/>
                    <a:pt x="17754" y="9943"/>
                    <a:pt x="17437" y="7724"/>
                  </a:cubicBezTo>
                  <a:cubicBezTo>
                    <a:pt x="16719" y="3315"/>
                    <a:pt x="13613" y="0"/>
                    <a:pt x="918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5"/>
            <p:cNvSpPr/>
            <p:nvPr/>
          </p:nvSpPr>
          <p:spPr>
            <a:xfrm>
              <a:off x="4787137" y="2358073"/>
              <a:ext cx="241178" cy="230739"/>
            </a:xfrm>
            <a:custGeom>
              <a:avLst/>
              <a:gdLst/>
              <a:ahLst/>
              <a:cxnLst/>
              <a:rect l="l" t="t" r="r" b="b"/>
              <a:pathLst>
                <a:path w="17120" h="16379" extrusionOk="0">
                  <a:moveTo>
                    <a:pt x="9719" y="0"/>
                  </a:moveTo>
                  <a:cubicBezTo>
                    <a:pt x="9097" y="0"/>
                    <a:pt x="8462" y="68"/>
                    <a:pt x="7821" y="210"/>
                  </a:cubicBezTo>
                  <a:cubicBezTo>
                    <a:pt x="5496" y="633"/>
                    <a:pt x="3488" y="2112"/>
                    <a:pt x="2220" y="4120"/>
                  </a:cubicBezTo>
                  <a:cubicBezTo>
                    <a:pt x="212" y="4754"/>
                    <a:pt x="1" y="6233"/>
                    <a:pt x="318" y="8558"/>
                  </a:cubicBezTo>
                  <a:cubicBezTo>
                    <a:pt x="529" y="11094"/>
                    <a:pt x="1058" y="13525"/>
                    <a:pt x="2220" y="15638"/>
                  </a:cubicBezTo>
                  <a:cubicBezTo>
                    <a:pt x="2643" y="16378"/>
                    <a:pt x="3911" y="15850"/>
                    <a:pt x="4650" y="16378"/>
                  </a:cubicBezTo>
                  <a:cubicBezTo>
                    <a:pt x="4545" y="16061"/>
                    <a:pt x="2220" y="12574"/>
                    <a:pt x="4650" y="11728"/>
                  </a:cubicBezTo>
                  <a:cubicBezTo>
                    <a:pt x="4967" y="12257"/>
                    <a:pt x="5073" y="12891"/>
                    <a:pt x="5073" y="13631"/>
                  </a:cubicBezTo>
                  <a:cubicBezTo>
                    <a:pt x="5073" y="13631"/>
                    <a:pt x="6341" y="13525"/>
                    <a:pt x="6024" y="12045"/>
                  </a:cubicBezTo>
                  <a:cubicBezTo>
                    <a:pt x="5919" y="11728"/>
                    <a:pt x="5919" y="11306"/>
                    <a:pt x="5813" y="10989"/>
                  </a:cubicBezTo>
                  <a:cubicBezTo>
                    <a:pt x="5602" y="9932"/>
                    <a:pt x="5919" y="8875"/>
                    <a:pt x="6553" y="7924"/>
                  </a:cubicBezTo>
                  <a:cubicBezTo>
                    <a:pt x="6975" y="7184"/>
                    <a:pt x="7398" y="6128"/>
                    <a:pt x="7187" y="4965"/>
                  </a:cubicBezTo>
                  <a:lnTo>
                    <a:pt x="7187" y="4965"/>
                  </a:lnTo>
                  <a:cubicBezTo>
                    <a:pt x="7187" y="4965"/>
                    <a:pt x="8917" y="5769"/>
                    <a:pt x="11432" y="5769"/>
                  </a:cubicBezTo>
                  <a:cubicBezTo>
                    <a:pt x="12206" y="5769"/>
                    <a:pt x="13055" y="5693"/>
                    <a:pt x="13950" y="5494"/>
                  </a:cubicBezTo>
                  <a:cubicBezTo>
                    <a:pt x="15640" y="5177"/>
                    <a:pt x="16697" y="4543"/>
                    <a:pt x="17120" y="4014"/>
                  </a:cubicBezTo>
                  <a:cubicBezTo>
                    <a:pt x="15538" y="1642"/>
                    <a:pt x="12788" y="0"/>
                    <a:pt x="9719" y="0"/>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5"/>
            <p:cNvSpPr/>
            <p:nvPr/>
          </p:nvSpPr>
          <p:spPr>
            <a:xfrm>
              <a:off x="4809467" y="2346449"/>
              <a:ext cx="273931" cy="109544"/>
            </a:xfrm>
            <a:custGeom>
              <a:avLst/>
              <a:gdLst/>
              <a:ahLst/>
              <a:cxnLst/>
              <a:rect l="l" t="t" r="r" b="b"/>
              <a:pathLst>
                <a:path w="19445" h="7776" extrusionOk="0">
                  <a:moveTo>
                    <a:pt x="6822" y="0"/>
                  </a:moveTo>
                  <a:cubicBezTo>
                    <a:pt x="5148" y="0"/>
                    <a:pt x="3620" y="407"/>
                    <a:pt x="2326" y="1352"/>
                  </a:cubicBezTo>
                  <a:cubicBezTo>
                    <a:pt x="1" y="3148"/>
                    <a:pt x="529" y="4945"/>
                    <a:pt x="529" y="4945"/>
                  </a:cubicBezTo>
                  <a:cubicBezTo>
                    <a:pt x="891" y="4854"/>
                    <a:pt x="1268" y="4817"/>
                    <a:pt x="1647" y="4817"/>
                  </a:cubicBezTo>
                  <a:cubicBezTo>
                    <a:pt x="3479" y="4817"/>
                    <a:pt x="5339" y="5703"/>
                    <a:pt x="5602" y="5790"/>
                  </a:cubicBezTo>
                  <a:cubicBezTo>
                    <a:pt x="7140" y="7103"/>
                    <a:pt x="9551" y="7776"/>
                    <a:pt x="11897" y="7776"/>
                  </a:cubicBezTo>
                  <a:cubicBezTo>
                    <a:pt x="15027" y="7776"/>
                    <a:pt x="18041" y="6577"/>
                    <a:pt x="18705" y="4100"/>
                  </a:cubicBezTo>
                  <a:cubicBezTo>
                    <a:pt x="19445" y="1141"/>
                    <a:pt x="15429" y="2409"/>
                    <a:pt x="12893" y="1352"/>
                  </a:cubicBezTo>
                  <a:cubicBezTo>
                    <a:pt x="10768" y="513"/>
                    <a:pt x="8703" y="0"/>
                    <a:pt x="6822" y="0"/>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5"/>
            <p:cNvSpPr/>
            <p:nvPr/>
          </p:nvSpPr>
          <p:spPr>
            <a:xfrm>
              <a:off x="4787447" y="2513371"/>
              <a:ext cx="65211" cy="81440"/>
            </a:xfrm>
            <a:custGeom>
              <a:avLst/>
              <a:gdLst/>
              <a:ahLst/>
              <a:cxnLst/>
              <a:rect l="l" t="t" r="r" b="b"/>
              <a:pathLst>
                <a:path w="4629" h="5781" extrusionOk="0">
                  <a:moveTo>
                    <a:pt x="2864" y="1"/>
                  </a:moveTo>
                  <a:cubicBezTo>
                    <a:pt x="2252" y="1"/>
                    <a:pt x="1637" y="226"/>
                    <a:pt x="1247" y="811"/>
                  </a:cubicBezTo>
                  <a:cubicBezTo>
                    <a:pt x="0" y="2785"/>
                    <a:pt x="1818" y="5780"/>
                    <a:pt x="3486" y="5780"/>
                  </a:cubicBezTo>
                  <a:cubicBezTo>
                    <a:pt x="3515" y="5780"/>
                    <a:pt x="3543" y="5779"/>
                    <a:pt x="3572" y="5778"/>
                  </a:cubicBezTo>
                  <a:cubicBezTo>
                    <a:pt x="4417" y="5778"/>
                    <a:pt x="4628" y="5355"/>
                    <a:pt x="4628" y="5355"/>
                  </a:cubicBezTo>
                  <a:lnTo>
                    <a:pt x="4628" y="705"/>
                  </a:lnTo>
                  <a:cubicBezTo>
                    <a:pt x="4287" y="307"/>
                    <a:pt x="3578" y="1"/>
                    <a:pt x="286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5"/>
            <p:cNvSpPr/>
            <p:nvPr/>
          </p:nvSpPr>
          <p:spPr>
            <a:xfrm>
              <a:off x="4813933" y="2645380"/>
              <a:ext cx="171219" cy="165260"/>
            </a:xfrm>
            <a:custGeom>
              <a:avLst/>
              <a:gdLst/>
              <a:ahLst/>
              <a:cxnLst/>
              <a:rect l="l" t="t" r="r" b="b"/>
              <a:pathLst>
                <a:path w="12154" h="11731" extrusionOk="0">
                  <a:moveTo>
                    <a:pt x="2854" y="1"/>
                  </a:moveTo>
                  <a:cubicBezTo>
                    <a:pt x="2220" y="1"/>
                    <a:pt x="1692" y="740"/>
                    <a:pt x="1480" y="1374"/>
                  </a:cubicBezTo>
                  <a:cubicBezTo>
                    <a:pt x="1269" y="2008"/>
                    <a:pt x="1" y="4439"/>
                    <a:pt x="1" y="4439"/>
                  </a:cubicBezTo>
                  <a:cubicBezTo>
                    <a:pt x="1163" y="8877"/>
                    <a:pt x="7821" y="11730"/>
                    <a:pt x="7821" y="11730"/>
                  </a:cubicBezTo>
                  <a:cubicBezTo>
                    <a:pt x="8928" y="10623"/>
                    <a:pt x="10115" y="10000"/>
                    <a:pt x="11524" y="10000"/>
                  </a:cubicBezTo>
                  <a:cubicBezTo>
                    <a:pt x="11729" y="10000"/>
                    <a:pt x="11939" y="10013"/>
                    <a:pt x="12153" y="10040"/>
                  </a:cubicBezTo>
                  <a:cubicBezTo>
                    <a:pt x="12153" y="10040"/>
                    <a:pt x="10040" y="6447"/>
                    <a:pt x="8878" y="6024"/>
                  </a:cubicBezTo>
                  <a:cubicBezTo>
                    <a:pt x="7821" y="5601"/>
                    <a:pt x="3065" y="2008"/>
                    <a:pt x="2960" y="1163"/>
                  </a:cubicBezTo>
                  <a:lnTo>
                    <a:pt x="2854" y="1"/>
                  </a:ln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5"/>
            <p:cNvSpPr/>
            <p:nvPr/>
          </p:nvSpPr>
          <p:spPr>
            <a:xfrm>
              <a:off x="4925599" y="2756637"/>
              <a:ext cx="59562" cy="54011"/>
            </a:xfrm>
            <a:custGeom>
              <a:avLst/>
              <a:gdLst/>
              <a:ahLst/>
              <a:cxnLst/>
              <a:rect l="l" t="t" r="r" b="b"/>
              <a:pathLst>
                <a:path w="4228" h="3834" extrusionOk="0">
                  <a:moveTo>
                    <a:pt x="1316" y="1"/>
                  </a:moveTo>
                  <a:cubicBezTo>
                    <a:pt x="1259" y="1"/>
                    <a:pt x="1208" y="10"/>
                    <a:pt x="1163" y="29"/>
                  </a:cubicBezTo>
                  <a:cubicBezTo>
                    <a:pt x="423" y="346"/>
                    <a:pt x="0" y="3833"/>
                    <a:pt x="0" y="3833"/>
                  </a:cubicBezTo>
                  <a:cubicBezTo>
                    <a:pt x="2008" y="3833"/>
                    <a:pt x="3276" y="2988"/>
                    <a:pt x="4227" y="2143"/>
                  </a:cubicBezTo>
                  <a:cubicBezTo>
                    <a:pt x="4227" y="2143"/>
                    <a:pt x="2179" y="1"/>
                    <a:pt x="1316"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5"/>
            <p:cNvSpPr/>
            <p:nvPr/>
          </p:nvSpPr>
          <p:spPr>
            <a:xfrm>
              <a:off x="4925599" y="2756637"/>
              <a:ext cx="59562" cy="54011"/>
            </a:xfrm>
            <a:custGeom>
              <a:avLst/>
              <a:gdLst/>
              <a:ahLst/>
              <a:cxnLst/>
              <a:rect l="l" t="t" r="r" b="b"/>
              <a:pathLst>
                <a:path w="4228" h="3834" extrusionOk="0">
                  <a:moveTo>
                    <a:pt x="1316" y="1"/>
                  </a:moveTo>
                  <a:cubicBezTo>
                    <a:pt x="1259" y="1"/>
                    <a:pt x="1208" y="10"/>
                    <a:pt x="1163" y="29"/>
                  </a:cubicBezTo>
                  <a:cubicBezTo>
                    <a:pt x="423" y="346"/>
                    <a:pt x="0" y="3833"/>
                    <a:pt x="0" y="3833"/>
                  </a:cubicBezTo>
                  <a:cubicBezTo>
                    <a:pt x="0" y="3833"/>
                    <a:pt x="1903" y="2143"/>
                    <a:pt x="2431" y="1931"/>
                  </a:cubicBezTo>
                  <a:cubicBezTo>
                    <a:pt x="2522" y="1916"/>
                    <a:pt x="2623" y="1910"/>
                    <a:pt x="2730" y="1910"/>
                  </a:cubicBezTo>
                  <a:cubicBezTo>
                    <a:pt x="3373" y="1910"/>
                    <a:pt x="4227" y="2143"/>
                    <a:pt x="4227" y="2143"/>
                  </a:cubicBezTo>
                  <a:cubicBezTo>
                    <a:pt x="4227" y="2143"/>
                    <a:pt x="2179" y="1"/>
                    <a:pt x="1316" y="1"/>
                  </a:cubicBezTo>
                  <a:close/>
                </a:path>
              </a:pathLst>
            </a:custGeom>
            <a:solidFill>
              <a:srgbClr val="C8D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5"/>
            <p:cNvSpPr/>
            <p:nvPr/>
          </p:nvSpPr>
          <p:spPr>
            <a:xfrm>
              <a:off x="4779698" y="4041485"/>
              <a:ext cx="1914435" cy="1102009"/>
            </a:xfrm>
            <a:custGeom>
              <a:avLst/>
              <a:gdLst/>
              <a:ahLst/>
              <a:cxnLst/>
              <a:rect l="l" t="t" r="r" b="b"/>
              <a:pathLst>
                <a:path w="135896" h="78226" extrusionOk="0">
                  <a:moveTo>
                    <a:pt x="67684" y="1"/>
                  </a:moveTo>
                  <a:cubicBezTo>
                    <a:pt x="66442" y="1"/>
                    <a:pt x="65201" y="291"/>
                    <a:pt x="64250" y="872"/>
                  </a:cubicBezTo>
                  <a:lnTo>
                    <a:pt x="1374" y="37118"/>
                  </a:lnTo>
                  <a:cubicBezTo>
                    <a:pt x="1163" y="37224"/>
                    <a:pt x="952" y="37435"/>
                    <a:pt x="740" y="37647"/>
                  </a:cubicBezTo>
                  <a:cubicBezTo>
                    <a:pt x="212" y="38069"/>
                    <a:pt x="0" y="38598"/>
                    <a:pt x="0" y="39126"/>
                  </a:cubicBezTo>
                  <a:cubicBezTo>
                    <a:pt x="0" y="39866"/>
                    <a:pt x="423" y="40500"/>
                    <a:pt x="1374" y="41134"/>
                  </a:cubicBezTo>
                  <a:lnTo>
                    <a:pt x="64250" y="77380"/>
                  </a:lnTo>
                  <a:cubicBezTo>
                    <a:pt x="65201" y="77908"/>
                    <a:pt x="66469" y="78225"/>
                    <a:pt x="67737" y="78225"/>
                  </a:cubicBezTo>
                  <a:cubicBezTo>
                    <a:pt x="69005" y="78225"/>
                    <a:pt x="70167" y="77908"/>
                    <a:pt x="71118" y="77380"/>
                  </a:cubicBezTo>
                  <a:lnTo>
                    <a:pt x="134100" y="41134"/>
                  </a:lnTo>
                  <a:cubicBezTo>
                    <a:pt x="135896" y="39972"/>
                    <a:pt x="135896" y="38175"/>
                    <a:pt x="134100" y="37118"/>
                  </a:cubicBezTo>
                  <a:lnTo>
                    <a:pt x="71118" y="872"/>
                  </a:lnTo>
                  <a:cubicBezTo>
                    <a:pt x="70167" y="291"/>
                    <a:pt x="68926" y="1"/>
                    <a:pt x="67684"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5"/>
            <p:cNvSpPr/>
            <p:nvPr/>
          </p:nvSpPr>
          <p:spPr>
            <a:xfrm>
              <a:off x="4779698" y="3448582"/>
              <a:ext cx="1914435" cy="1102375"/>
            </a:xfrm>
            <a:custGeom>
              <a:avLst/>
              <a:gdLst/>
              <a:ahLst/>
              <a:cxnLst/>
              <a:rect l="l" t="t" r="r" b="b"/>
              <a:pathLst>
                <a:path w="135896" h="78252" extrusionOk="0">
                  <a:moveTo>
                    <a:pt x="67684" y="0"/>
                  </a:moveTo>
                  <a:cubicBezTo>
                    <a:pt x="66442" y="0"/>
                    <a:pt x="65201" y="264"/>
                    <a:pt x="64250" y="793"/>
                  </a:cubicBezTo>
                  <a:lnTo>
                    <a:pt x="11413" y="31332"/>
                  </a:lnTo>
                  <a:lnTo>
                    <a:pt x="1374" y="37144"/>
                  </a:lnTo>
                  <a:cubicBezTo>
                    <a:pt x="423" y="37673"/>
                    <a:pt x="0" y="38413"/>
                    <a:pt x="0" y="39152"/>
                  </a:cubicBezTo>
                  <a:cubicBezTo>
                    <a:pt x="0" y="39786"/>
                    <a:pt x="423" y="40526"/>
                    <a:pt x="1374" y="41054"/>
                  </a:cubicBezTo>
                  <a:lnTo>
                    <a:pt x="64355" y="77406"/>
                  </a:lnTo>
                  <a:cubicBezTo>
                    <a:pt x="65306" y="77934"/>
                    <a:pt x="66469" y="78251"/>
                    <a:pt x="67737" y="78251"/>
                  </a:cubicBezTo>
                  <a:cubicBezTo>
                    <a:pt x="69005" y="78251"/>
                    <a:pt x="70167" y="77934"/>
                    <a:pt x="71118" y="77406"/>
                  </a:cubicBezTo>
                  <a:lnTo>
                    <a:pt x="134100" y="41054"/>
                  </a:lnTo>
                  <a:cubicBezTo>
                    <a:pt x="135896" y="39998"/>
                    <a:pt x="135896" y="38201"/>
                    <a:pt x="134100" y="37144"/>
                  </a:cubicBezTo>
                  <a:lnTo>
                    <a:pt x="71118" y="793"/>
                  </a:lnTo>
                  <a:cubicBezTo>
                    <a:pt x="70167" y="264"/>
                    <a:pt x="68926" y="0"/>
                    <a:pt x="67684"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5"/>
            <p:cNvSpPr/>
            <p:nvPr/>
          </p:nvSpPr>
          <p:spPr>
            <a:xfrm>
              <a:off x="4779698" y="3803656"/>
              <a:ext cx="954245" cy="747328"/>
            </a:xfrm>
            <a:custGeom>
              <a:avLst/>
              <a:gdLst/>
              <a:ahLst/>
              <a:cxnLst/>
              <a:rect l="l" t="t" r="r" b="b"/>
              <a:pathLst>
                <a:path w="67737" h="53049" extrusionOk="0">
                  <a:moveTo>
                    <a:pt x="740" y="0"/>
                  </a:moveTo>
                  <a:cubicBezTo>
                    <a:pt x="212" y="423"/>
                    <a:pt x="0" y="951"/>
                    <a:pt x="0" y="1480"/>
                  </a:cubicBezTo>
                  <a:lnTo>
                    <a:pt x="0" y="13949"/>
                  </a:lnTo>
                  <a:cubicBezTo>
                    <a:pt x="0" y="14583"/>
                    <a:pt x="423" y="15323"/>
                    <a:pt x="1374" y="15851"/>
                  </a:cubicBezTo>
                  <a:lnTo>
                    <a:pt x="64355" y="52203"/>
                  </a:lnTo>
                  <a:cubicBezTo>
                    <a:pt x="65306" y="52731"/>
                    <a:pt x="66469" y="53048"/>
                    <a:pt x="67737" y="53048"/>
                  </a:cubicBezTo>
                  <a:lnTo>
                    <a:pt x="67737" y="38677"/>
                  </a:lnTo>
                  <a:lnTo>
                    <a:pt x="11413" y="6129"/>
                  </a:lnTo>
                  <a:lnTo>
                    <a:pt x="740" y="0"/>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5"/>
            <p:cNvSpPr/>
            <p:nvPr/>
          </p:nvSpPr>
          <p:spPr>
            <a:xfrm>
              <a:off x="5734000" y="3803656"/>
              <a:ext cx="954259" cy="747328"/>
            </a:xfrm>
            <a:custGeom>
              <a:avLst/>
              <a:gdLst/>
              <a:ahLst/>
              <a:cxnLst/>
              <a:rect l="l" t="t" r="r" b="b"/>
              <a:pathLst>
                <a:path w="67738" h="53049" extrusionOk="0">
                  <a:moveTo>
                    <a:pt x="66998" y="0"/>
                  </a:moveTo>
                  <a:lnTo>
                    <a:pt x="56325" y="6129"/>
                  </a:lnTo>
                  <a:lnTo>
                    <a:pt x="1" y="38677"/>
                  </a:lnTo>
                  <a:lnTo>
                    <a:pt x="1" y="53048"/>
                  </a:lnTo>
                  <a:cubicBezTo>
                    <a:pt x="1269" y="53048"/>
                    <a:pt x="2431" y="52731"/>
                    <a:pt x="3382" y="52203"/>
                  </a:cubicBezTo>
                  <a:lnTo>
                    <a:pt x="66364" y="15851"/>
                  </a:lnTo>
                  <a:cubicBezTo>
                    <a:pt x="67315" y="15323"/>
                    <a:pt x="67737" y="14583"/>
                    <a:pt x="67737" y="13949"/>
                  </a:cubicBezTo>
                  <a:lnTo>
                    <a:pt x="67737" y="1480"/>
                  </a:lnTo>
                  <a:cubicBezTo>
                    <a:pt x="67737" y="951"/>
                    <a:pt x="67526" y="423"/>
                    <a:pt x="66998" y="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5"/>
            <p:cNvSpPr/>
            <p:nvPr/>
          </p:nvSpPr>
          <p:spPr>
            <a:xfrm>
              <a:off x="4779698" y="3274391"/>
              <a:ext cx="1914435" cy="1100882"/>
            </a:xfrm>
            <a:custGeom>
              <a:avLst/>
              <a:gdLst/>
              <a:ahLst/>
              <a:cxnLst/>
              <a:rect l="l" t="t" r="r" b="b"/>
              <a:pathLst>
                <a:path w="135896" h="78146" extrusionOk="0">
                  <a:moveTo>
                    <a:pt x="67684" y="1"/>
                  </a:moveTo>
                  <a:cubicBezTo>
                    <a:pt x="66442" y="1"/>
                    <a:pt x="65201" y="265"/>
                    <a:pt x="64250" y="793"/>
                  </a:cubicBezTo>
                  <a:lnTo>
                    <a:pt x="1374" y="37039"/>
                  </a:lnTo>
                  <a:cubicBezTo>
                    <a:pt x="1163" y="37250"/>
                    <a:pt x="952" y="37462"/>
                    <a:pt x="740" y="37567"/>
                  </a:cubicBezTo>
                  <a:cubicBezTo>
                    <a:pt x="212" y="37990"/>
                    <a:pt x="0" y="38518"/>
                    <a:pt x="0" y="39047"/>
                  </a:cubicBezTo>
                  <a:cubicBezTo>
                    <a:pt x="0" y="39787"/>
                    <a:pt x="423" y="40526"/>
                    <a:pt x="1374" y="41055"/>
                  </a:cubicBezTo>
                  <a:lnTo>
                    <a:pt x="64250" y="77406"/>
                  </a:lnTo>
                  <a:cubicBezTo>
                    <a:pt x="65201" y="77935"/>
                    <a:pt x="66469" y="78146"/>
                    <a:pt x="67737" y="78146"/>
                  </a:cubicBezTo>
                  <a:cubicBezTo>
                    <a:pt x="69005" y="78146"/>
                    <a:pt x="70167" y="77935"/>
                    <a:pt x="71118" y="77406"/>
                  </a:cubicBezTo>
                  <a:lnTo>
                    <a:pt x="134100" y="41055"/>
                  </a:lnTo>
                  <a:cubicBezTo>
                    <a:pt x="135896" y="39998"/>
                    <a:pt x="135896" y="38201"/>
                    <a:pt x="134100" y="37039"/>
                  </a:cubicBezTo>
                  <a:lnTo>
                    <a:pt x="71118" y="793"/>
                  </a:lnTo>
                  <a:cubicBezTo>
                    <a:pt x="70167" y="265"/>
                    <a:pt x="68926" y="1"/>
                    <a:pt x="67684"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5"/>
            <p:cNvSpPr/>
            <p:nvPr/>
          </p:nvSpPr>
          <p:spPr>
            <a:xfrm>
              <a:off x="4779698" y="3273645"/>
              <a:ext cx="1914435" cy="1101628"/>
            </a:xfrm>
            <a:custGeom>
              <a:avLst/>
              <a:gdLst/>
              <a:ahLst/>
              <a:cxnLst/>
              <a:rect l="l" t="t" r="r" b="b"/>
              <a:pathLst>
                <a:path w="135896" h="78199" extrusionOk="0">
                  <a:moveTo>
                    <a:pt x="67737" y="1374"/>
                  </a:moveTo>
                  <a:cubicBezTo>
                    <a:pt x="68794" y="1374"/>
                    <a:pt x="69850" y="1586"/>
                    <a:pt x="70484" y="2008"/>
                  </a:cubicBezTo>
                  <a:lnTo>
                    <a:pt x="133360" y="38254"/>
                  </a:lnTo>
                  <a:cubicBezTo>
                    <a:pt x="133994" y="38571"/>
                    <a:pt x="134205" y="38994"/>
                    <a:pt x="134100" y="39100"/>
                  </a:cubicBezTo>
                  <a:cubicBezTo>
                    <a:pt x="134100" y="39311"/>
                    <a:pt x="133888" y="39628"/>
                    <a:pt x="133360" y="39945"/>
                  </a:cubicBezTo>
                  <a:lnTo>
                    <a:pt x="70484" y="76297"/>
                  </a:lnTo>
                  <a:cubicBezTo>
                    <a:pt x="69850" y="76719"/>
                    <a:pt x="68794" y="76931"/>
                    <a:pt x="67737" y="76931"/>
                  </a:cubicBezTo>
                  <a:cubicBezTo>
                    <a:pt x="66680" y="76931"/>
                    <a:pt x="65623" y="76719"/>
                    <a:pt x="64989" y="76297"/>
                  </a:cubicBezTo>
                  <a:lnTo>
                    <a:pt x="2114" y="39945"/>
                  </a:lnTo>
                  <a:cubicBezTo>
                    <a:pt x="1586" y="39734"/>
                    <a:pt x="1269" y="39417"/>
                    <a:pt x="1269" y="39100"/>
                  </a:cubicBezTo>
                  <a:cubicBezTo>
                    <a:pt x="1269" y="38994"/>
                    <a:pt x="1374" y="38783"/>
                    <a:pt x="1691" y="38571"/>
                  </a:cubicBezTo>
                  <a:cubicBezTo>
                    <a:pt x="1797" y="38466"/>
                    <a:pt x="1903" y="38360"/>
                    <a:pt x="2114" y="38254"/>
                  </a:cubicBezTo>
                  <a:lnTo>
                    <a:pt x="64989" y="2008"/>
                  </a:lnTo>
                  <a:cubicBezTo>
                    <a:pt x="65623" y="1586"/>
                    <a:pt x="66680" y="1374"/>
                    <a:pt x="67737" y="1374"/>
                  </a:cubicBezTo>
                  <a:close/>
                  <a:moveTo>
                    <a:pt x="67737" y="1"/>
                  </a:moveTo>
                  <a:cubicBezTo>
                    <a:pt x="66469" y="1"/>
                    <a:pt x="65201" y="318"/>
                    <a:pt x="64250" y="846"/>
                  </a:cubicBezTo>
                  <a:lnTo>
                    <a:pt x="1374" y="37092"/>
                  </a:lnTo>
                  <a:cubicBezTo>
                    <a:pt x="1163" y="37303"/>
                    <a:pt x="952" y="37409"/>
                    <a:pt x="740" y="37620"/>
                  </a:cubicBezTo>
                  <a:cubicBezTo>
                    <a:pt x="212" y="38043"/>
                    <a:pt x="0" y="38571"/>
                    <a:pt x="0" y="39100"/>
                  </a:cubicBezTo>
                  <a:cubicBezTo>
                    <a:pt x="0" y="39840"/>
                    <a:pt x="423" y="40579"/>
                    <a:pt x="1374" y="41108"/>
                  </a:cubicBezTo>
                  <a:lnTo>
                    <a:pt x="64250" y="77459"/>
                  </a:lnTo>
                  <a:cubicBezTo>
                    <a:pt x="65201" y="77988"/>
                    <a:pt x="66469" y="78199"/>
                    <a:pt x="67737" y="78199"/>
                  </a:cubicBezTo>
                  <a:cubicBezTo>
                    <a:pt x="69005" y="78199"/>
                    <a:pt x="70167" y="77988"/>
                    <a:pt x="71118" y="77459"/>
                  </a:cubicBezTo>
                  <a:lnTo>
                    <a:pt x="134100" y="41108"/>
                  </a:lnTo>
                  <a:cubicBezTo>
                    <a:pt x="135896" y="40051"/>
                    <a:pt x="135896" y="38254"/>
                    <a:pt x="134100" y="37092"/>
                  </a:cubicBezTo>
                  <a:lnTo>
                    <a:pt x="71118" y="846"/>
                  </a:lnTo>
                  <a:cubicBezTo>
                    <a:pt x="70167" y="318"/>
                    <a:pt x="69005" y="1"/>
                    <a:pt x="67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5"/>
            <p:cNvSpPr/>
            <p:nvPr/>
          </p:nvSpPr>
          <p:spPr>
            <a:xfrm>
              <a:off x="4992590" y="3399822"/>
              <a:ext cx="1482738" cy="850786"/>
            </a:xfrm>
            <a:custGeom>
              <a:avLst/>
              <a:gdLst/>
              <a:ahLst/>
              <a:cxnLst/>
              <a:rect l="l" t="t" r="r" b="b"/>
              <a:pathLst>
                <a:path w="105252" h="60393" extrusionOk="0">
                  <a:moveTo>
                    <a:pt x="52626" y="1"/>
                  </a:moveTo>
                  <a:cubicBezTo>
                    <a:pt x="51781" y="1"/>
                    <a:pt x="50935" y="185"/>
                    <a:pt x="50301" y="555"/>
                  </a:cubicBezTo>
                  <a:lnTo>
                    <a:pt x="1269" y="28876"/>
                  </a:lnTo>
                  <a:cubicBezTo>
                    <a:pt x="1" y="29615"/>
                    <a:pt x="1" y="30778"/>
                    <a:pt x="1269" y="31518"/>
                  </a:cubicBezTo>
                  <a:lnTo>
                    <a:pt x="50301" y="59838"/>
                  </a:lnTo>
                  <a:cubicBezTo>
                    <a:pt x="50935" y="60208"/>
                    <a:pt x="51781" y="60393"/>
                    <a:pt x="52626" y="60393"/>
                  </a:cubicBezTo>
                  <a:cubicBezTo>
                    <a:pt x="53471" y="60393"/>
                    <a:pt x="54317" y="60208"/>
                    <a:pt x="54951" y="59838"/>
                  </a:cubicBezTo>
                  <a:lnTo>
                    <a:pt x="103983" y="31518"/>
                  </a:lnTo>
                  <a:cubicBezTo>
                    <a:pt x="105251" y="30778"/>
                    <a:pt x="105251" y="29615"/>
                    <a:pt x="103983" y="28876"/>
                  </a:cubicBezTo>
                  <a:lnTo>
                    <a:pt x="54951" y="555"/>
                  </a:lnTo>
                  <a:cubicBezTo>
                    <a:pt x="54317" y="185"/>
                    <a:pt x="53471" y="1"/>
                    <a:pt x="52626"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5"/>
            <p:cNvSpPr/>
            <p:nvPr/>
          </p:nvSpPr>
          <p:spPr>
            <a:xfrm>
              <a:off x="5734000" y="3400188"/>
              <a:ext cx="741383" cy="446616"/>
            </a:xfrm>
            <a:custGeom>
              <a:avLst/>
              <a:gdLst/>
              <a:ahLst/>
              <a:cxnLst/>
              <a:rect l="l" t="t" r="r" b="b"/>
              <a:pathLst>
                <a:path w="52627" h="31703" extrusionOk="0">
                  <a:moveTo>
                    <a:pt x="1" y="1"/>
                  </a:moveTo>
                  <a:lnTo>
                    <a:pt x="1" y="2326"/>
                  </a:lnTo>
                  <a:lnTo>
                    <a:pt x="50935" y="31703"/>
                  </a:lnTo>
                  <a:lnTo>
                    <a:pt x="51358" y="31492"/>
                  </a:lnTo>
                  <a:cubicBezTo>
                    <a:pt x="52626" y="30752"/>
                    <a:pt x="52626" y="29589"/>
                    <a:pt x="51358" y="28850"/>
                  </a:cubicBezTo>
                  <a:lnTo>
                    <a:pt x="2326" y="529"/>
                  </a:lnTo>
                  <a:cubicBezTo>
                    <a:pt x="1692" y="107"/>
                    <a:pt x="846" y="1"/>
                    <a:pt x="1" y="1"/>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5"/>
            <p:cNvSpPr/>
            <p:nvPr/>
          </p:nvSpPr>
          <p:spPr>
            <a:xfrm>
              <a:off x="4992590" y="3398709"/>
              <a:ext cx="741369" cy="448095"/>
            </a:xfrm>
            <a:custGeom>
              <a:avLst/>
              <a:gdLst/>
              <a:ahLst/>
              <a:cxnLst/>
              <a:rect l="l" t="t" r="r" b="b"/>
              <a:pathLst>
                <a:path w="52626" h="31808" extrusionOk="0">
                  <a:moveTo>
                    <a:pt x="52626" y="0"/>
                  </a:moveTo>
                  <a:cubicBezTo>
                    <a:pt x="51781" y="0"/>
                    <a:pt x="50935" y="212"/>
                    <a:pt x="50301" y="634"/>
                  </a:cubicBezTo>
                  <a:lnTo>
                    <a:pt x="1269" y="28955"/>
                  </a:lnTo>
                  <a:cubicBezTo>
                    <a:pt x="1" y="29694"/>
                    <a:pt x="1" y="30857"/>
                    <a:pt x="1269" y="31597"/>
                  </a:cubicBezTo>
                  <a:lnTo>
                    <a:pt x="1692" y="31808"/>
                  </a:lnTo>
                  <a:lnTo>
                    <a:pt x="52626" y="2325"/>
                  </a:lnTo>
                  <a:lnTo>
                    <a:pt x="52626" y="0"/>
                  </a:ln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5"/>
            <p:cNvSpPr/>
            <p:nvPr/>
          </p:nvSpPr>
          <p:spPr>
            <a:xfrm>
              <a:off x="5507710" y="2908892"/>
              <a:ext cx="226288" cy="829204"/>
            </a:xfrm>
            <a:custGeom>
              <a:avLst/>
              <a:gdLst/>
              <a:ahLst/>
              <a:cxnLst/>
              <a:rect l="l" t="t" r="r" b="b"/>
              <a:pathLst>
                <a:path w="16063" h="58861" extrusionOk="0">
                  <a:moveTo>
                    <a:pt x="1" y="1"/>
                  </a:moveTo>
                  <a:lnTo>
                    <a:pt x="1" y="49561"/>
                  </a:lnTo>
                  <a:lnTo>
                    <a:pt x="16063" y="58861"/>
                  </a:lnTo>
                  <a:lnTo>
                    <a:pt x="16063" y="9300"/>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5"/>
            <p:cNvSpPr/>
            <p:nvPr/>
          </p:nvSpPr>
          <p:spPr>
            <a:xfrm>
              <a:off x="5734000" y="2908892"/>
              <a:ext cx="226302" cy="829204"/>
            </a:xfrm>
            <a:custGeom>
              <a:avLst/>
              <a:gdLst/>
              <a:ahLst/>
              <a:cxnLst/>
              <a:rect l="l" t="t" r="r" b="b"/>
              <a:pathLst>
                <a:path w="16064" h="58861" extrusionOk="0">
                  <a:moveTo>
                    <a:pt x="16063" y="1"/>
                  </a:moveTo>
                  <a:lnTo>
                    <a:pt x="1" y="9300"/>
                  </a:lnTo>
                  <a:lnTo>
                    <a:pt x="1" y="58861"/>
                  </a:lnTo>
                  <a:lnTo>
                    <a:pt x="16063" y="49561"/>
                  </a:lnTo>
                  <a:lnTo>
                    <a:pt x="16063" y="1"/>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5"/>
            <p:cNvSpPr/>
            <p:nvPr/>
          </p:nvSpPr>
          <p:spPr>
            <a:xfrm>
              <a:off x="5507710" y="2777883"/>
              <a:ext cx="452575" cy="262013"/>
            </a:xfrm>
            <a:custGeom>
              <a:avLst/>
              <a:gdLst/>
              <a:ahLst/>
              <a:cxnLst/>
              <a:rect l="l" t="t" r="r" b="b"/>
              <a:pathLst>
                <a:path w="32126" h="18599" extrusionOk="0">
                  <a:moveTo>
                    <a:pt x="16063" y="1"/>
                  </a:moveTo>
                  <a:lnTo>
                    <a:pt x="1" y="9300"/>
                  </a:lnTo>
                  <a:lnTo>
                    <a:pt x="16063" y="18599"/>
                  </a:lnTo>
                  <a:lnTo>
                    <a:pt x="32125" y="9300"/>
                  </a:lnTo>
                  <a:lnTo>
                    <a:pt x="16063"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5"/>
            <p:cNvSpPr/>
            <p:nvPr/>
          </p:nvSpPr>
          <p:spPr>
            <a:xfrm>
              <a:off x="5726561" y="3039902"/>
              <a:ext cx="14905" cy="698205"/>
            </a:xfrm>
            <a:custGeom>
              <a:avLst/>
              <a:gdLst/>
              <a:ahLst/>
              <a:cxnLst/>
              <a:rect l="l" t="t" r="r" b="b"/>
              <a:pathLst>
                <a:path w="1058" h="49562" extrusionOk="0">
                  <a:moveTo>
                    <a:pt x="529" y="1"/>
                  </a:moveTo>
                  <a:cubicBezTo>
                    <a:pt x="529" y="1"/>
                    <a:pt x="423" y="3066"/>
                    <a:pt x="318" y="7715"/>
                  </a:cubicBezTo>
                  <a:cubicBezTo>
                    <a:pt x="212" y="12365"/>
                    <a:pt x="212" y="18599"/>
                    <a:pt x="106" y="24729"/>
                  </a:cubicBezTo>
                  <a:cubicBezTo>
                    <a:pt x="106" y="30963"/>
                    <a:pt x="106" y="37092"/>
                    <a:pt x="1" y="41742"/>
                  </a:cubicBezTo>
                  <a:cubicBezTo>
                    <a:pt x="1" y="44067"/>
                    <a:pt x="1" y="46075"/>
                    <a:pt x="1" y="47448"/>
                  </a:cubicBezTo>
                  <a:cubicBezTo>
                    <a:pt x="1" y="48082"/>
                    <a:pt x="1" y="48611"/>
                    <a:pt x="106" y="48928"/>
                  </a:cubicBezTo>
                  <a:cubicBezTo>
                    <a:pt x="318" y="49350"/>
                    <a:pt x="529" y="49562"/>
                    <a:pt x="529" y="49562"/>
                  </a:cubicBezTo>
                  <a:cubicBezTo>
                    <a:pt x="529" y="49562"/>
                    <a:pt x="740" y="49350"/>
                    <a:pt x="846" y="48928"/>
                  </a:cubicBezTo>
                  <a:cubicBezTo>
                    <a:pt x="1057" y="48611"/>
                    <a:pt x="952" y="48082"/>
                    <a:pt x="1057" y="47448"/>
                  </a:cubicBezTo>
                  <a:cubicBezTo>
                    <a:pt x="952" y="46075"/>
                    <a:pt x="952" y="44067"/>
                    <a:pt x="952" y="41742"/>
                  </a:cubicBezTo>
                  <a:cubicBezTo>
                    <a:pt x="952" y="37092"/>
                    <a:pt x="952" y="30963"/>
                    <a:pt x="952" y="24729"/>
                  </a:cubicBezTo>
                  <a:cubicBezTo>
                    <a:pt x="846" y="18599"/>
                    <a:pt x="846" y="12365"/>
                    <a:pt x="635" y="7715"/>
                  </a:cubicBezTo>
                  <a:cubicBezTo>
                    <a:pt x="529" y="3066"/>
                    <a:pt x="529" y="1"/>
                    <a:pt x="5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5"/>
            <p:cNvSpPr/>
            <p:nvPr/>
          </p:nvSpPr>
          <p:spPr>
            <a:xfrm>
              <a:off x="5734000" y="2905300"/>
              <a:ext cx="227584" cy="134606"/>
            </a:xfrm>
            <a:custGeom>
              <a:avLst/>
              <a:gdLst/>
              <a:ahLst/>
              <a:cxnLst/>
              <a:rect l="l" t="t" r="r" b="b"/>
              <a:pathLst>
                <a:path w="16155" h="9555" extrusionOk="0">
                  <a:moveTo>
                    <a:pt x="15580" y="1"/>
                  </a:moveTo>
                  <a:cubicBezTo>
                    <a:pt x="15455" y="1"/>
                    <a:pt x="15336" y="75"/>
                    <a:pt x="15112" y="150"/>
                  </a:cubicBezTo>
                  <a:cubicBezTo>
                    <a:pt x="14689" y="467"/>
                    <a:pt x="14055" y="784"/>
                    <a:pt x="13316" y="1207"/>
                  </a:cubicBezTo>
                  <a:cubicBezTo>
                    <a:pt x="11836" y="2158"/>
                    <a:pt x="9829" y="3320"/>
                    <a:pt x="7821" y="4483"/>
                  </a:cubicBezTo>
                  <a:cubicBezTo>
                    <a:pt x="5919" y="5751"/>
                    <a:pt x="3911" y="6913"/>
                    <a:pt x="2431" y="7970"/>
                  </a:cubicBezTo>
                  <a:cubicBezTo>
                    <a:pt x="952" y="8815"/>
                    <a:pt x="1" y="9555"/>
                    <a:pt x="1" y="9555"/>
                  </a:cubicBezTo>
                  <a:cubicBezTo>
                    <a:pt x="1" y="9555"/>
                    <a:pt x="1058" y="9027"/>
                    <a:pt x="2643" y="8181"/>
                  </a:cubicBezTo>
                  <a:cubicBezTo>
                    <a:pt x="4122" y="7442"/>
                    <a:pt x="6236" y="6279"/>
                    <a:pt x="8243" y="5222"/>
                  </a:cubicBezTo>
                  <a:cubicBezTo>
                    <a:pt x="10251" y="4060"/>
                    <a:pt x="12259" y="3003"/>
                    <a:pt x="13844" y="2052"/>
                  </a:cubicBezTo>
                  <a:cubicBezTo>
                    <a:pt x="14584" y="1630"/>
                    <a:pt x="15218" y="1312"/>
                    <a:pt x="15641" y="1101"/>
                  </a:cubicBezTo>
                  <a:cubicBezTo>
                    <a:pt x="15852" y="890"/>
                    <a:pt x="16063" y="890"/>
                    <a:pt x="16063" y="678"/>
                  </a:cubicBezTo>
                  <a:cubicBezTo>
                    <a:pt x="16154" y="496"/>
                    <a:pt x="16088" y="235"/>
                    <a:pt x="16068" y="235"/>
                  </a:cubicBezTo>
                  <a:lnTo>
                    <a:pt x="16068" y="235"/>
                  </a:lnTo>
                  <a:cubicBezTo>
                    <a:pt x="16065" y="235"/>
                    <a:pt x="16063" y="241"/>
                    <a:pt x="16063" y="256"/>
                  </a:cubicBezTo>
                  <a:cubicBezTo>
                    <a:pt x="16063" y="256"/>
                    <a:pt x="15852" y="44"/>
                    <a:pt x="15746" y="44"/>
                  </a:cubicBezTo>
                  <a:cubicBezTo>
                    <a:pt x="15684" y="13"/>
                    <a:pt x="15631" y="1"/>
                    <a:pt x="15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5"/>
            <p:cNvSpPr/>
            <p:nvPr/>
          </p:nvSpPr>
          <p:spPr>
            <a:xfrm>
              <a:off x="5885860" y="3214092"/>
              <a:ext cx="226288" cy="741383"/>
            </a:xfrm>
            <a:custGeom>
              <a:avLst/>
              <a:gdLst/>
              <a:ahLst/>
              <a:cxnLst/>
              <a:rect l="l" t="t" r="r" b="b"/>
              <a:pathLst>
                <a:path w="16063" h="52627" extrusionOk="0">
                  <a:moveTo>
                    <a:pt x="1" y="1"/>
                  </a:moveTo>
                  <a:lnTo>
                    <a:pt x="1" y="43327"/>
                  </a:lnTo>
                  <a:lnTo>
                    <a:pt x="16063" y="52626"/>
                  </a:lnTo>
                  <a:lnTo>
                    <a:pt x="16063" y="9300"/>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5"/>
            <p:cNvSpPr/>
            <p:nvPr/>
          </p:nvSpPr>
          <p:spPr>
            <a:xfrm>
              <a:off x="6112150" y="3214092"/>
              <a:ext cx="226302" cy="741383"/>
            </a:xfrm>
            <a:custGeom>
              <a:avLst/>
              <a:gdLst/>
              <a:ahLst/>
              <a:cxnLst/>
              <a:rect l="l" t="t" r="r" b="b"/>
              <a:pathLst>
                <a:path w="16064" h="52627" extrusionOk="0">
                  <a:moveTo>
                    <a:pt x="16063" y="1"/>
                  </a:moveTo>
                  <a:lnTo>
                    <a:pt x="1" y="9300"/>
                  </a:lnTo>
                  <a:lnTo>
                    <a:pt x="1" y="52626"/>
                  </a:lnTo>
                  <a:lnTo>
                    <a:pt x="16063" y="43327"/>
                  </a:lnTo>
                  <a:lnTo>
                    <a:pt x="16063" y="1"/>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5"/>
            <p:cNvSpPr/>
            <p:nvPr/>
          </p:nvSpPr>
          <p:spPr>
            <a:xfrm>
              <a:off x="5885860" y="3083083"/>
              <a:ext cx="452575" cy="262027"/>
            </a:xfrm>
            <a:custGeom>
              <a:avLst/>
              <a:gdLst/>
              <a:ahLst/>
              <a:cxnLst/>
              <a:rect l="l" t="t" r="r" b="b"/>
              <a:pathLst>
                <a:path w="32126" h="18600" extrusionOk="0">
                  <a:moveTo>
                    <a:pt x="16063" y="1"/>
                  </a:moveTo>
                  <a:lnTo>
                    <a:pt x="1" y="9300"/>
                  </a:lnTo>
                  <a:lnTo>
                    <a:pt x="16063" y="18599"/>
                  </a:lnTo>
                  <a:lnTo>
                    <a:pt x="32125" y="9300"/>
                  </a:lnTo>
                  <a:lnTo>
                    <a:pt x="16063"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5"/>
            <p:cNvSpPr/>
            <p:nvPr/>
          </p:nvSpPr>
          <p:spPr>
            <a:xfrm>
              <a:off x="6104712" y="3345116"/>
              <a:ext cx="14905" cy="610369"/>
            </a:xfrm>
            <a:custGeom>
              <a:avLst/>
              <a:gdLst/>
              <a:ahLst/>
              <a:cxnLst/>
              <a:rect l="l" t="t" r="r" b="b"/>
              <a:pathLst>
                <a:path w="1058" h="43327" extrusionOk="0">
                  <a:moveTo>
                    <a:pt x="529" y="0"/>
                  </a:moveTo>
                  <a:cubicBezTo>
                    <a:pt x="529" y="0"/>
                    <a:pt x="423" y="2642"/>
                    <a:pt x="318" y="6763"/>
                  </a:cubicBezTo>
                  <a:cubicBezTo>
                    <a:pt x="212" y="10779"/>
                    <a:pt x="212" y="16274"/>
                    <a:pt x="106" y="21663"/>
                  </a:cubicBezTo>
                  <a:cubicBezTo>
                    <a:pt x="106" y="27052"/>
                    <a:pt x="106" y="32547"/>
                    <a:pt x="0" y="36563"/>
                  </a:cubicBezTo>
                  <a:cubicBezTo>
                    <a:pt x="0" y="38571"/>
                    <a:pt x="0" y="40262"/>
                    <a:pt x="0" y="41530"/>
                  </a:cubicBezTo>
                  <a:cubicBezTo>
                    <a:pt x="0" y="42058"/>
                    <a:pt x="0" y="42586"/>
                    <a:pt x="106" y="42903"/>
                  </a:cubicBezTo>
                  <a:cubicBezTo>
                    <a:pt x="212" y="43220"/>
                    <a:pt x="529" y="43326"/>
                    <a:pt x="529" y="43326"/>
                  </a:cubicBezTo>
                  <a:cubicBezTo>
                    <a:pt x="529" y="43326"/>
                    <a:pt x="740" y="43220"/>
                    <a:pt x="846" y="42903"/>
                  </a:cubicBezTo>
                  <a:cubicBezTo>
                    <a:pt x="1057" y="42586"/>
                    <a:pt x="952" y="42058"/>
                    <a:pt x="952" y="41530"/>
                  </a:cubicBezTo>
                  <a:cubicBezTo>
                    <a:pt x="952" y="40262"/>
                    <a:pt x="952" y="38571"/>
                    <a:pt x="952" y="36563"/>
                  </a:cubicBezTo>
                  <a:cubicBezTo>
                    <a:pt x="952" y="32547"/>
                    <a:pt x="952" y="27052"/>
                    <a:pt x="846" y="21663"/>
                  </a:cubicBezTo>
                  <a:cubicBezTo>
                    <a:pt x="846" y="16274"/>
                    <a:pt x="740" y="10779"/>
                    <a:pt x="635" y="6763"/>
                  </a:cubicBezTo>
                  <a:cubicBezTo>
                    <a:pt x="529" y="2642"/>
                    <a:pt x="529" y="0"/>
                    <a:pt x="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5"/>
            <p:cNvSpPr/>
            <p:nvPr/>
          </p:nvSpPr>
          <p:spPr>
            <a:xfrm>
              <a:off x="6112150" y="3210711"/>
              <a:ext cx="227781" cy="134409"/>
            </a:xfrm>
            <a:custGeom>
              <a:avLst/>
              <a:gdLst/>
              <a:ahLst/>
              <a:cxnLst/>
              <a:rect l="l" t="t" r="r" b="b"/>
              <a:pathLst>
                <a:path w="16169" h="9541" extrusionOk="0">
                  <a:moveTo>
                    <a:pt x="15625" y="1"/>
                  </a:moveTo>
                  <a:cubicBezTo>
                    <a:pt x="15454" y="1"/>
                    <a:pt x="15283" y="155"/>
                    <a:pt x="15112" y="241"/>
                  </a:cubicBezTo>
                  <a:cubicBezTo>
                    <a:pt x="14689" y="452"/>
                    <a:pt x="14055" y="875"/>
                    <a:pt x="13316" y="1298"/>
                  </a:cubicBezTo>
                  <a:cubicBezTo>
                    <a:pt x="11836" y="2143"/>
                    <a:pt x="9828" y="3305"/>
                    <a:pt x="7821" y="4573"/>
                  </a:cubicBezTo>
                  <a:cubicBezTo>
                    <a:pt x="5919" y="5736"/>
                    <a:pt x="3911" y="7004"/>
                    <a:pt x="2431" y="7955"/>
                  </a:cubicBezTo>
                  <a:cubicBezTo>
                    <a:pt x="952" y="8906"/>
                    <a:pt x="1" y="9540"/>
                    <a:pt x="1" y="9540"/>
                  </a:cubicBezTo>
                  <a:cubicBezTo>
                    <a:pt x="1" y="9540"/>
                    <a:pt x="1058" y="9012"/>
                    <a:pt x="2537" y="8272"/>
                  </a:cubicBezTo>
                  <a:cubicBezTo>
                    <a:pt x="4122" y="7427"/>
                    <a:pt x="6130" y="6370"/>
                    <a:pt x="8243" y="5207"/>
                  </a:cubicBezTo>
                  <a:cubicBezTo>
                    <a:pt x="10251" y="4151"/>
                    <a:pt x="12259" y="2988"/>
                    <a:pt x="13844" y="2143"/>
                  </a:cubicBezTo>
                  <a:cubicBezTo>
                    <a:pt x="14584" y="1720"/>
                    <a:pt x="15218" y="1298"/>
                    <a:pt x="15640" y="1086"/>
                  </a:cubicBezTo>
                  <a:cubicBezTo>
                    <a:pt x="15852" y="875"/>
                    <a:pt x="16063" y="875"/>
                    <a:pt x="16063" y="663"/>
                  </a:cubicBezTo>
                  <a:cubicBezTo>
                    <a:pt x="16169" y="452"/>
                    <a:pt x="16063" y="241"/>
                    <a:pt x="16063" y="241"/>
                  </a:cubicBezTo>
                  <a:cubicBezTo>
                    <a:pt x="16063" y="241"/>
                    <a:pt x="15852" y="29"/>
                    <a:pt x="15746" y="29"/>
                  </a:cubicBezTo>
                  <a:cubicBezTo>
                    <a:pt x="15706" y="9"/>
                    <a:pt x="15665" y="1"/>
                    <a:pt x="156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5"/>
            <p:cNvSpPr/>
            <p:nvPr/>
          </p:nvSpPr>
          <p:spPr>
            <a:xfrm>
              <a:off x="5129559" y="3126265"/>
              <a:ext cx="226288" cy="829204"/>
            </a:xfrm>
            <a:custGeom>
              <a:avLst/>
              <a:gdLst/>
              <a:ahLst/>
              <a:cxnLst/>
              <a:rect l="l" t="t" r="r" b="b"/>
              <a:pathLst>
                <a:path w="16063" h="58861" extrusionOk="0">
                  <a:moveTo>
                    <a:pt x="1" y="0"/>
                  </a:moveTo>
                  <a:lnTo>
                    <a:pt x="1" y="49561"/>
                  </a:lnTo>
                  <a:lnTo>
                    <a:pt x="16063" y="58860"/>
                  </a:lnTo>
                  <a:lnTo>
                    <a:pt x="16063" y="9299"/>
                  </a:lnTo>
                  <a:lnTo>
                    <a:pt x="1" y="0"/>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5"/>
            <p:cNvSpPr/>
            <p:nvPr/>
          </p:nvSpPr>
          <p:spPr>
            <a:xfrm>
              <a:off x="5355849" y="3126265"/>
              <a:ext cx="226302" cy="829204"/>
            </a:xfrm>
            <a:custGeom>
              <a:avLst/>
              <a:gdLst/>
              <a:ahLst/>
              <a:cxnLst/>
              <a:rect l="l" t="t" r="r" b="b"/>
              <a:pathLst>
                <a:path w="16064" h="58861" extrusionOk="0">
                  <a:moveTo>
                    <a:pt x="16063" y="0"/>
                  </a:moveTo>
                  <a:lnTo>
                    <a:pt x="1" y="9299"/>
                  </a:lnTo>
                  <a:lnTo>
                    <a:pt x="1" y="58860"/>
                  </a:lnTo>
                  <a:lnTo>
                    <a:pt x="16063" y="49561"/>
                  </a:lnTo>
                  <a:lnTo>
                    <a:pt x="16063" y="0"/>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5"/>
            <p:cNvSpPr/>
            <p:nvPr/>
          </p:nvSpPr>
          <p:spPr>
            <a:xfrm>
              <a:off x="5129559" y="2995241"/>
              <a:ext cx="452575" cy="262028"/>
            </a:xfrm>
            <a:custGeom>
              <a:avLst/>
              <a:gdLst/>
              <a:ahLst/>
              <a:cxnLst/>
              <a:rect l="l" t="t" r="r" b="b"/>
              <a:pathLst>
                <a:path w="32126" h="18600" extrusionOk="0">
                  <a:moveTo>
                    <a:pt x="16063" y="1"/>
                  </a:moveTo>
                  <a:lnTo>
                    <a:pt x="1" y="9300"/>
                  </a:lnTo>
                  <a:lnTo>
                    <a:pt x="16063" y="18599"/>
                  </a:lnTo>
                  <a:lnTo>
                    <a:pt x="32125" y="9300"/>
                  </a:lnTo>
                  <a:lnTo>
                    <a:pt x="16063"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5"/>
            <p:cNvSpPr/>
            <p:nvPr/>
          </p:nvSpPr>
          <p:spPr>
            <a:xfrm>
              <a:off x="5348410" y="3257274"/>
              <a:ext cx="14905" cy="698205"/>
            </a:xfrm>
            <a:custGeom>
              <a:avLst/>
              <a:gdLst/>
              <a:ahLst/>
              <a:cxnLst/>
              <a:rect l="l" t="t" r="r" b="b"/>
              <a:pathLst>
                <a:path w="1058" h="49562" extrusionOk="0">
                  <a:moveTo>
                    <a:pt x="529" y="0"/>
                  </a:moveTo>
                  <a:cubicBezTo>
                    <a:pt x="529" y="0"/>
                    <a:pt x="423" y="3065"/>
                    <a:pt x="423" y="7820"/>
                  </a:cubicBezTo>
                  <a:cubicBezTo>
                    <a:pt x="212" y="12364"/>
                    <a:pt x="212" y="18599"/>
                    <a:pt x="106" y="24833"/>
                  </a:cubicBezTo>
                  <a:cubicBezTo>
                    <a:pt x="106" y="30963"/>
                    <a:pt x="106" y="37197"/>
                    <a:pt x="1" y="41847"/>
                  </a:cubicBezTo>
                  <a:cubicBezTo>
                    <a:pt x="1" y="44172"/>
                    <a:pt x="1" y="46074"/>
                    <a:pt x="1" y="47448"/>
                  </a:cubicBezTo>
                  <a:cubicBezTo>
                    <a:pt x="1" y="48187"/>
                    <a:pt x="1" y="48716"/>
                    <a:pt x="106" y="49033"/>
                  </a:cubicBezTo>
                  <a:cubicBezTo>
                    <a:pt x="318" y="49350"/>
                    <a:pt x="529" y="49561"/>
                    <a:pt x="529" y="49561"/>
                  </a:cubicBezTo>
                  <a:cubicBezTo>
                    <a:pt x="529" y="49561"/>
                    <a:pt x="740" y="49350"/>
                    <a:pt x="846" y="49033"/>
                  </a:cubicBezTo>
                  <a:cubicBezTo>
                    <a:pt x="1057" y="48716"/>
                    <a:pt x="1057" y="48187"/>
                    <a:pt x="1057" y="47448"/>
                  </a:cubicBezTo>
                  <a:cubicBezTo>
                    <a:pt x="952" y="46074"/>
                    <a:pt x="952" y="44172"/>
                    <a:pt x="952" y="41847"/>
                  </a:cubicBezTo>
                  <a:cubicBezTo>
                    <a:pt x="952" y="37197"/>
                    <a:pt x="952" y="30963"/>
                    <a:pt x="952" y="24833"/>
                  </a:cubicBezTo>
                  <a:cubicBezTo>
                    <a:pt x="846" y="18599"/>
                    <a:pt x="846" y="12470"/>
                    <a:pt x="635" y="7820"/>
                  </a:cubicBezTo>
                  <a:cubicBezTo>
                    <a:pt x="635" y="3170"/>
                    <a:pt x="529" y="0"/>
                    <a:pt x="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5"/>
            <p:cNvSpPr/>
            <p:nvPr/>
          </p:nvSpPr>
          <p:spPr>
            <a:xfrm>
              <a:off x="5355849" y="3122869"/>
              <a:ext cx="227781" cy="134409"/>
            </a:xfrm>
            <a:custGeom>
              <a:avLst/>
              <a:gdLst/>
              <a:ahLst/>
              <a:cxnLst/>
              <a:rect l="l" t="t" r="r" b="b"/>
              <a:pathLst>
                <a:path w="16169" h="9541" extrusionOk="0">
                  <a:moveTo>
                    <a:pt x="15635" y="1"/>
                  </a:moveTo>
                  <a:cubicBezTo>
                    <a:pt x="15491" y="1"/>
                    <a:pt x="15389" y="156"/>
                    <a:pt x="15218" y="241"/>
                  </a:cubicBezTo>
                  <a:cubicBezTo>
                    <a:pt x="14690" y="452"/>
                    <a:pt x="14055" y="875"/>
                    <a:pt x="13316" y="1298"/>
                  </a:cubicBezTo>
                  <a:cubicBezTo>
                    <a:pt x="11836" y="2143"/>
                    <a:pt x="9829" y="3411"/>
                    <a:pt x="7821" y="4574"/>
                  </a:cubicBezTo>
                  <a:cubicBezTo>
                    <a:pt x="5919" y="5842"/>
                    <a:pt x="3911" y="7004"/>
                    <a:pt x="2431" y="7955"/>
                  </a:cubicBezTo>
                  <a:cubicBezTo>
                    <a:pt x="952" y="8906"/>
                    <a:pt x="1" y="9540"/>
                    <a:pt x="1" y="9540"/>
                  </a:cubicBezTo>
                  <a:cubicBezTo>
                    <a:pt x="1" y="9540"/>
                    <a:pt x="1058" y="9118"/>
                    <a:pt x="2643" y="8272"/>
                  </a:cubicBezTo>
                  <a:cubicBezTo>
                    <a:pt x="4122" y="7533"/>
                    <a:pt x="6236" y="6370"/>
                    <a:pt x="8243" y="5313"/>
                  </a:cubicBezTo>
                  <a:cubicBezTo>
                    <a:pt x="10251" y="4151"/>
                    <a:pt x="12365" y="2989"/>
                    <a:pt x="13844" y="2143"/>
                  </a:cubicBezTo>
                  <a:cubicBezTo>
                    <a:pt x="14584" y="1720"/>
                    <a:pt x="15218" y="1403"/>
                    <a:pt x="15641" y="1086"/>
                  </a:cubicBezTo>
                  <a:cubicBezTo>
                    <a:pt x="15852" y="981"/>
                    <a:pt x="16063" y="875"/>
                    <a:pt x="16063" y="664"/>
                  </a:cubicBezTo>
                  <a:cubicBezTo>
                    <a:pt x="16169" y="558"/>
                    <a:pt x="16063" y="241"/>
                    <a:pt x="16063" y="241"/>
                  </a:cubicBezTo>
                  <a:cubicBezTo>
                    <a:pt x="16063" y="261"/>
                    <a:pt x="16059" y="270"/>
                    <a:pt x="16052" y="270"/>
                  </a:cubicBezTo>
                  <a:cubicBezTo>
                    <a:pt x="16019" y="270"/>
                    <a:pt x="15917" y="115"/>
                    <a:pt x="15746" y="30"/>
                  </a:cubicBezTo>
                  <a:cubicBezTo>
                    <a:pt x="15706" y="10"/>
                    <a:pt x="15669" y="1"/>
                    <a:pt x="156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5"/>
            <p:cNvSpPr/>
            <p:nvPr/>
          </p:nvSpPr>
          <p:spPr>
            <a:xfrm>
              <a:off x="5507710" y="3519293"/>
              <a:ext cx="226288" cy="655026"/>
            </a:xfrm>
            <a:custGeom>
              <a:avLst/>
              <a:gdLst/>
              <a:ahLst/>
              <a:cxnLst/>
              <a:rect l="l" t="t" r="r" b="b"/>
              <a:pathLst>
                <a:path w="16063" h="46497" extrusionOk="0">
                  <a:moveTo>
                    <a:pt x="1" y="1"/>
                  </a:moveTo>
                  <a:lnTo>
                    <a:pt x="1" y="37198"/>
                  </a:lnTo>
                  <a:lnTo>
                    <a:pt x="16063" y="46497"/>
                  </a:lnTo>
                  <a:lnTo>
                    <a:pt x="16063" y="9300"/>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5"/>
            <p:cNvSpPr/>
            <p:nvPr/>
          </p:nvSpPr>
          <p:spPr>
            <a:xfrm>
              <a:off x="5734000" y="3519293"/>
              <a:ext cx="226302" cy="655026"/>
            </a:xfrm>
            <a:custGeom>
              <a:avLst/>
              <a:gdLst/>
              <a:ahLst/>
              <a:cxnLst/>
              <a:rect l="l" t="t" r="r" b="b"/>
              <a:pathLst>
                <a:path w="16064" h="46497" extrusionOk="0">
                  <a:moveTo>
                    <a:pt x="16063" y="1"/>
                  </a:moveTo>
                  <a:lnTo>
                    <a:pt x="1" y="9300"/>
                  </a:lnTo>
                  <a:lnTo>
                    <a:pt x="1" y="46497"/>
                  </a:lnTo>
                  <a:lnTo>
                    <a:pt x="16063" y="37198"/>
                  </a:lnTo>
                  <a:lnTo>
                    <a:pt x="16063" y="1"/>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5"/>
            <p:cNvSpPr/>
            <p:nvPr/>
          </p:nvSpPr>
          <p:spPr>
            <a:xfrm>
              <a:off x="5507710" y="3388283"/>
              <a:ext cx="452575" cy="262028"/>
            </a:xfrm>
            <a:custGeom>
              <a:avLst/>
              <a:gdLst/>
              <a:ahLst/>
              <a:cxnLst/>
              <a:rect l="l" t="t" r="r" b="b"/>
              <a:pathLst>
                <a:path w="32126" h="18600" extrusionOk="0">
                  <a:moveTo>
                    <a:pt x="16063" y="1"/>
                  </a:moveTo>
                  <a:lnTo>
                    <a:pt x="1" y="9300"/>
                  </a:lnTo>
                  <a:lnTo>
                    <a:pt x="16063" y="18599"/>
                  </a:lnTo>
                  <a:lnTo>
                    <a:pt x="32125" y="9300"/>
                  </a:lnTo>
                  <a:lnTo>
                    <a:pt x="16063"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5"/>
            <p:cNvSpPr/>
            <p:nvPr/>
          </p:nvSpPr>
          <p:spPr>
            <a:xfrm>
              <a:off x="5726561" y="3650316"/>
              <a:ext cx="14905" cy="524013"/>
            </a:xfrm>
            <a:custGeom>
              <a:avLst/>
              <a:gdLst/>
              <a:ahLst/>
              <a:cxnLst/>
              <a:rect l="l" t="t" r="r" b="b"/>
              <a:pathLst>
                <a:path w="1058" h="37197" extrusionOk="0">
                  <a:moveTo>
                    <a:pt x="529" y="0"/>
                  </a:moveTo>
                  <a:cubicBezTo>
                    <a:pt x="529" y="0"/>
                    <a:pt x="423" y="2325"/>
                    <a:pt x="423" y="5812"/>
                  </a:cubicBezTo>
                  <a:cubicBezTo>
                    <a:pt x="318" y="9299"/>
                    <a:pt x="212" y="13949"/>
                    <a:pt x="106" y="18599"/>
                  </a:cubicBezTo>
                  <a:cubicBezTo>
                    <a:pt x="106" y="23248"/>
                    <a:pt x="106" y="27898"/>
                    <a:pt x="106" y="31385"/>
                  </a:cubicBezTo>
                  <a:cubicBezTo>
                    <a:pt x="1" y="33076"/>
                    <a:pt x="1" y="34555"/>
                    <a:pt x="1" y="35612"/>
                  </a:cubicBezTo>
                  <a:cubicBezTo>
                    <a:pt x="1" y="36035"/>
                    <a:pt x="1" y="36457"/>
                    <a:pt x="106" y="36774"/>
                  </a:cubicBezTo>
                  <a:cubicBezTo>
                    <a:pt x="318" y="36986"/>
                    <a:pt x="529" y="37197"/>
                    <a:pt x="529" y="37197"/>
                  </a:cubicBezTo>
                  <a:cubicBezTo>
                    <a:pt x="529" y="37197"/>
                    <a:pt x="740" y="36986"/>
                    <a:pt x="952" y="36774"/>
                  </a:cubicBezTo>
                  <a:cubicBezTo>
                    <a:pt x="1057" y="36457"/>
                    <a:pt x="1057" y="36035"/>
                    <a:pt x="1057" y="35612"/>
                  </a:cubicBezTo>
                  <a:cubicBezTo>
                    <a:pt x="1057" y="34555"/>
                    <a:pt x="1057" y="33076"/>
                    <a:pt x="952" y="31385"/>
                  </a:cubicBezTo>
                  <a:cubicBezTo>
                    <a:pt x="952" y="27898"/>
                    <a:pt x="952" y="23248"/>
                    <a:pt x="952" y="18599"/>
                  </a:cubicBezTo>
                  <a:cubicBezTo>
                    <a:pt x="846" y="13949"/>
                    <a:pt x="740" y="9299"/>
                    <a:pt x="635" y="5812"/>
                  </a:cubicBezTo>
                  <a:cubicBezTo>
                    <a:pt x="635" y="2325"/>
                    <a:pt x="529" y="0"/>
                    <a:pt x="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5"/>
            <p:cNvSpPr/>
            <p:nvPr/>
          </p:nvSpPr>
          <p:spPr>
            <a:xfrm>
              <a:off x="5734000" y="3515911"/>
              <a:ext cx="227781" cy="134409"/>
            </a:xfrm>
            <a:custGeom>
              <a:avLst/>
              <a:gdLst/>
              <a:ahLst/>
              <a:cxnLst/>
              <a:rect l="l" t="t" r="r" b="b"/>
              <a:pathLst>
                <a:path w="16169" h="9541" extrusionOk="0">
                  <a:moveTo>
                    <a:pt x="15634" y="1"/>
                  </a:moveTo>
                  <a:cubicBezTo>
                    <a:pt x="15487" y="1"/>
                    <a:pt x="15369" y="155"/>
                    <a:pt x="15112" y="241"/>
                  </a:cubicBezTo>
                  <a:cubicBezTo>
                    <a:pt x="14689" y="452"/>
                    <a:pt x="14055" y="875"/>
                    <a:pt x="13316" y="1298"/>
                  </a:cubicBezTo>
                  <a:cubicBezTo>
                    <a:pt x="11836" y="2143"/>
                    <a:pt x="9829" y="3305"/>
                    <a:pt x="7821" y="4573"/>
                  </a:cubicBezTo>
                  <a:cubicBezTo>
                    <a:pt x="5919" y="5736"/>
                    <a:pt x="3911" y="7004"/>
                    <a:pt x="2431" y="7955"/>
                  </a:cubicBezTo>
                  <a:cubicBezTo>
                    <a:pt x="952" y="8906"/>
                    <a:pt x="1" y="9540"/>
                    <a:pt x="1" y="9540"/>
                  </a:cubicBezTo>
                  <a:cubicBezTo>
                    <a:pt x="1" y="9540"/>
                    <a:pt x="1058" y="9012"/>
                    <a:pt x="2643" y="8272"/>
                  </a:cubicBezTo>
                  <a:cubicBezTo>
                    <a:pt x="4122" y="7427"/>
                    <a:pt x="6236" y="6370"/>
                    <a:pt x="8243" y="5207"/>
                  </a:cubicBezTo>
                  <a:cubicBezTo>
                    <a:pt x="10251" y="4151"/>
                    <a:pt x="12259" y="2988"/>
                    <a:pt x="13844" y="2143"/>
                  </a:cubicBezTo>
                  <a:cubicBezTo>
                    <a:pt x="14584" y="1720"/>
                    <a:pt x="15218" y="1298"/>
                    <a:pt x="15641" y="1086"/>
                  </a:cubicBezTo>
                  <a:cubicBezTo>
                    <a:pt x="15852" y="980"/>
                    <a:pt x="16063" y="875"/>
                    <a:pt x="16063" y="663"/>
                  </a:cubicBezTo>
                  <a:cubicBezTo>
                    <a:pt x="16169" y="452"/>
                    <a:pt x="16063" y="241"/>
                    <a:pt x="16063" y="241"/>
                  </a:cubicBezTo>
                  <a:cubicBezTo>
                    <a:pt x="16063" y="241"/>
                    <a:pt x="15958" y="29"/>
                    <a:pt x="15746" y="29"/>
                  </a:cubicBezTo>
                  <a:cubicBezTo>
                    <a:pt x="15706" y="9"/>
                    <a:pt x="15669" y="1"/>
                    <a:pt x="15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5"/>
            <p:cNvSpPr/>
            <p:nvPr/>
          </p:nvSpPr>
          <p:spPr>
            <a:xfrm>
              <a:off x="4715271" y="2754623"/>
              <a:ext cx="531874" cy="656675"/>
            </a:xfrm>
            <a:custGeom>
              <a:avLst/>
              <a:gdLst/>
              <a:ahLst/>
              <a:cxnLst/>
              <a:rect l="l" t="t" r="r" b="b"/>
              <a:pathLst>
                <a:path w="37755" h="46614" extrusionOk="0">
                  <a:moveTo>
                    <a:pt x="3114" y="0"/>
                  </a:moveTo>
                  <a:cubicBezTo>
                    <a:pt x="1375" y="0"/>
                    <a:pt x="0" y="1667"/>
                    <a:pt x="664" y="5456"/>
                  </a:cubicBezTo>
                  <a:cubicBezTo>
                    <a:pt x="1403" y="9894"/>
                    <a:pt x="3622" y="17397"/>
                    <a:pt x="6159" y="22786"/>
                  </a:cubicBezTo>
                  <a:cubicBezTo>
                    <a:pt x="7427" y="25428"/>
                    <a:pt x="9751" y="29444"/>
                    <a:pt x="13873" y="33776"/>
                  </a:cubicBezTo>
                  <a:cubicBezTo>
                    <a:pt x="16726" y="36735"/>
                    <a:pt x="19473" y="38531"/>
                    <a:pt x="23066" y="40856"/>
                  </a:cubicBezTo>
                  <a:cubicBezTo>
                    <a:pt x="24017" y="41490"/>
                    <a:pt x="24546" y="42124"/>
                    <a:pt x="26236" y="43498"/>
                  </a:cubicBezTo>
                  <a:cubicBezTo>
                    <a:pt x="27927" y="44978"/>
                    <a:pt x="30146" y="46140"/>
                    <a:pt x="31943" y="46457"/>
                  </a:cubicBezTo>
                  <a:cubicBezTo>
                    <a:pt x="32569" y="46567"/>
                    <a:pt x="33067" y="46614"/>
                    <a:pt x="33459" y="46614"/>
                  </a:cubicBezTo>
                  <a:cubicBezTo>
                    <a:pt x="34191" y="46614"/>
                    <a:pt x="34553" y="46452"/>
                    <a:pt x="34690" y="46246"/>
                  </a:cubicBezTo>
                  <a:cubicBezTo>
                    <a:pt x="34902" y="45823"/>
                    <a:pt x="34690" y="45400"/>
                    <a:pt x="33845" y="45189"/>
                  </a:cubicBezTo>
                  <a:cubicBezTo>
                    <a:pt x="33000" y="44978"/>
                    <a:pt x="31626" y="44661"/>
                    <a:pt x="30146" y="43709"/>
                  </a:cubicBezTo>
                  <a:lnTo>
                    <a:pt x="30146" y="43709"/>
                  </a:lnTo>
                  <a:cubicBezTo>
                    <a:pt x="30147" y="43710"/>
                    <a:pt x="31943" y="44344"/>
                    <a:pt x="33000" y="44555"/>
                  </a:cubicBezTo>
                  <a:cubicBezTo>
                    <a:pt x="34056" y="44766"/>
                    <a:pt x="35113" y="44872"/>
                    <a:pt x="35853" y="44872"/>
                  </a:cubicBezTo>
                  <a:cubicBezTo>
                    <a:pt x="36804" y="44872"/>
                    <a:pt x="37649" y="43604"/>
                    <a:pt x="36804" y="43392"/>
                  </a:cubicBezTo>
                  <a:cubicBezTo>
                    <a:pt x="35958" y="43181"/>
                    <a:pt x="35324" y="43181"/>
                    <a:pt x="33739" y="42758"/>
                  </a:cubicBezTo>
                  <a:cubicBezTo>
                    <a:pt x="32260" y="42441"/>
                    <a:pt x="31309" y="41807"/>
                    <a:pt x="31309" y="41807"/>
                  </a:cubicBezTo>
                  <a:lnTo>
                    <a:pt x="31309" y="41807"/>
                  </a:lnTo>
                  <a:cubicBezTo>
                    <a:pt x="31309" y="41807"/>
                    <a:pt x="33000" y="42230"/>
                    <a:pt x="34585" y="42230"/>
                  </a:cubicBezTo>
                  <a:cubicBezTo>
                    <a:pt x="36064" y="42230"/>
                    <a:pt x="36698" y="41913"/>
                    <a:pt x="37121" y="41702"/>
                  </a:cubicBezTo>
                  <a:cubicBezTo>
                    <a:pt x="37438" y="41490"/>
                    <a:pt x="37755" y="40645"/>
                    <a:pt x="36698" y="40434"/>
                  </a:cubicBezTo>
                  <a:cubicBezTo>
                    <a:pt x="35747" y="40328"/>
                    <a:pt x="34479" y="40539"/>
                    <a:pt x="32788" y="39905"/>
                  </a:cubicBezTo>
                  <a:cubicBezTo>
                    <a:pt x="31520" y="39483"/>
                    <a:pt x="30675" y="39060"/>
                    <a:pt x="30886" y="38848"/>
                  </a:cubicBezTo>
                  <a:cubicBezTo>
                    <a:pt x="30918" y="38833"/>
                    <a:pt x="30962" y="38826"/>
                    <a:pt x="31017" y="38826"/>
                  </a:cubicBezTo>
                  <a:cubicBezTo>
                    <a:pt x="31233" y="38826"/>
                    <a:pt x="31627" y="38923"/>
                    <a:pt x="32176" y="38923"/>
                  </a:cubicBezTo>
                  <a:cubicBezTo>
                    <a:pt x="32420" y="38923"/>
                    <a:pt x="32695" y="38904"/>
                    <a:pt x="33000" y="38848"/>
                  </a:cubicBezTo>
                  <a:cubicBezTo>
                    <a:pt x="34056" y="38743"/>
                    <a:pt x="35007" y="37897"/>
                    <a:pt x="34902" y="37263"/>
                  </a:cubicBezTo>
                  <a:cubicBezTo>
                    <a:pt x="34838" y="36883"/>
                    <a:pt x="34813" y="36807"/>
                    <a:pt x="34552" y="36807"/>
                  </a:cubicBezTo>
                  <a:cubicBezTo>
                    <a:pt x="34378" y="36807"/>
                    <a:pt x="34099" y="36841"/>
                    <a:pt x="33634" y="36841"/>
                  </a:cubicBezTo>
                  <a:cubicBezTo>
                    <a:pt x="32600" y="36841"/>
                    <a:pt x="31651" y="36507"/>
                    <a:pt x="30339" y="36507"/>
                  </a:cubicBezTo>
                  <a:cubicBezTo>
                    <a:pt x="30175" y="36507"/>
                    <a:pt x="30005" y="36512"/>
                    <a:pt x="29829" y="36524"/>
                  </a:cubicBezTo>
                  <a:cubicBezTo>
                    <a:pt x="29168" y="36571"/>
                    <a:pt x="28696" y="36618"/>
                    <a:pt x="28264" y="36618"/>
                  </a:cubicBezTo>
                  <a:cubicBezTo>
                    <a:pt x="27729" y="36618"/>
                    <a:pt x="27254" y="36546"/>
                    <a:pt x="26553" y="36312"/>
                  </a:cubicBezTo>
                  <a:cubicBezTo>
                    <a:pt x="25180" y="35784"/>
                    <a:pt x="21904" y="33142"/>
                    <a:pt x="19156" y="30289"/>
                  </a:cubicBezTo>
                  <a:cubicBezTo>
                    <a:pt x="15986" y="27013"/>
                    <a:pt x="13027" y="21729"/>
                    <a:pt x="12182" y="19299"/>
                  </a:cubicBezTo>
                  <a:cubicBezTo>
                    <a:pt x="10280" y="14332"/>
                    <a:pt x="8695" y="6935"/>
                    <a:pt x="7849" y="4082"/>
                  </a:cubicBezTo>
                  <a:cubicBezTo>
                    <a:pt x="6898" y="1123"/>
                    <a:pt x="5525" y="489"/>
                    <a:pt x="3728" y="66"/>
                  </a:cubicBezTo>
                  <a:cubicBezTo>
                    <a:pt x="3520" y="23"/>
                    <a:pt x="3314" y="0"/>
                    <a:pt x="311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5"/>
            <p:cNvSpPr/>
            <p:nvPr/>
          </p:nvSpPr>
          <p:spPr>
            <a:xfrm>
              <a:off x="4703775" y="2747945"/>
              <a:ext cx="165246" cy="260703"/>
            </a:xfrm>
            <a:custGeom>
              <a:avLst/>
              <a:gdLst/>
              <a:ahLst/>
              <a:cxnLst/>
              <a:rect l="l" t="t" r="r" b="b"/>
              <a:pathLst>
                <a:path w="11730" h="18506" extrusionOk="0">
                  <a:moveTo>
                    <a:pt x="4848" y="0"/>
                  </a:moveTo>
                  <a:cubicBezTo>
                    <a:pt x="4358" y="0"/>
                    <a:pt x="3833" y="102"/>
                    <a:pt x="3276" y="329"/>
                  </a:cubicBezTo>
                  <a:cubicBezTo>
                    <a:pt x="1057" y="1280"/>
                    <a:pt x="0" y="3605"/>
                    <a:pt x="951" y="7832"/>
                  </a:cubicBezTo>
                  <a:cubicBezTo>
                    <a:pt x="1797" y="12059"/>
                    <a:pt x="3487" y="18505"/>
                    <a:pt x="3487" y="18505"/>
                  </a:cubicBezTo>
                  <a:cubicBezTo>
                    <a:pt x="3487" y="18505"/>
                    <a:pt x="3501" y="18505"/>
                    <a:pt x="3527" y="18505"/>
                  </a:cubicBezTo>
                  <a:cubicBezTo>
                    <a:pt x="3958" y="18505"/>
                    <a:pt x="7844" y="18411"/>
                    <a:pt x="11730" y="15123"/>
                  </a:cubicBezTo>
                  <a:cubicBezTo>
                    <a:pt x="11730" y="15123"/>
                    <a:pt x="9722" y="5930"/>
                    <a:pt x="8982" y="3605"/>
                  </a:cubicBezTo>
                  <a:cubicBezTo>
                    <a:pt x="8302" y="1734"/>
                    <a:pt x="6869" y="0"/>
                    <a:pt x="4848"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35"/>
          <p:cNvSpPr txBox="1">
            <a:spLocks noGrp="1"/>
          </p:cNvSpPr>
          <p:nvPr>
            <p:ph type="ctrTitle"/>
          </p:nvPr>
        </p:nvSpPr>
        <p:spPr>
          <a:xfrm>
            <a:off x="659400" y="2456075"/>
            <a:ext cx="4702800" cy="1509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ESP-Mesh </a:t>
            </a:r>
            <a:br>
              <a:rPr lang="en-US" dirty="0"/>
            </a:br>
            <a:r>
              <a:rPr lang="en-US" dirty="0"/>
              <a:t>Workshop</a:t>
            </a:r>
            <a:endParaRPr lang="en-SG" dirty="0"/>
          </a:p>
        </p:txBody>
      </p:sp>
      <p:sp>
        <p:nvSpPr>
          <p:cNvPr id="3520" name="Google Shape;3520;p35"/>
          <p:cNvSpPr txBox="1">
            <a:spLocks noGrp="1"/>
          </p:cNvSpPr>
          <p:nvPr>
            <p:ph type="subTitle" idx="1"/>
          </p:nvPr>
        </p:nvSpPr>
        <p:spPr>
          <a:xfrm>
            <a:off x="659400" y="3965800"/>
            <a:ext cx="4702800" cy="477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By Ho Wei Hao</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1AD8F05-3E1E-831D-6B74-2867724331CC}"/>
              </a:ext>
            </a:extLst>
          </p:cNvPr>
          <p:cNvSpPr>
            <a:spLocks noGrp="1"/>
          </p:cNvSpPr>
          <p:nvPr>
            <p:ph type="body" idx="1"/>
          </p:nvPr>
        </p:nvSpPr>
        <p:spPr>
          <a:xfrm>
            <a:off x="5424616" y="1606602"/>
            <a:ext cx="3719384" cy="1543695"/>
          </a:xfrm>
        </p:spPr>
        <p:txBody>
          <a:bodyPr/>
          <a:lstStyle/>
          <a:p>
            <a:pPr marL="685800" indent="-457200">
              <a:buFont typeface="+mj-lt"/>
              <a:buAutoNum type="arabicPeriod"/>
            </a:pPr>
            <a:r>
              <a:rPr lang="en-US" sz="1600" dirty="0"/>
              <a:t>Start up Arduino IDE</a:t>
            </a:r>
          </a:p>
          <a:p>
            <a:pPr marL="685800" indent="-457200">
              <a:buFont typeface="+mj-lt"/>
              <a:buAutoNum type="arabicPeriod"/>
            </a:pPr>
            <a:r>
              <a:rPr lang="en-US" sz="1600" dirty="0"/>
              <a:t>Go to Arduino </a:t>
            </a:r>
          </a:p>
          <a:p>
            <a:pPr marL="228600" indent="0"/>
            <a:r>
              <a:rPr lang="en-US" sz="1600" dirty="0">
                <a:highlight>
                  <a:srgbClr val="FFFF00"/>
                </a:highlight>
              </a:rPr>
              <a:t>IDE &gt; Preferences &gt; Additional Boards Manager URLs </a:t>
            </a:r>
          </a:p>
          <a:p>
            <a:pPr marL="228600" indent="0"/>
            <a:r>
              <a:rPr lang="en-US" sz="1600" dirty="0"/>
              <a:t>and paste the JSON link</a:t>
            </a:r>
          </a:p>
          <a:p>
            <a:pPr marL="228600" indent="0"/>
            <a:endParaRPr lang="en-SG" sz="1600" dirty="0"/>
          </a:p>
          <a:p>
            <a:pPr marL="228600" indent="0"/>
            <a:r>
              <a:rPr lang="en-SG" sz="1600" dirty="0">
                <a:solidFill>
                  <a:schemeClr val="bg1"/>
                </a:solidFill>
                <a:highlight>
                  <a:srgbClr val="000000"/>
                </a:highlight>
              </a:rPr>
              <a:t>https://raw.githubusercontent.com/espressif/arduino-esp32/gh-pages/package_esp32_dev_index.json</a:t>
            </a:r>
          </a:p>
        </p:txBody>
      </p:sp>
      <p:sp>
        <p:nvSpPr>
          <p:cNvPr id="3" name="Title 2">
            <a:extLst>
              <a:ext uri="{FF2B5EF4-FFF2-40B4-BE49-F238E27FC236}">
                <a16:creationId xmlns:a16="http://schemas.microsoft.com/office/drawing/2014/main" id="{BDA5409C-CE7B-8486-C446-2C9B7009D74D}"/>
              </a:ext>
            </a:extLst>
          </p:cNvPr>
          <p:cNvSpPr>
            <a:spLocks noGrp="1"/>
          </p:cNvSpPr>
          <p:nvPr>
            <p:ph type="title"/>
          </p:nvPr>
        </p:nvSpPr>
        <p:spPr/>
        <p:txBody>
          <a:bodyPr/>
          <a:lstStyle/>
          <a:p>
            <a:r>
              <a:rPr lang="en-US" dirty="0"/>
              <a:t>Getting Started</a:t>
            </a:r>
            <a:endParaRPr lang="en-SG" dirty="0"/>
          </a:p>
        </p:txBody>
      </p:sp>
      <p:sp>
        <p:nvSpPr>
          <p:cNvPr id="6" name="Text Placeholder 1">
            <a:extLst>
              <a:ext uri="{FF2B5EF4-FFF2-40B4-BE49-F238E27FC236}">
                <a16:creationId xmlns:a16="http://schemas.microsoft.com/office/drawing/2014/main" id="{84109CFC-6ECD-F861-B3BE-DA3F3D9BC480}"/>
              </a:ext>
            </a:extLst>
          </p:cNvPr>
          <p:cNvSpPr txBox="1">
            <a:spLocks/>
          </p:cNvSpPr>
          <p:nvPr/>
        </p:nvSpPr>
        <p:spPr>
          <a:xfrm>
            <a:off x="1040525" y="4228350"/>
            <a:ext cx="4313400" cy="114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chemeClr val="dk1"/>
              </a:buClr>
              <a:buSzPts val="1800"/>
              <a:buFont typeface="Ubuntu"/>
              <a:buNone/>
              <a:defRPr sz="1900" b="0" i="0" u="none" strike="noStrike" cap="none">
                <a:solidFill>
                  <a:schemeClr val="dk1"/>
                </a:solidFill>
                <a:latin typeface="Ubuntu"/>
                <a:ea typeface="Ubuntu"/>
                <a:cs typeface="Ubuntu"/>
                <a:sym typeface="Ubuntu"/>
              </a:defRPr>
            </a:lvl1pPr>
            <a:lvl2pPr marL="914400" marR="0" lvl="1" indent="-317500" algn="l" rtl="0">
              <a:lnSpc>
                <a:spcPct val="115000"/>
              </a:lnSpc>
              <a:spcBef>
                <a:spcPts val="1600"/>
              </a:spcBef>
              <a:spcAft>
                <a:spcPts val="0"/>
              </a:spcAft>
              <a:buClr>
                <a:srgbClr val="344593"/>
              </a:buClr>
              <a:buSzPts val="1400"/>
              <a:buFont typeface="Ubuntu"/>
              <a:buChar char="○"/>
              <a:defRPr sz="1400" b="0" i="0" u="none" strike="noStrike" cap="none">
                <a:solidFill>
                  <a:srgbClr val="344593"/>
                </a:solidFill>
                <a:latin typeface="Ubuntu"/>
                <a:ea typeface="Ubuntu"/>
                <a:cs typeface="Ubuntu"/>
                <a:sym typeface="Ubuntu"/>
              </a:defRPr>
            </a:lvl2pPr>
            <a:lvl3pPr marL="1371600" marR="0" lvl="2" indent="-317500" algn="l" rtl="0">
              <a:lnSpc>
                <a:spcPct val="115000"/>
              </a:lnSpc>
              <a:spcBef>
                <a:spcPts val="1600"/>
              </a:spcBef>
              <a:spcAft>
                <a:spcPts val="0"/>
              </a:spcAft>
              <a:buClr>
                <a:srgbClr val="344593"/>
              </a:buClr>
              <a:buSzPts val="1400"/>
              <a:buFont typeface="Ubuntu"/>
              <a:buChar char="■"/>
              <a:defRPr sz="1400" b="0" i="0" u="none" strike="noStrike" cap="none">
                <a:solidFill>
                  <a:srgbClr val="344593"/>
                </a:solidFill>
                <a:latin typeface="Ubuntu"/>
                <a:ea typeface="Ubuntu"/>
                <a:cs typeface="Ubuntu"/>
                <a:sym typeface="Ubuntu"/>
              </a:defRPr>
            </a:lvl3pPr>
            <a:lvl4pPr marL="1828800" marR="0" lvl="3" indent="-317500" algn="l" rtl="0">
              <a:lnSpc>
                <a:spcPct val="115000"/>
              </a:lnSpc>
              <a:spcBef>
                <a:spcPts val="1600"/>
              </a:spcBef>
              <a:spcAft>
                <a:spcPts val="0"/>
              </a:spcAft>
              <a:buClr>
                <a:srgbClr val="344593"/>
              </a:buClr>
              <a:buSzPts val="1400"/>
              <a:buFont typeface="Ubuntu"/>
              <a:buChar char="●"/>
              <a:defRPr sz="1400" b="0" i="0" u="none" strike="noStrike" cap="none">
                <a:solidFill>
                  <a:srgbClr val="344593"/>
                </a:solidFill>
                <a:latin typeface="Ubuntu"/>
                <a:ea typeface="Ubuntu"/>
                <a:cs typeface="Ubuntu"/>
                <a:sym typeface="Ubuntu"/>
              </a:defRPr>
            </a:lvl4pPr>
            <a:lvl5pPr marL="2286000" marR="0" lvl="4" indent="-317500" algn="l" rtl="0">
              <a:lnSpc>
                <a:spcPct val="115000"/>
              </a:lnSpc>
              <a:spcBef>
                <a:spcPts val="1600"/>
              </a:spcBef>
              <a:spcAft>
                <a:spcPts val="0"/>
              </a:spcAft>
              <a:buClr>
                <a:srgbClr val="344593"/>
              </a:buClr>
              <a:buSzPts val="1400"/>
              <a:buFont typeface="Ubuntu"/>
              <a:buChar char="○"/>
              <a:defRPr sz="1400" b="0" i="0" u="none" strike="noStrike" cap="none">
                <a:solidFill>
                  <a:srgbClr val="344593"/>
                </a:solidFill>
                <a:latin typeface="Ubuntu"/>
                <a:ea typeface="Ubuntu"/>
                <a:cs typeface="Ubuntu"/>
                <a:sym typeface="Ubuntu"/>
              </a:defRPr>
            </a:lvl5pPr>
            <a:lvl6pPr marL="2743200" marR="0" lvl="5" indent="-317500" algn="l" rtl="0">
              <a:lnSpc>
                <a:spcPct val="115000"/>
              </a:lnSpc>
              <a:spcBef>
                <a:spcPts val="1600"/>
              </a:spcBef>
              <a:spcAft>
                <a:spcPts val="0"/>
              </a:spcAft>
              <a:buClr>
                <a:srgbClr val="344593"/>
              </a:buClr>
              <a:buSzPts val="1400"/>
              <a:buFont typeface="Ubuntu"/>
              <a:buChar char="■"/>
              <a:defRPr sz="1400" b="0" i="0" u="none" strike="noStrike" cap="none">
                <a:solidFill>
                  <a:srgbClr val="344593"/>
                </a:solidFill>
                <a:latin typeface="Ubuntu"/>
                <a:ea typeface="Ubuntu"/>
                <a:cs typeface="Ubuntu"/>
                <a:sym typeface="Ubuntu"/>
              </a:defRPr>
            </a:lvl6pPr>
            <a:lvl7pPr marL="3200400" marR="0" lvl="6" indent="-317500" algn="l" rtl="0">
              <a:lnSpc>
                <a:spcPct val="115000"/>
              </a:lnSpc>
              <a:spcBef>
                <a:spcPts val="1600"/>
              </a:spcBef>
              <a:spcAft>
                <a:spcPts val="0"/>
              </a:spcAft>
              <a:buClr>
                <a:srgbClr val="344593"/>
              </a:buClr>
              <a:buSzPts val="1400"/>
              <a:buFont typeface="Ubuntu"/>
              <a:buChar char="●"/>
              <a:defRPr sz="1400" b="0" i="0" u="none" strike="noStrike" cap="none">
                <a:solidFill>
                  <a:srgbClr val="344593"/>
                </a:solidFill>
                <a:latin typeface="Ubuntu"/>
                <a:ea typeface="Ubuntu"/>
                <a:cs typeface="Ubuntu"/>
                <a:sym typeface="Ubuntu"/>
              </a:defRPr>
            </a:lvl7pPr>
            <a:lvl8pPr marL="3657600" marR="0" lvl="7" indent="-317500" algn="l" rtl="0">
              <a:lnSpc>
                <a:spcPct val="115000"/>
              </a:lnSpc>
              <a:spcBef>
                <a:spcPts val="1600"/>
              </a:spcBef>
              <a:spcAft>
                <a:spcPts val="0"/>
              </a:spcAft>
              <a:buClr>
                <a:srgbClr val="344593"/>
              </a:buClr>
              <a:buSzPts val="1400"/>
              <a:buFont typeface="Ubuntu"/>
              <a:buChar char="○"/>
              <a:defRPr sz="1400" b="0" i="0" u="none" strike="noStrike" cap="none">
                <a:solidFill>
                  <a:srgbClr val="344593"/>
                </a:solidFill>
                <a:latin typeface="Ubuntu"/>
                <a:ea typeface="Ubuntu"/>
                <a:cs typeface="Ubuntu"/>
                <a:sym typeface="Ubuntu"/>
              </a:defRPr>
            </a:lvl8pPr>
            <a:lvl9pPr marL="4114800" marR="0" lvl="8" indent="-317500" algn="l" rtl="0">
              <a:lnSpc>
                <a:spcPct val="115000"/>
              </a:lnSpc>
              <a:spcBef>
                <a:spcPts val="1600"/>
              </a:spcBef>
              <a:spcAft>
                <a:spcPts val="1600"/>
              </a:spcAft>
              <a:buClr>
                <a:srgbClr val="344593"/>
              </a:buClr>
              <a:buSzPts val="1400"/>
              <a:buFont typeface="Ubuntu"/>
              <a:buChar char="■"/>
              <a:defRPr sz="1400" b="0" i="0" u="none" strike="noStrike" cap="none">
                <a:solidFill>
                  <a:srgbClr val="344593"/>
                </a:solidFill>
                <a:latin typeface="Ubuntu"/>
                <a:ea typeface="Ubuntu"/>
                <a:cs typeface="Ubuntu"/>
                <a:sym typeface="Ubuntu"/>
              </a:defRPr>
            </a:lvl9pPr>
          </a:lstStyle>
          <a:p>
            <a:r>
              <a:rPr lang="en-SG" sz="900" dirty="0"/>
              <a:t>https://hutscape.com/tutorials/hello-arduino-esp32s3</a:t>
            </a:r>
          </a:p>
        </p:txBody>
      </p:sp>
      <p:pic>
        <p:nvPicPr>
          <p:cNvPr id="8" name="Picture 7">
            <a:extLst>
              <a:ext uri="{FF2B5EF4-FFF2-40B4-BE49-F238E27FC236}">
                <a16:creationId xmlns:a16="http://schemas.microsoft.com/office/drawing/2014/main" id="{33C24AF4-3CB2-3F9D-7526-414E2E865770}"/>
              </a:ext>
            </a:extLst>
          </p:cNvPr>
          <p:cNvPicPr>
            <a:picLocks noChangeAspect="1"/>
          </p:cNvPicPr>
          <p:nvPr/>
        </p:nvPicPr>
        <p:blipFill>
          <a:blip r:embed="rId2"/>
          <a:stretch>
            <a:fillRect/>
          </a:stretch>
        </p:blipFill>
        <p:spPr>
          <a:xfrm>
            <a:off x="0" y="1141585"/>
            <a:ext cx="5622324" cy="3162557"/>
          </a:xfrm>
          <a:prstGeom prst="rect">
            <a:avLst/>
          </a:prstGeom>
        </p:spPr>
      </p:pic>
      <p:sp>
        <p:nvSpPr>
          <p:cNvPr id="9" name="Rectangle 8">
            <a:extLst>
              <a:ext uri="{FF2B5EF4-FFF2-40B4-BE49-F238E27FC236}">
                <a16:creationId xmlns:a16="http://schemas.microsoft.com/office/drawing/2014/main" id="{37E85F88-5F7C-82F4-1F4F-481BAB418E3A}"/>
              </a:ext>
            </a:extLst>
          </p:cNvPr>
          <p:cNvSpPr/>
          <p:nvPr/>
        </p:nvSpPr>
        <p:spPr>
          <a:xfrm>
            <a:off x="1089953" y="3193255"/>
            <a:ext cx="3407907" cy="16540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3" name="Picture 12" descr="A qr code with a white background&#10;&#10;Description automatically generated">
            <a:extLst>
              <a:ext uri="{FF2B5EF4-FFF2-40B4-BE49-F238E27FC236}">
                <a16:creationId xmlns:a16="http://schemas.microsoft.com/office/drawing/2014/main" id="{83B9C302-C131-610F-F02C-31BF5F8CA578}"/>
              </a:ext>
            </a:extLst>
          </p:cNvPr>
          <p:cNvPicPr>
            <a:picLocks noChangeAspect="1"/>
          </p:cNvPicPr>
          <p:nvPr/>
        </p:nvPicPr>
        <p:blipFill>
          <a:blip r:embed="rId3"/>
          <a:stretch>
            <a:fillRect/>
          </a:stretch>
        </p:blipFill>
        <p:spPr>
          <a:xfrm>
            <a:off x="6515100" y="3615314"/>
            <a:ext cx="1301750" cy="1301750"/>
          </a:xfrm>
          <a:prstGeom prst="rect">
            <a:avLst/>
          </a:prstGeom>
        </p:spPr>
      </p:pic>
    </p:spTree>
    <p:extLst>
      <p:ext uri="{BB962C8B-B14F-4D97-AF65-F5344CB8AC3E}">
        <p14:creationId xmlns:p14="http://schemas.microsoft.com/office/powerpoint/2010/main" val="9739818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1AD8F05-3E1E-831D-6B74-2867724331CC}"/>
              </a:ext>
            </a:extLst>
          </p:cNvPr>
          <p:cNvSpPr>
            <a:spLocks noGrp="1"/>
          </p:cNvSpPr>
          <p:nvPr>
            <p:ph type="body" idx="1"/>
          </p:nvPr>
        </p:nvSpPr>
        <p:spPr>
          <a:xfrm>
            <a:off x="5424616" y="1951017"/>
            <a:ext cx="3719384" cy="1543695"/>
          </a:xfrm>
        </p:spPr>
        <p:txBody>
          <a:bodyPr/>
          <a:lstStyle/>
          <a:p>
            <a:pPr marL="685800" indent="-457200">
              <a:buFont typeface="+mj-lt"/>
              <a:buAutoNum type="arabicPeriod"/>
            </a:pPr>
            <a:r>
              <a:rPr lang="en-US" sz="1600" dirty="0">
                <a:solidFill>
                  <a:srgbClr val="344593"/>
                </a:solidFill>
              </a:rPr>
              <a:t>After downloading, connect the board to the UART port (right port)</a:t>
            </a:r>
          </a:p>
          <a:p>
            <a:pPr marL="685800" indent="-457200">
              <a:buFont typeface="+mj-lt"/>
              <a:buAutoNum type="arabicPeriod"/>
            </a:pPr>
            <a:r>
              <a:rPr lang="en-US" sz="1600" dirty="0">
                <a:solidFill>
                  <a:srgbClr val="344593"/>
                </a:solidFill>
              </a:rPr>
              <a:t>Select board &gt; other board and port</a:t>
            </a:r>
          </a:p>
          <a:p>
            <a:pPr marL="685800" indent="-457200">
              <a:buFont typeface="+mj-lt"/>
              <a:buAutoNum type="arabicPeriod"/>
            </a:pPr>
            <a:r>
              <a:rPr lang="en-US" sz="1600">
                <a:solidFill>
                  <a:srgbClr val="344593"/>
                </a:solidFill>
              </a:rPr>
              <a:t>Choose the board “ESP32-S3-USB-OTG”</a:t>
            </a:r>
            <a:endParaRPr lang="en-SG" sz="1600" dirty="0">
              <a:solidFill>
                <a:srgbClr val="344593"/>
              </a:solidFill>
            </a:endParaRPr>
          </a:p>
        </p:txBody>
      </p:sp>
      <p:sp>
        <p:nvSpPr>
          <p:cNvPr id="3" name="Title 2">
            <a:extLst>
              <a:ext uri="{FF2B5EF4-FFF2-40B4-BE49-F238E27FC236}">
                <a16:creationId xmlns:a16="http://schemas.microsoft.com/office/drawing/2014/main" id="{BDA5409C-CE7B-8486-C446-2C9B7009D74D}"/>
              </a:ext>
            </a:extLst>
          </p:cNvPr>
          <p:cNvSpPr>
            <a:spLocks noGrp="1"/>
          </p:cNvSpPr>
          <p:nvPr>
            <p:ph type="title"/>
          </p:nvPr>
        </p:nvSpPr>
        <p:spPr/>
        <p:txBody>
          <a:bodyPr/>
          <a:lstStyle/>
          <a:p>
            <a:r>
              <a:rPr lang="en-US" dirty="0"/>
              <a:t>Getting Started</a:t>
            </a:r>
            <a:endParaRPr lang="en-SG" dirty="0"/>
          </a:p>
        </p:txBody>
      </p:sp>
      <p:pic>
        <p:nvPicPr>
          <p:cNvPr id="10" name="Picture 9">
            <a:extLst>
              <a:ext uri="{FF2B5EF4-FFF2-40B4-BE49-F238E27FC236}">
                <a16:creationId xmlns:a16="http://schemas.microsoft.com/office/drawing/2014/main" id="{1EC24441-DC62-1267-13F7-ED9BE4598286}"/>
              </a:ext>
            </a:extLst>
          </p:cNvPr>
          <p:cNvPicPr>
            <a:picLocks noChangeAspect="1"/>
          </p:cNvPicPr>
          <p:nvPr/>
        </p:nvPicPr>
        <p:blipFill rotWithShape="1">
          <a:blip r:embed="rId2"/>
          <a:srcRect r="66081" b="48108"/>
          <a:stretch/>
        </p:blipFill>
        <p:spPr>
          <a:xfrm>
            <a:off x="1468376" y="1208473"/>
            <a:ext cx="3587457" cy="3087213"/>
          </a:xfrm>
          <a:prstGeom prst="rect">
            <a:avLst/>
          </a:prstGeom>
        </p:spPr>
      </p:pic>
    </p:spTree>
    <p:extLst>
      <p:ext uri="{BB962C8B-B14F-4D97-AF65-F5344CB8AC3E}">
        <p14:creationId xmlns:p14="http://schemas.microsoft.com/office/powerpoint/2010/main" val="780662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1AD8F05-3E1E-831D-6B74-2867724331CC}"/>
              </a:ext>
            </a:extLst>
          </p:cNvPr>
          <p:cNvSpPr>
            <a:spLocks noGrp="1"/>
          </p:cNvSpPr>
          <p:nvPr>
            <p:ph type="body" idx="1"/>
          </p:nvPr>
        </p:nvSpPr>
        <p:spPr>
          <a:xfrm>
            <a:off x="5424616" y="1951017"/>
            <a:ext cx="3719384" cy="1543695"/>
          </a:xfrm>
        </p:spPr>
        <p:txBody>
          <a:bodyPr/>
          <a:lstStyle/>
          <a:p>
            <a:pPr marL="685800" indent="-457200">
              <a:buFont typeface="+mj-lt"/>
              <a:buAutoNum type="arabicPeriod"/>
            </a:pPr>
            <a:r>
              <a:rPr lang="en-US" sz="1600" dirty="0">
                <a:solidFill>
                  <a:srgbClr val="344593"/>
                </a:solidFill>
              </a:rPr>
              <a:t>After downloading, connect the board to the UART port (right port)</a:t>
            </a:r>
          </a:p>
          <a:p>
            <a:pPr marL="685800" indent="-457200">
              <a:buFont typeface="+mj-lt"/>
              <a:buAutoNum type="arabicPeriod"/>
            </a:pPr>
            <a:r>
              <a:rPr lang="en-US" sz="1600" dirty="0">
                <a:solidFill>
                  <a:srgbClr val="344593"/>
                </a:solidFill>
              </a:rPr>
              <a:t>Select board &gt; other board and port</a:t>
            </a:r>
          </a:p>
          <a:p>
            <a:pPr marL="685800" indent="-457200">
              <a:buFont typeface="+mj-lt"/>
              <a:buAutoNum type="arabicPeriod"/>
            </a:pPr>
            <a:r>
              <a:rPr lang="en-US" sz="1600" dirty="0">
                <a:solidFill>
                  <a:srgbClr val="344593"/>
                </a:solidFill>
              </a:rPr>
              <a:t>Choose the board “ESP32-S3-USB-OTG”</a:t>
            </a:r>
            <a:endParaRPr lang="en-SG" sz="1600" dirty="0">
              <a:solidFill>
                <a:srgbClr val="344593"/>
              </a:solidFill>
            </a:endParaRPr>
          </a:p>
        </p:txBody>
      </p:sp>
      <p:sp>
        <p:nvSpPr>
          <p:cNvPr id="3" name="Title 2">
            <a:extLst>
              <a:ext uri="{FF2B5EF4-FFF2-40B4-BE49-F238E27FC236}">
                <a16:creationId xmlns:a16="http://schemas.microsoft.com/office/drawing/2014/main" id="{BDA5409C-CE7B-8486-C446-2C9B7009D74D}"/>
              </a:ext>
            </a:extLst>
          </p:cNvPr>
          <p:cNvSpPr>
            <a:spLocks noGrp="1"/>
          </p:cNvSpPr>
          <p:nvPr>
            <p:ph type="title"/>
          </p:nvPr>
        </p:nvSpPr>
        <p:spPr/>
        <p:txBody>
          <a:bodyPr/>
          <a:lstStyle/>
          <a:p>
            <a:r>
              <a:rPr lang="en-US" dirty="0"/>
              <a:t>Getting Started</a:t>
            </a:r>
            <a:endParaRPr lang="en-SG" dirty="0"/>
          </a:p>
        </p:txBody>
      </p:sp>
      <p:pic>
        <p:nvPicPr>
          <p:cNvPr id="11" name="Picture 10">
            <a:extLst>
              <a:ext uri="{FF2B5EF4-FFF2-40B4-BE49-F238E27FC236}">
                <a16:creationId xmlns:a16="http://schemas.microsoft.com/office/drawing/2014/main" id="{8B9D0C1A-3474-EA85-A98A-C980F2A16DA4}"/>
              </a:ext>
            </a:extLst>
          </p:cNvPr>
          <p:cNvPicPr>
            <a:picLocks noChangeAspect="1"/>
          </p:cNvPicPr>
          <p:nvPr/>
        </p:nvPicPr>
        <p:blipFill rotWithShape="1">
          <a:blip r:embed="rId2"/>
          <a:srcRect l="22834" t="15185" r="22834" b="14889"/>
          <a:stretch/>
        </p:blipFill>
        <p:spPr>
          <a:xfrm>
            <a:off x="628350" y="1036320"/>
            <a:ext cx="4968240" cy="3596640"/>
          </a:xfrm>
          <a:prstGeom prst="rect">
            <a:avLst/>
          </a:prstGeom>
        </p:spPr>
      </p:pic>
    </p:spTree>
    <p:extLst>
      <p:ext uri="{BB962C8B-B14F-4D97-AF65-F5344CB8AC3E}">
        <p14:creationId xmlns:p14="http://schemas.microsoft.com/office/powerpoint/2010/main" val="1053386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81"/>
        <p:cNvGrpSpPr/>
        <p:nvPr/>
      </p:nvGrpSpPr>
      <p:grpSpPr>
        <a:xfrm>
          <a:off x="0" y="0"/>
          <a:ext cx="0" cy="0"/>
          <a:chOff x="0" y="0"/>
          <a:chExt cx="0" cy="0"/>
        </a:xfrm>
      </p:grpSpPr>
      <p:grpSp>
        <p:nvGrpSpPr>
          <p:cNvPr id="3882" name="Google Shape;3882;p50"/>
          <p:cNvGrpSpPr/>
          <p:nvPr/>
        </p:nvGrpSpPr>
        <p:grpSpPr>
          <a:xfrm>
            <a:off x="6111923" y="386062"/>
            <a:ext cx="2272281" cy="3377785"/>
            <a:chOff x="2138450" y="400825"/>
            <a:chExt cx="3202200" cy="4760125"/>
          </a:xfrm>
        </p:grpSpPr>
        <p:sp>
          <p:nvSpPr>
            <p:cNvPr id="3883" name="Google Shape;3883;p50"/>
            <p:cNvSpPr/>
            <p:nvPr/>
          </p:nvSpPr>
          <p:spPr>
            <a:xfrm>
              <a:off x="2138450" y="3447750"/>
              <a:ext cx="3057025" cy="1713200"/>
            </a:xfrm>
            <a:custGeom>
              <a:avLst/>
              <a:gdLst/>
              <a:ahLst/>
              <a:cxnLst/>
              <a:rect l="l" t="t" r="r" b="b"/>
              <a:pathLst>
                <a:path w="122281" h="68528" extrusionOk="0">
                  <a:moveTo>
                    <a:pt x="85477" y="1"/>
                  </a:moveTo>
                  <a:cubicBezTo>
                    <a:pt x="84154" y="1"/>
                    <a:pt x="82830" y="300"/>
                    <a:pt x="81805" y="897"/>
                  </a:cubicBezTo>
                  <a:lnTo>
                    <a:pt x="23910" y="34712"/>
                  </a:lnTo>
                  <a:lnTo>
                    <a:pt x="13834" y="29076"/>
                  </a:lnTo>
                  <a:cubicBezTo>
                    <a:pt x="13322" y="28735"/>
                    <a:pt x="12681" y="28564"/>
                    <a:pt x="12041" y="28564"/>
                  </a:cubicBezTo>
                  <a:cubicBezTo>
                    <a:pt x="11401" y="28564"/>
                    <a:pt x="10760" y="28735"/>
                    <a:pt x="10248" y="29076"/>
                  </a:cubicBezTo>
                  <a:lnTo>
                    <a:pt x="1026" y="34200"/>
                  </a:lnTo>
                  <a:cubicBezTo>
                    <a:pt x="1" y="34883"/>
                    <a:pt x="1" y="35737"/>
                    <a:pt x="1026" y="36249"/>
                  </a:cubicBezTo>
                  <a:lnTo>
                    <a:pt x="56359" y="68015"/>
                  </a:lnTo>
                  <a:cubicBezTo>
                    <a:pt x="56871" y="68356"/>
                    <a:pt x="57554" y="68527"/>
                    <a:pt x="58216" y="68527"/>
                  </a:cubicBezTo>
                  <a:cubicBezTo>
                    <a:pt x="58878" y="68527"/>
                    <a:pt x="59518" y="68356"/>
                    <a:pt x="59945" y="68015"/>
                  </a:cubicBezTo>
                  <a:lnTo>
                    <a:pt x="69168" y="62891"/>
                  </a:lnTo>
                  <a:cubicBezTo>
                    <a:pt x="70192" y="62379"/>
                    <a:pt x="70192" y="61354"/>
                    <a:pt x="69168" y="60842"/>
                  </a:cubicBezTo>
                  <a:lnTo>
                    <a:pt x="61824" y="56743"/>
                  </a:lnTo>
                  <a:lnTo>
                    <a:pt x="120231" y="23099"/>
                  </a:lnTo>
                  <a:cubicBezTo>
                    <a:pt x="122281" y="21904"/>
                    <a:pt x="122281" y="20025"/>
                    <a:pt x="120231" y="18829"/>
                  </a:cubicBezTo>
                  <a:lnTo>
                    <a:pt x="89149" y="897"/>
                  </a:lnTo>
                  <a:cubicBezTo>
                    <a:pt x="88124" y="300"/>
                    <a:pt x="86801" y="1"/>
                    <a:pt x="85477"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0"/>
            <p:cNvSpPr/>
            <p:nvPr/>
          </p:nvSpPr>
          <p:spPr>
            <a:xfrm>
              <a:off x="3641350" y="892675"/>
              <a:ext cx="1699300" cy="3571200"/>
            </a:xfrm>
            <a:custGeom>
              <a:avLst/>
              <a:gdLst/>
              <a:ahLst/>
              <a:cxnLst/>
              <a:rect l="l" t="t" r="r" b="b"/>
              <a:pathLst>
                <a:path w="67972" h="142848" extrusionOk="0">
                  <a:moveTo>
                    <a:pt x="52868" y="1"/>
                  </a:moveTo>
                  <a:cubicBezTo>
                    <a:pt x="49185" y="1"/>
                    <a:pt x="45032" y="1213"/>
                    <a:pt x="40646" y="3705"/>
                  </a:cubicBezTo>
                  <a:lnTo>
                    <a:pt x="33986" y="7633"/>
                  </a:lnTo>
                  <a:lnTo>
                    <a:pt x="33986" y="64503"/>
                  </a:lnTo>
                  <a:cubicBezTo>
                    <a:pt x="33986" y="81923"/>
                    <a:pt x="21689" y="102929"/>
                    <a:pt x="6661" y="111639"/>
                  </a:cubicBezTo>
                  <a:lnTo>
                    <a:pt x="0" y="115567"/>
                  </a:lnTo>
                  <a:lnTo>
                    <a:pt x="0" y="123423"/>
                  </a:lnTo>
                  <a:cubicBezTo>
                    <a:pt x="0" y="135679"/>
                    <a:pt x="6121" y="142847"/>
                    <a:pt x="15055" y="142847"/>
                  </a:cubicBezTo>
                  <a:cubicBezTo>
                    <a:pt x="18696" y="142847"/>
                    <a:pt x="22803" y="141657"/>
                    <a:pt x="27154" y="139135"/>
                  </a:cubicBezTo>
                  <a:lnTo>
                    <a:pt x="40817" y="131279"/>
                  </a:lnTo>
                  <a:cubicBezTo>
                    <a:pt x="55675" y="122569"/>
                    <a:pt x="67971" y="101563"/>
                    <a:pt x="67971" y="84143"/>
                  </a:cubicBezTo>
                  <a:lnTo>
                    <a:pt x="67971" y="19417"/>
                  </a:lnTo>
                  <a:cubicBezTo>
                    <a:pt x="67971" y="10878"/>
                    <a:pt x="64897" y="4900"/>
                    <a:pt x="60115" y="1997"/>
                  </a:cubicBezTo>
                  <a:lnTo>
                    <a:pt x="59945" y="1826"/>
                  </a:lnTo>
                  <a:cubicBezTo>
                    <a:pt x="57883" y="618"/>
                    <a:pt x="55495" y="1"/>
                    <a:pt x="52868" y="1"/>
                  </a:cubicBezTo>
                  <a:close/>
                </a:path>
              </a:pathLst>
            </a:custGeom>
            <a:solidFill>
              <a:srgbClr val="98BF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0"/>
            <p:cNvSpPr/>
            <p:nvPr/>
          </p:nvSpPr>
          <p:spPr>
            <a:xfrm>
              <a:off x="2787425" y="400825"/>
              <a:ext cx="2352550" cy="3572825"/>
            </a:xfrm>
            <a:custGeom>
              <a:avLst/>
              <a:gdLst/>
              <a:ahLst/>
              <a:cxnLst/>
              <a:rect l="l" t="t" r="r" b="b"/>
              <a:pathLst>
                <a:path w="94102" h="142913" extrusionOk="0">
                  <a:moveTo>
                    <a:pt x="93965" y="21421"/>
                  </a:moveTo>
                  <a:lnTo>
                    <a:pt x="94102" y="21500"/>
                  </a:lnTo>
                  <a:cubicBezTo>
                    <a:pt x="94056" y="21474"/>
                    <a:pt x="94011" y="21447"/>
                    <a:pt x="93965" y="21421"/>
                  </a:cubicBezTo>
                  <a:close/>
                  <a:moveTo>
                    <a:pt x="53090" y="0"/>
                  </a:moveTo>
                  <a:cubicBezTo>
                    <a:pt x="49417" y="0"/>
                    <a:pt x="45267" y="1211"/>
                    <a:pt x="40818" y="3739"/>
                  </a:cubicBezTo>
                  <a:lnTo>
                    <a:pt x="27326" y="11595"/>
                  </a:lnTo>
                  <a:cubicBezTo>
                    <a:pt x="12297" y="20305"/>
                    <a:pt x="1" y="41311"/>
                    <a:pt x="1" y="58731"/>
                  </a:cubicBezTo>
                  <a:lnTo>
                    <a:pt x="171" y="58731"/>
                  </a:lnTo>
                  <a:lnTo>
                    <a:pt x="171" y="123457"/>
                  </a:lnTo>
                  <a:cubicBezTo>
                    <a:pt x="171" y="135800"/>
                    <a:pt x="6258" y="142912"/>
                    <a:pt x="15152" y="142912"/>
                  </a:cubicBezTo>
                  <a:cubicBezTo>
                    <a:pt x="18811" y="142912"/>
                    <a:pt x="22945" y="141708"/>
                    <a:pt x="27326" y="139169"/>
                  </a:cubicBezTo>
                  <a:lnTo>
                    <a:pt x="34157" y="135241"/>
                  </a:lnTo>
                  <a:lnTo>
                    <a:pt x="34157" y="78371"/>
                  </a:lnTo>
                  <a:cubicBezTo>
                    <a:pt x="34157" y="60951"/>
                    <a:pt x="46283" y="39945"/>
                    <a:pt x="61311" y="31235"/>
                  </a:cubicBezTo>
                  <a:lnTo>
                    <a:pt x="68143" y="27307"/>
                  </a:lnTo>
                  <a:lnTo>
                    <a:pt x="74803" y="23379"/>
                  </a:lnTo>
                  <a:cubicBezTo>
                    <a:pt x="79189" y="20887"/>
                    <a:pt x="83342" y="19675"/>
                    <a:pt x="87025" y="19675"/>
                  </a:cubicBezTo>
                  <a:cubicBezTo>
                    <a:pt x="89594" y="19675"/>
                    <a:pt x="91935" y="20265"/>
                    <a:pt x="93965" y="21421"/>
                  </a:cubicBezTo>
                  <a:lnTo>
                    <a:pt x="93965" y="21421"/>
                  </a:lnTo>
                  <a:lnTo>
                    <a:pt x="60116" y="1860"/>
                  </a:lnTo>
                  <a:lnTo>
                    <a:pt x="59945" y="1690"/>
                  </a:lnTo>
                  <a:cubicBezTo>
                    <a:pt x="57925" y="575"/>
                    <a:pt x="55620" y="0"/>
                    <a:pt x="53090"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0"/>
            <p:cNvSpPr/>
            <p:nvPr/>
          </p:nvSpPr>
          <p:spPr>
            <a:xfrm>
              <a:off x="3073500" y="563425"/>
              <a:ext cx="1733450" cy="3572825"/>
            </a:xfrm>
            <a:custGeom>
              <a:avLst/>
              <a:gdLst/>
              <a:ahLst/>
              <a:cxnLst/>
              <a:rect l="l" t="t" r="r" b="b"/>
              <a:pathLst>
                <a:path w="69338" h="142913" extrusionOk="0">
                  <a:moveTo>
                    <a:pt x="52856" y="0"/>
                  </a:moveTo>
                  <a:cubicBezTo>
                    <a:pt x="49197" y="0"/>
                    <a:pt x="45090" y="1200"/>
                    <a:pt x="40817" y="3725"/>
                  </a:cubicBezTo>
                  <a:lnTo>
                    <a:pt x="27154" y="11581"/>
                  </a:lnTo>
                  <a:cubicBezTo>
                    <a:pt x="12126" y="20291"/>
                    <a:pt x="0" y="41297"/>
                    <a:pt x="0" y="58717"/>
                  </a:cubicBezTo>
                  <a:lnTo>
                    <a:pt x="0" y="123443"/>
                  </a:lnTo>
                  <a:cubicBezTo>
                    <a:pt x="0" y="135569"/>
                    <a:pt x="5807" y="142571"/>
                    <a:pt x="14346" y="142912"/>
                  </a:cubicBezTo>
                  <a:cubicBezTo>
                    <a:pt x="12467" y="139667"/>
                    <a:pt x="11272" y="135398"/>
                    <a:pt x="11272" y="130104"/>
                  </a:cubicBezTo>
                  <a:lnTo>
                    <a:pt x="11272" y="65206"/>
                  </a:lnTo>
                  <a:cubicBezTo>
                    <a:pt x="11272" y="47957"/>
                    <a:pt x="23397" y="26780"/>
                    <a:pt x="38426" y="18070"/>
                  </a:cubicBezTo>
                  <a:lnTo>
                    <a:pt x="52089" y="10214"/>
                  </a:lnTo>
                  <a:cubicBezTo>
                    <a:pt x="56412" y="7813"/>
                    <a:pt x="60434" y="6612"/>
                    <a:pt x="64157" y="6612"/>
                  </a:cubicBezTo>
                  <a:cubicBezTo>
                    <a:pt x="64405" y="6612"/>
                    <a:pt x="64652" y="6617"/>
                    <a:pt x="64897" y="6628"/>
                  </a:cubicBezTo>
                  <a:cubicBezTo>
                    <a:pt x="65006" y="6612"/>
                    <a:pt x="65132" y="6605"/>
                    <a:pt x="65270" y="6605"/>
                  </a:cubicBezTo>
                  <a:cubicBezTo>
                    <a:pt x="66656" y="6605"/>
                    <a:pt x="69338" y="7311"/>
                    <a:pt x="69338" y="7311"/>
                  </a:cubicBezTo>
                  <a:cubicBezTo>
                    <a:pt x="69338" y="7311"/>
                    <a:pt x="61652" y="2871"/>
                    <a:pt x="60286" y="2017"/>
                  </a:cubicBezTo>
                  <a:cubicBezTo>
                    <a:pt x="58150" y="691"/>
                    <a:pt x="55632" y="0"/>
                    <a:pt x="52856" y="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0"/>
            <p:cNvSpPr/>
            <p:nvPr/>
          </p:nvSpPr>
          <p:spPr>
            <a:xfrm>
              <a:off x="3637075" y="891725"/>
              <a:ext cx="1703575" cy="3572925"/>
            </a:xfrm>
            <a:custGeom>
              <a:avLst/>
              <a:gdLst/>
              <a:ahLst/>
              <a:cxnLst/>
              <a:rect l="l" t="t" r="r" b="b"/>
              <a:pathLst>
                <a:path w="68143" h="142917" extrusionOk="0">
                  <a:moveTo>
                    <a:pt x="53114" y="4084"/>
                  </a:moveTo>
                  <a:cubicBezTo>
                    <a:pt x="59774" y="4084"/>
                    <a:pt x="63873" y="9891"/>
                    <a:pt x="63873" y="19455"/>
                  </a:cubicBezTo>
                  <a:lnTo>
                    <a:pt x="63873" y="84181"/>
                  </a:lnTo>
                  <a:cubicBezTo>
                    <a:pt x="63873" y="99893"/>
                    <a:pt x="52430" y="119875"/>
                    <a:pt x="38768" y="127560"/>
                  </a:cubicBezTo>
                  <a:lnTo>
                    <a:pt x="25105" y="135587"/>
                  </a:lnTo>
                  <a:cubicBezTo>
                    <a:pt x="21519" y="137636"/>
                    <a:pt x="18103" y="138661"/>
                    <a:pt x="15029" y="138661"/>
                  </a:cubicBezTo>
                  <a:cubicBezTo>
                    <a:pt x="11955" y="138661"/>
                    <a:pt x="9393" y="137466"/>
                    <a:pt x="7515" y="135075"/>
                  </a:cubicBezTo>
                  <a:cubicBezTo>
                    <a:pt x="5295" y="132513"/>
                    <a:pt x="4270" y="128414"/>
                    <a:pt x="4270" y="123461"/>
                  </a:cubicBezTo>
                  <a:lnTo>
                    <a:pt x="4270" y="58735"/>
                  </a:lnTo>
                  <a:cubicBezTo>
                    <a:pt x="4270" y="43023"/>
                    <a:pt x="15712" y="23041"/>
                    <a:pt x="29375" y="15185"/>
                  </a:cubicBezTo>
                  <a:lnTo>
                    <a:pt x="43037" y="7329"/>
                  </a:lnTo>
                  <a:cubicBezTo>
                    <a:pt x="46624" y="5280"/>
                    <a:pt x="50039" y="4084"/>
                    <a:pt x="53114" y="4084"/>
                  </a:cubicBezTo>
                  <a:close/>
                  <a:moveTo>
                    <a:pt x="53026" y="0"/>
                  </a:moveTo>
                  <a:cubicBezTo>
                    <a:pt x="49347" y="0"/>
                    <a:pt x="45198" y="1204"/>
                    <a:pt x="40817" y="3743"/>
                  </a:cubicBezTo>
                  <a:lnTo>
                    <a:pt x="27325" y="11599"/>
                  </a:lnTo>
                  <a:cubicBezTo>
                    <a:pt x="12297" y="20309"/>
                    <a:pt x="0" y="41315"/>
                    <a:pt x="0" y="58735"/>
                  </a:cubicBezTo>
                  <a:lnTo>
                    <a:pt x="0" y="123461"/>
                  </a:lnTo>
                  <a:cubicBezTo>
                    <a:pt x="0" y="135804"/>
                    <a:pt x="6173" y="142916"/>
                    <a:pt x="15117" y="142916"/>
                  </a:cubicBezTo>
                  <a:cubicBezTo>
                    <a:pt x="18796" y="142916"/>
                    <a:pt x="22945" y="141712"/>
                    <a:pt x="27325" y="139173"/>
                  </a:cubicBezTo>
                  <a:lnTo>
                    <a:pt x="40817" y="131317"/>
                  </a:lnTo>
                  <a:cubicBezTo>
                    <a:pt x="55846" y="122607"/>
                    <a:pt x="68142" y="101601"/>
                    <a:pt x="68142" y="84181"/>
                  </a:cubicBezTo>
                  <a:lnTo>
                    <a:pt x="68142" y="19455"/>
                  </a:lnTo>
                  <a:cubicBezTo>
                    <a:pt x="68142" y="7113"/>
                    <a:pt x="61970" y="0"/>
                    <a:pt x="53026" y="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0"/>
            <p:cNvSpPr/>
            <p:nvPr/>
          </p:nvSpPr>
          <p:spPr>
            <a:xfrm>
              <a:off x="2309250" y="1967275"/>
              <a:ext cx="1622450" cy="2719750"/>
            </a:xfrm>
            <a:custGeom>
              <a:avLst/>
              <a:gdLst/>
              <a:ahLst/>
              <a:cxnLst/>
              <a:rect l="l" t="t" r="r" b="b"/>
              <a:pathLst>
                <a:path w="64898" h="108790" extrusionOk="0">
                  <a:moveTo>
                    <a:pt x="9564" y="1"/>
                  </a:moveTo>
                  <a:cubicBezTo>
                    <a:pt x="9052" y="172"/>
                    <a:pt x="8710" y="172"/>
                    <a:pt x="8198" y="342"/>
                  </a:cubicBezTo>
                  <a:lnTo>
                    <a:pt x="0" y="4612"/>
                  </a:lnTo>
                  <a:lnTo>
                    <a:pt x="5294" y="15030"/>
                  </a:lnTo>
                  <a:lnTo>
                    <a:pt x="5294" y="63873"/>
                  </a:lnTo>
                  <a:cubicBezTo>
                    <a:pt x="5294" y="69680"/>
                    <a:pt x="9393" y="76853"/>
                    <a:pt x="14346" y="79585"/>
                  </a:cubicBezTo>
                  <a:lnTo>
                    <a:pt x="48331" y="99225"/>
                  </a:lnTo>
                  <a:lnTo>
                    <a:pt x="53113" y="108789"/>
                  </a:lnTo>
                  <a:lnTo>
                    <a:pt x="62165" y="104178"/>
                  </a:lnTo>
                  <a:cubicBezTo>
                    <a:pt x="62677" y="103837"/>
                    <a:pt x="63189" y="103495"/>
                    <a:pt x="63531" y="102983"/>
                  </a:cubicBezTo>
                  <a:cubicBezTo>
                    <a:pt x="63531" y="102812"/>
                    <a:pt x="63702" y="102812"/>
                    <a:pt x="63702" y="102812"/>
                  </a:cubicBezTo>
                  <a:cubicBezTo>
                    <a:pt x="63702" y="102641"/>
                    <a:pt x="63873" y="102470"/>
                    <a:pt x="63873" y="102470"/>
                  </a:cubicBezTo>
                  <a:cubicBezTo>
                    <a:pt x="63873" y="102300"/>
                    <a:pt x="64043" y="102129"/>
                    <a:pt x="64043" y="102129"/>
                  </a:cubicBezTo>
                  <a:cubicBezTo>
                    <a:pt x="64214" y="101958"/>
                    <a:pt x="64214" y="101787"/>
                    <a:pt x="64214" y="101616"/>
                  </a:cubicBezTo>
                  <a:cubicBezTo>
                    <a:pt x="64214" y="101616"/>
                    <a:pt x="64385" y="101446"/>
                    <a:pt x="64385" y="101275"/>
                  </a:cubicBezTo>
                  <a:cubicBezTo>
                    <a:pt x="64727" y="100421"/>
                    <a:pt x="64897" y="99396"/>
                    <a:pt x="64897" y="98372"/>
                  </a:cubicBezTo>
                  <a:lnTo>
                    <a:pt x="64897" y="40818"/>
                  </a:lnTo>
                  <a:cubicBezTo>
                    <a:pt x="64897" y="38598"/>
                    <a:pt x="64214" y="36207"/>
                    <a:pt x="63189" y="33987"/>
                  </a:cubicBezTo>
                  <a:cubicBezTo>
                    <a:pt x="63019" y="33303"/>
                    <a:pt x="62677" y="32620"/>
                    <a:pt x="62165" y="31937"/>
                  </a:cubicBezTo>
                  <a:cubicBezTo>
                    <a:pt x="60628" y="29034"/>
                    <a:pt x="58237" y="26472"/>
                    <a:pt x="55846" y="25106"/>
                  </a:cubicBezTo>
                  <a:lnTo>
                    <a:pt x="14346" y="1196"/>
                  </a:lnTo>
                  <a:cubicBezTo>
                    <a:pt x="13321" y="513"/>
                    <a:pt x="12126" y="172"/>
                    <a:pt x="11272" y="1"/>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0"/>
            <p:cNvSpPr/>
            <p:nvPr/>
          </p:nvSpPr>
          <p:spPr>
            <a:xfrm>
              <a:off x="3291225" y="2752875"/>
              <a:ext cx="636200" cy="1929875"/>
            </a:xfrm>
            <a:custGeom>
              <a:avLst/>
              <a:gdLst/>
              <a:ahLst/>
              <a:cxnLst/>
              <a:rect l="l" t="t" r="r" b="b"/>
              <a:pathLst>
                <a:path w="25448" h="77195" extrusionOk="0">
                  <a:moveTo>
                    <a:pt x="22544" y="1"/>
                  </a:moveTo>
                  <a:lnTo>
                    <a:pt x="1" y="12980"/>
                  </a:lnTo>
                  <a:lnTo>
                    <a:pt x="1" y="62507"/>
                  </a:lnTo>
                  <a:lnTo>
                    <a:pt x="9052" y="67801"/>
                  </a:lnTo>
                  <a:lnTo>
                    <a:pt x="13834" y="77194"/>
                  </a:lnTo>
                  <a:lnTo>
                    <a:pt x="22886" y="72754"/>
                  </a:lnTo>
                  <a:cubicBezTo>
                    <a:pt x="23398" y="72413"/>
                    <a:pt x="23910" y="71900"/>
                    <a:pt x="24252" y="71388"/>
                  </a:cubicBezTo>
                  <a:lnTo>
                    <a:pt x="24423" y="71388"/>
                  </a:lnTo>
                  <a:cubicBezTo>
                    <a:pt x="24423" y="71217"/>
                    <a:pt x="24594" y="71046"/>
                    <a:pt x="24594" y="71046"/>
                  </a:cubicBezTo>
                  <a:cubicBezTo>
                    <a:pt x="24594" y="70876"/>
                    <a:pt x="24764" y="70705"/>
                    <a:pt x="24764" y="70534"/>
                  </a:cubicBezTo>
                  <a:cubicBezTo>
                    <a:pt x="24764" y="70534"/>
                    <a:pt x="24935" y="70363"/>
                    <a:pt x="24935" y="70192"/>
                  </a:cubicBezTo>
                  <a:cubicBezTo>
                    <a:pt x="24935" y="70022"/>
                    <a:pt x="25106" y="70022"/>
                    <a:pt x="25106" y="69851"/>
                  </a:cubicBezTo>
                  <a:cubicBezTo>
                    <a:pt x="25277" y="68997"/>
                    <a:pt x="25448" y="67972"/>
                    <a:pt x="25448" y="66948"/>
                  </a:cubicBezTo>
                  <a:lnTo>
                    <a:pt x="25448" y="9394"/>
                  </a:lnTo>
                  <a:cubicBezTo>
                    <a:pt x="25448" y="7174"/>
                    <a:pt x="24935" y="4783"/>
                    <a:pt x="23910" y="2563"/>
                  </a:cubicBezTo>
                  <a:cubicBezTo>
                    <a:pt x="23740" y="1879"/>
                    <a:pt x="23227" y="1196"/>
                    <a:pt x="22886" y="513"/>
                  </a:cubicBezTo>
                  <a:cubicBezTo>
                    <a:pt x="22886" y="342"/>
                    <a:pt x="22715" y="172"/>
                    <a:pt x="22544"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0"/>
            <p:cNvSpPr/>
            <p:nvPr/>
          </p:nvSpPr>
          <p:spPr>
            <a:xfrm>
              <a:off x="2228125" y="2073000"/>
              <a:ext cx="1490100" cy="2620175"/>
            </a:xfrm>
            <a:custGeom>
              <a:avLst/>
              <a:gdLst/>
              <a:ahLst/>
              <a:cxnLst/>
              <a:rect l="l" t="t" r="r" b="b"/>
              <a:pathLst>
                <a:path w="59604" h="104807" extrusionOk="0">
                  <a:moveTo>
                    <a:pt x="5111" y="1"/>
                  </a:moveTo>
                  <a:cubicBezTo>
                    <a:pt x="2072" y="1"/>
                    <a:pt x="0" y="2403"/>
                    <a:pt x="0" y="6531"/>
                  </a:cubicBezTo>
                  <a:lnTo>
                    <a:pt x="0" y="64085"/>
                  </a:lnTo>
                  <a:cubicBezTo>
                    <a:pt x="0" y="69891"/>
                    <a:pt x="4099" y="76894"/>
                    <a:pt x="9222" y="79797"/>
                  </a:cubicBezTo>
                  <a:lnTo>
                    <a:pt x="50552" y="103536"/>
                  </a:lnTo>
                  <a:cubicBezTo>
                    <a:pt x="52020" y="104396"/>
                    <a:pt x="53414" y="104807"/>
                    <a:pt x="54648" y="104807"/>
                  </a:cubicBezTo>
                  <a:cubicBezTo>
                    <a:pt x="57575" y="104807"/>
                    <a:pt x="59603" y="102497"/>
                    <a:pt x="59603" y="98412"/>
                  </a:cubicBezTo>
                  <a:lnTo>
                    <a:pt x="59603" y="40858"/>
                  </a:lnTo>
                  <a:cubicBezTo>
                    <a:pt x="59603" y="35052"/>
                    <a:pt x="55504" y="28050"/>
                    <a:pt x="50552" y="25146"/>
                  </a:cubicBezTo>
                  <a:lnTo>
                    <a:pt x="9222" y="1237"/>
                  </a:lnTo>
                  <a:cubicBezTo>
                    <a:pt x="7742" y="398"/>
                    <a:pt x="6347" y="1"/>
                    <a:pt x="5111"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0"/>
            <p:cNvSpPr/>
            <p:nvPr/>
          </p:nvSpPr>
          <p:spPr>
            <a:xfrm>
              <a:off x="3291225" y="2829725"/>
              <a:ext cx="213525" cy="371475"/>
            </a:xfrm>
            <a:custGeom>
              <a:avLst/>
              <a:gdLst/>
              <a:ahLst/>
              <a:cxnLst/>
              <a:rect l="l" t="t" r="r" b="b"/>
              <a:pathLst>
                <a:path w="8541" h="14859" extrusionOk="0">
                  <a:moveTo>
                    <a:pt x="1" y="1"/>
                  </a:moveTo>
                  <a:lnTo>
                    <a:pt x="1" y="9906"/>
                  </a:lnTo>
                  <a:lnTo>
                    <a:pt x="8540" y="14859"/>
                  </a:lnTo>
                  <a:lnTo>
                    <a:pt x="8540" y="4954"/>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0"/>
            <p:cNvSpPr/>
            <p:nvPr/>
          </p:nvSpPr>
          <p:spPr>
            <a:xfrm>
              <a:off x="3291225" y="3128600"/>
              <a:ext cx="213525" cy="260475"/>
            </a:xfrm>
            <a:custGeom>
              <a:avLst/>
              <a:gdLst/>
              <a:ahLst/>
              <a:cxnLst/>
              <a:rect l="l" t="t" r="r" b="b"/>
              <a:pathLst>
                <a:path w="8541" h="10419" extrusionOk="0">
                  <a:moveTo>
                    <a:pt x="1" y="1"/>
                  </a:moveTo>
                  <a:lnTo>
                    <a:pt x="1" y="5466"/>
                  </a:lnTo>
                  <a:lnTo>
                    <a:pt x="8540" y="10418"/>
                  </a:lnTo>
                  <a:lnTo>
                    <a:pt x="8540" y="4953"/>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0"/>
            <p:cNvSpPr/>
            <p:nvPr/>
          </p:nvSpPr>
          <p:spPr>
            <a:xfrm>
              <a:off x="3291225" y="3320725"/>
              <a:ext cx="213525" cy="192175"/>
            </a:xfrm>
            <a:custGeom>
              <a:avLst/>
              <a:gdLst/>
              <a:ahLst/>
              <a:cxnLst/>
              <a:rect l="l" t="t" r="r" b="b"/>
              <a:pathLst>
                <a:path w="8541" h="7687" extrusionOk="0">
                  <a:moveTo>
                    <a:pt x="1" y="1"/>
                  </a:moveTo>
                  <a:lnTo>
                    <a:pt x="1" y="2733"/>
                  </a:lnTo>
                  <a:lnTo>
                    <a:pt x="8540" y="7686"/>
                  </a:lnTo>
                  <a:lnTo>
                    <a:pt x="8540" y="4954"/>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0"/>
            <p:cNvSpPr/>
            <p:nvPr/>
          </p:nvSpPr>
          <p:spPr>
            <a:xfrm>
              <a:off x="3291225" y="3444550"/>
              <a:ext cx="213525" cy="153725"/>
            </a:xfrm>
            <a:custGeom>
              <a:avLst/>
              <a:gdLst/>
              <a:ahLst/>
              <a:cxnLst/>
              <a:rect l="l" t="t" r="r" b="b"/>
              <a:pathLst>
                <a:path w="8541" h="6149" extrusionOk="0">
                  <a:moveTo>
                    <a:pt x="1" y="1"/>
                  </a:moveTo>
                  <a:lnTo>
                    <a:pt x="1" y="1196"/>
                  </a:lnTo>
                  <a:lnTo>
                    <a:pt x="8540" y="6149"/>
                  </a:lnTo>
                  <a:lnTo>
                    <a:pt x="8540" y="4953"/>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5" name="Google Shape;3895;p50"/>
          <p:cNvSpPr txBox="1">
            <a:spLocks noGrp="1"/>
          </p:cNvSpPr>
          <p:nvPr>
            <p:ph type="subTitle" idx="1"/>
          </p:nvPr>
        </p:nvSpPr>
        <p:spPr>
          <a:xfrm>
            <a:off x="2905450" y="4406875"/>
            <a:ext cx="5618100" cy="284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could enter a subtitle here if you need it</a:t>
            </a:r>
            <a:endParaRPr/>
          </a:p>
        </p:txBody>
      </p:sp>
      <p:sp>
        <p:nvSpPr>
          <p:cNvPr id="3896" name="Google Shape;3896;p50"/>
          <p:cNvSpPr txBox="1">
            <a:spLocks noGrp="1"/>
          </p:cNvSpPr>
          <p:nvPr>
            <p:ph type="title"/>
          </p:nvPr>
        </p:nvSpPr>
        <p:spPr>
          <a:xfrm>
            <a:off x="616650" y="3757225"/>
            <a:ext cx="2300100" cy="86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a:t>
            </a:r>
            <a:endParaRPr/>
          </a:p>
        </p:txBody>
      </p:sp>
      <p:sp>
        <p:nvSpPr>
          <p:cNvPr id="3897" name="Google Shape;3897;p50"/>
          <p:cNvSpPr txBox="1">
            <a:spLocks noGrp="1"/>
          </p:cNvSpPr>
          <p:nvPr>
            <p:ph type="title" idx="2"/>
          </p:nvPr>
        </p:nvSpPr>
        <p:spPr>
          <a:xfrm>
            <a:off x="2767914" y="3857000"/>
            <a:ext cx="5755536" cy="41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INTRODUCTION TO ESP-MESH</a:t>
            </a:r>
            <a:endParaRPr dirty="0"/>
          </a:p>
        </p:txBody>
      </p:sp>
    </p:spTree>
    <p:extLst>
      <p:ext uri="{BB962C8B-B14F-4D97-AF65-F5344CB8AC3E}">
        <p14:creationId xmlns:p14="http://schemas.microsoft.com/office/powerpoint/2010/main" val="1242661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88A877-311F-E35E-8A3C-D5BDCDE9884F}"/>
              </a:ext>
            </a:extLst>
          </p:cNvPr>
          <p:cNvSpPr>
            <a:spLocks noGrp="1"/>
          </p:cNvSpPr>
          <p:nvPr>
            <p:ph type="body" idx="1"/>
          </p:nvPr>
        </p:nvSpPr>
        <p:spPr/>
        <p:txBody>
          <a:bodyPr/>
          <a:lstStyle/>
          <a:p>
            <a:r>
              <a:rPr lang="en-US" dirty="0"/>
              <a:t>Self-organizing</a:t>
            </a:r>
          </a:p>
          <a:p>
            <a:r>
              <a:rPr lang="en-US" dirty="0"/>
              <a:t>Self-healing</a:t>
            </a:r>
          </a:p>
          <a:p>
            <a:r>
              <a:rPr lang="en-US" dirty="0"/>
              <a:t>Unlimited in terms of space*</a:t>
            </a:r>
          </a:p>
          <a:p>
            <a:endParaRPr lang="en-US" dirty="0"/>
          </a:p>
          <a:p>
            <a:pPr marL="127000" indent="0">
              <a:buNone/>
            </a:pPr>
            <a:endParaRPr lang="en-SG" dirty="0"/>
          </a:p>
        </p:txBody>
      </p:sp>
      <p:sp>
        <p:nvSpPr>
          <p:cNvPr id="3" name="Title 2">
            <a:extLst>
              <a:ext uri="{FF2B5EF4-FFF2-40B4-BE49-F238E27FC236}">
                <a16:creationId xmlns:a16="http://schemas.microsoft.com/office/drawing/2014/main" id="{E47CC332-15A7-204A-F473-076D8F6E35DB}"/>
              </a:ext>
            </a:extLst>
          </p:cNvPr>
          <p:cNvSpPr>
            <a:spLocks noGrp="1"/>
          </p:cNvSpPr>
          <p:nvPr>
            <p:ph type="title"/>
          </p:nvPr>
        </p:nvSpPr>
        <p:spPr/>
        <p:txBody>
          <a:bodyPr/>
          <a:lstStyle/>
          <a:p>
            <a:r>
              <a:rPr lang="en-US" dirty="0"/>
              <a:t>Why ESP-Mesh?</a:t>
            </a:r>
            <a:endParaRPr lang="en-SG" dirty="0"/>
          </a:p>
        </p:txBody>
      </p:sp>
    </p:spTree>
    <p:extLst>
      <p:ext uri="{BB962C8B-B14F-4D97-AF65-F5344CB8AC3E}">
        <p14:creationId xmlns:p14="http://schemas.microsoft.com/office/powerpoint/2010/main" val="4791227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47E6B7-3093-250D-7BFB-6E6E7A8B612A}"/>
              </a:ext>
            </a:extLst>
          </p:cNvPr>
          <p:cNvSpPr>
            <a:spLocks noGrp="1"/>
          </p:cNvSpPr>
          <p:nvPr>
            <p:ph type="body" idx="1"/>
          </p:nvPr>
        </p:nvSpPr>
        <p:spPr/>
        <p:txBody>
          <a:bodyPr/>
          <a:lstStyle/>
          <a:p>
            <a:endParaRPr lang="en-SG"/>
          </a:p>
        </p:txBody>
      </p:sp>
      <p:sp>
        <p:nvSpPr>
          <p:cNvPr id="3" name="Title 2">
            <a:extLst>
              <a:ext uri="{FF2B5EF4-FFF2-40B4-BE49-F238E27FC236}">
                <a16:creationId xmlns:a16="http://schemas.microsoft.com/office/drawing/2014/main" id="{8D051AE3-9732-1781-4D8E-DDC4FFAB03A9}"/>
              </a:ext>
            </a:extLst>
          </p:cNvPr>
          <p:cNvSpPr>
            <a:spLocks noGrp="1"/>
          </p:cNvSpPr>
          <p:nvPr>
            <p:ph type="title"/>
          </p:nvPr>
        </p:nvSpPr>
        <p:spPr/>
        <p:txBody>
          <a:bodyPr/>
          <a:lstStyle/>
          <a:p>
            <a:r>
              <a:rPr lang="en-US" dirty="0"/>
              <a:t>Traditional </a:t>
            </a:r>
            <a:endParaRPr lang="en-SG" dirty="0"/>
          </a:p>
        </p:txBody>
      </p:sp>
      <p:pic>
        <p:nvPicPr>
          <p:cNvPr id="1026" name="Picture 2" descr="Diagram of Traditional Network Architecture">
            <a:extLst>
              <a:ext uri="{FF2B5EF4-FFF2-40B4-BE49-F238E27FC236}">
                <a16:creationId xmlns:a16="http://schemas.microsoft.com/office/drawing/2014/main" id="{A670AB39-97A0-440D-A1F3-17A113465D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666750"/>
            <a:ext cx="7620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4404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51AE3-9732-1781-4D8E-DDC4FFAB03A9}"/>
              </a:ext>
            </a:extLst>
          </p:cNvPr>
          <p:cNvSpPr>
            <a:spLocks noGrp="1"/>
          </p:cNvSpPr>
          <p:nvPr>
            <p:ph type="title"/>
          </p:nvPr>
        </p:nvSpPr>
        <p:spPr/>
        <p:txBody>
          <a:bodyPr/>
          <a:lstStyle/>
          <a:p>
            <a:r>
              <a:rPr lang="en-US" dirty="0"/>
              <a:t>Mesh</a:t>
            </a:r>
            <a:endParaRPr lang="en-SG" dirty="0"/>
          </a:p>
        </p:txBody>
      </p:sp>
      <p:pic>
        <p:nvPicPr>
          <p:cNvPr id="2052" name="Picture 4" descr="ESP-MESH Network ESP32 ESP8266i">
            <a:extLst>
              <a:ext uri="{FF2B5EF4-FFF2-40B4-BE49-F238E27FC236}">
                <a16:creationId xmlns:a16="http://schemas.microsoft.com/office/drawing/2014/main" id="{3CE3ECF5-B801-1D65-6B5C-8E07E39551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7394" y="915150"/>
            <a:ext cx="5735080" cy="318615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E3619DD-CC29-645A-0A08-6098CB1F7943}"/>
              </a:ext>
            </a:extLst>
          </p:cNvPr>
          <p:cNvSpPr txBox="1"/>
          <p:nvPr/>
        </p:nvSpPr>
        <p:spPr>
          <a:xfrm>
            <a:off x="1186248" y="4234330"/>
            <a:ext cx="4572000" cy="523220"/>
          </a:xfrm>
          <a:prstGeom prst="rect">
            <a:avLst/>
          </a:prstGeom>
          <a:noFill/>
        </p:spPr>
        <p:txBody>
          <a:bodyPr wrap="square">
            <a:spAutoFit/>
          </a:bodyPr>
          <a:lstStyle/>
          <a:p>
            <a:r>
              <a:rPr lang="en-SG" dirty="0"/>
              <a:t>https://randomnerdtutorials.com/esp-mesh-esp32-esp8266-painlessmesh/</a:t>
            </a:r>
          </a:p>
        </p:txBody>
      </p:sp>
    </p:spTree>
    <p:extLst>
      <p:ext uri="{BB962C8B-B14F-4D97-AF65-F5344CB8AC3E}">
        <p14:creationId xmlns:p14="http://schemas.microsoft.com/office/powerpoint/2010/main" val="24953865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47E6B7-3093-250D-7BFB-6E6E7A8B612A}"/>
              </a:ext>
            </a:extLst>
          </p:cNvPr>
          <p:cNvSpPr>
            <a:spLocks noGrp="1"/>
          </p:cNvSpPr>
          <p:nvPr>
            <p:ph type="body" idx="1"/>
          </p:nvPr>
        </p:nvSpPr>
        <p:spPr>
          <a:xfrm>
            <a:off x="289189" y="4683210"/>
            <a:ext cx="7236075" cy="370985"/>
          </a:xfrm>
        </p:spPr>
        <p:txBody>
          <a:bodyPr/>
          <a:lstStyle/>
          <a:p>
            <a:pPr marL="127000" indent="0">
              <a:buNone/>
            </a:pPr>
            <a:r>
              <a:rPr lang="en-SG" sz="1000" dirty="0"/>
              <a:t>https://docs.espressif.com/projects/esp-idf/en/latest/esp32s3/hw-reference/esp32s3/user-guide-devkitc-1.html</a:t>
            </a:r>
          </a:p>
        </p:txBody>
      </p:sp>
      <p:pic>
        <p:nvPicPr>
          <p:cNvPr id="4098" name="Picture 2">
            <a:extLst>
              <a:ext uri="{FF2B5EF4-FFF2-40B4-BE49-F238E27FC236}">
                <a16:creationId xmlns:a16="http://schemas.microsoft.com/office/drawing/2014/main" id="{78134744-0EA9-D2FD-4CC8-ACA4124E3B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6248" y="89023"/>
            <a:ext cx="6339016" cy="4322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7238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F6680F-D3EE-37DA-226E-5E5DB08E31C3}"/>
              </a:ext>
            </a:extLst>
          </p:cNvPr>
          <p:cNvSpPr>
            <a:spLocks noGrp="1"/>
          </p:cNvSpPr>
          <p:nvPr>
            <p:ph type="body" idx="1"/>
          </p:nvPr>
        </p:nvSpPr>
        <p:spPr/>
        <p:txBody>
          <a:bodyPr/>
          <a:lstStyle/>
          <a:p>
            <a:endParaRPr lang="en-SG"/>
          </a:p>
        </p:txBody>
      </p:sp>
      <p:sp>
        <p:nvSpPr>
          <p:cNvPr id="3" name="Title 2">
            <a:extLst>
              <a:ext uri="{FF2B5EF4-FFF2-40B4-BE49-F238E27FC236}">
                <a16:creationId xmlns:a16="http://schemas.microsoft.com/office/drawing/2014/main" id="{28804286-3F87-301A-9ABE-D55854EA4DC2}"/>
              </a:ext>
            </a:extLst>
          </p:cNvPr>
          <p:cNvSpPr>
            <a:spLocks noGrp="1"/>
          </p:cNvSpPr>
          <p:nvPr>
            <p:ph type="title"/>
          </p:nvPr>
        </p:nvSpPr>
        <p:spPr/>
        <p:txBody>
          <a:bodyPr/>
          <a:lstStyle/>
          <a:p>
            <a:r>
              <a:rPr lang="en-US" dirty="0"/>
              <a:t>How to Connect to the Board?</a:t>
            </a:r>
            <a:endParaRPr lang="en-SG" dirty="0"/>
          </a:p>
        </p:txBody>
      </p:sp>
      <p:pic>
        <p:nvPicPr>
          <p:cNvPr id="5" name="Picture 4">
            <a:extLst>
              <a:ext uri="{FF2B5EF4-FFF2-40B4-BE49-F238E27FC236}">
                <a16:creationId xmlns:a16="http://schemas.microsoft.com/office/drawing/2014/main" id="{39D238BF-B7F1-4D82-8A3E-02A2054E7E08}"/>
              </a:ext>
            </a:extLst>
          </p:cNvPr>
          <p:cNvPicPr>
            <a:picLocks noChangeAspect="1"/>
          </p:cNvPicPr>
          <p:nvPr/>
        </p:nvPicPr>
        <p:blipFill>
          <a:blip r:embed="rId2"/>
          <a:stretch>
            <a:fillRect/>
          </a:stretch>
        </p:blipFill>
        <p:spPr>
          <a:xfrm>
            <a:off x="2114550" y="1200150"/>
            <a:ext cx="4914900" cy="2743200"/>
          </a:xfrm>
          <a:prstGeom prst="rect">
            <a:avLst/>
          </a:prstGeom>
        </p:spPr>
      </p:pic>
      <p:sp>
        <p:nvSpPr>
          <p:cNvPr id="6" name="Oval 5">
            <a:extLst>
              <a:ext uri="{FF2B5EF4-FFF2-40B4-BE49-F238E27FC236}">
                <a16:creationId xmlns:a16="http://schemas.microsoft.com/office/drawing/2014/main" id="{0F7909D1-4882-BEAB-4A7C-CB862C925933}"/>
              </a:ext>
            </a:extLst>
          </p:cNvPr>
          <p:cNvSpPr/>
          <p:nvPr/>
        </p:nvSpPr>
        <p:spPr>
          <a:xfrm>
            <a:off x="5313405" y="2571750"/>
            <a:ext cx="1037970" cy="974639"/>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285176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CB3754-E0DC-23C0-0EFF-49CC3E004863}"/>
              </a:ext>
            </a:extLst>
          </p:cNvPr>
          <p:cNvSpPr>
            <a:spLocks noGrp="1"/>
          </p:cNvSpPr>
          <p:nvPr>
            <p:ph type="body" idx="1"/>
          </p:nvPr>
        </p:nvSpPr>
        <p:spPr/>
        <p:txBody>
          <a:bodyPr/>
          <a:lstStyle/>
          <a:p>
            <a:pPr algn="l">
              <a:buFont typeface="Arial" panose="020B0604020202020204" pitchFamily="34" charset="0"/>
              <a:buChar char="•"/>
            </a:pPr>
            <a:r>
              <a:rPr lang="en-SG" b="0" i="0" u="none" strike="noStrike" dirty="0">
                <a:solidFill>
                  <a:srgbClr val="1B78E2"/>
                </a:solidFill>
                <a:effectLst/>
                <a:latin typeface="Helvetica" panose="020B0604020202020204" pitchFamily="34" charset="0"/>
                <a:hlinkClick r:id="rId2"/>
              </a:rPr>
              <a:t>Painless Mesh</a:t>
            </a:r>
          </a:p>
          <a:p>
            <a:pPr marL="127000" indent="0" algn="l">
              <a:buNone/>
            </a:pPr>
            <a:endParaRPr lang="en-SG" dirty="0">
              <a:solidFill>
                <a:srgbClr val="1B78E2"/>
              </a:solidFill>
              <a:latin typeface="Helvetica" panose="020B0604020202020204" pitchFamily="34" charset="0"/>
              <a:hlinkClick r:id="rId2"/>
            </a:endParaRPr>
          </a:p>
          <a:p>
            <a:pPr marL="127000" indent="0" algn="l">
              <a:buNone/>
            </a:pPr>
            <a:r>
              <a:rPr lang="en-SG" b="0" i="0" strike="noStrike" dirty="0">
                <a:solidFill>
                  <a:schemeClr val="accent6">
                    <a:lumMod val="10000"/>
                  </a:schemeClr>
                </a:solidFill>
                <a:effectLst/>
                <a:latin typeface="Helvetica" panose="020B0604020202020204" pitchFamily="34" charset="0"/>
              </a:rPr>
              <a:t>Additional libraries</a:t>
            </a:r>
            <a:endParaRPr lang="en-SG" b="0" i="0" strike="noStrike" dirty="0">
              <a:solidFill>
                <a:schemeClr val="accent6">
                  <a:lumMod val="10000"/>
                </a:schemeClr>
              </a:solidFill>
              <a:effectLst/>
              <a:latin typeface="Helvetica" panose="020B0604020202020204" pitchFamily="34" charset="0"/>
              <a:hlinkClick r:id="rId2"/>
            </a:endParaRPr>
          </a:p>
          <a:p>
            <a:pPr algn="l">
              <a:buFont typeface="Arial" panose="020B0604020202020204" pitchFamily="34" charset="0"/>
              <a:buChar char="•"/>
            </a:pPr>
            <a:r>
              <a:rPr lang="en-SG" b="0" i="0" u="none" strike="noStrike" dirty="0" err="1">
                <a:solidFill>
                  <a:srgbClr val="1B78E2"/>
                </a:solidFill>
                <a:effectLst/>
                <a:latin typeface="Helvetica" panose="020B0604020202020204" pitchFamily="34" charset="0"/>
                <a:hlinkClick r:id="rId2"/>
              </a:rPr>
              <a:t>ArduinoJson</a:t>
            </a:r>
            <a:r>
              <a:rPr lang="en-SG" b="0" i="0" dirty="0">
                <a:solidFill>
                  <a:srgbClr val="3A3A3A"/>
                </a:solidFill>
                <a:effectLst/>
                <a:latin typeface="Helvetica" panose="020B0604020202020204" pitchFamily="34" charset="0"/>
              </a:rPr>
              <a:t> (by </a:t>
            </a:r>
            <a:r>
              <a:rPr lang="en-SG" b="0" i="0" dirty="0" err="1">
                <a:solidFill>
                  <a:srgbClr val="3A3A3A"/>
                </a:solidFill>
                <a:effectLst/>
                <a:latin typeface="Helvetica" panose="020B0604020202020204" pitchFamily="34" charset="0"/>
              </a:rPr>
              <a:t>bblanchon</a:t>
            </a:r>
            <a:r>
              <a:rPr lang="en-SG" b="0" i="0" dirty="0">
                <a:solidFill>
                  <a:srgbClr val="3A3A3A"/>
                </a:solidFill>
                <a:effectLst/>
                <a:latin typeface="Helvetica" panose="020B0604020202020204" pitchFamily="34" charset="0"/>
              </a:rPr>
              <a:t>)</a:t>
            </a:r>
          </a:p>
          <a:p>
            <a:pPr algn="l">
              <a:buFont typeface="Arial" panose="020B0604020202020204" pitchFamily="34" charset="0"/>
              <a:buChar char="•"/>
            </a:pPr>
            <a:r>
              <a:rPr lang="en-SG" b="0" i="0" u="none" strike="noStrike" dirty="0" err="1">
                <a:solidFill>
                  <a:srgbClr val="1B78E2"/>
                </a:solidFill>
                <a:effectLst/>
                <a:latin typeface="Helvetica" panose="020B0604020202020204" pitchFamily="34" charset="0"/>
                <a:hlinkClick r:id="rId3"/>
              </a:rPr>
              <a:t>TaskScheduler</a:t>
            </a:r>
            <a:endParaRPr lang="en-SG" b="0" i="0" dirty="0">
              <a:solidFill>
                <a:srgbClr val="3A3A3A"/>
              </a:solidFill>
              <a:effectLst/>
              <a:latin typeface="Helvetica" panose="020B0604020202020204" pitchFamily="34" charset="0"/>
            </a:endParaRPr>
          </a:p>
          <a:p>
            <a:pPr algn="l">
              <a:buFont typeface="Arial" panose="020B0604020202020204" pitchFamily="34" charset="0"/>
              <a:buChar char="•"/>
            </a:pPr>
            <a:r>
              <a:rPr lang="en-SG" b="0" i="0" u="none" strike="noStrike" dirty="0" err="1">
                <a:solidFill>
                  <a:srgbClr val="1B78E2"/>
                </a:solidFill>
                <a:effectLst/>
                <a:latin typeface="Helvetica" panose="020B0604020202020204" pitchFamily="34" charset="0"/>
                <a:hlinkClick r:id="rId4"/>
              </a:rPr>
              <a:t>ESPAsyncTCP</a:t>
            </a:r>
            <a:r>
              <a:rPr lang="en-SG" b="0" i="0" dirty="0">
                <a:solidFill>
                  <a:srgbClr val="3A3A3A"/>
                </a:solidFill>
                <a:effectLst/>
                <a:latin typeface="Helvetica" panose="020B0604020202020204" pitchFamily="34" charset="0"/>
              </a:rPr>
              <a:t> (ESP8266)</a:t>
            </a:r>
          </a:p>
          <a:p>
            <a:pPr algn="l">
              <a:buFont typeface="Arial" panose="020B0604020202020204" pitchFamily="34" charset="0"/>
              <a:buChar char="•"/>
            </a:pPr>
            <a:r>
              <a:rPr lang="en-SG" b="0" i="0" u="none" strike="noStrike" dirty="0" err="1">
                <a:solidFill>
                  <a:srgbClr val="1B78E2"/>
                </a:solidFill>
                <a:effectLst/>
                <a:latin typeface="Helvetica" panose="020B0604020202020204" pitchFamily="34" charset="0"/>
                <a:hlinkClick r:id="rId5"/>
              </a:rPr>
              <a:t>AsyncTCP</a:t>
            </a:r>
            <a:r>
              <a:rPr lang="en-SG" b="0" i="0" dirty="0">
                <a:solidFill>
                  <a:srgbClr val="3A3A3A"/>
                </a:solidFill>
                <a:effectLst/>
                <a:latin typeface="Helvetica" panose="020B0604020202020204" pitchFamily="34" charset="0"/>
              </a:rPr>
              <a:t> (ESP32)</a:t>
            </a:r>
          </a:p>
          <a:p>
            <a:endParaRPr lang="en-SG" dirty="0"/>
          </a:p>
        </p:txBody>
      </p:sp>
      <p:sp>
        <p:nvSpPr>
          <p:cNvPr id="3" name="Title 2">
            <a:extLst>
              <a:ext uri="{FF2B5EF4-FFF2-40B4-BE49-F238E27FC236}">
                <a16:creationId xmlns:a16="http://schemas.microsoft.com/office/drawing/2014/main" id="{04D10533-433F-1D1F-0C9C-18B0421CC563}"/>
              </a:ext>
            </a:extLst>
          </p:cNvPr>
          <p:cNvSpPr>
            <a:spLocks noGrp="1"/>
          </p:cNvSpPr>
          <p:nvPr>
            <p:ph type="title"/>
          </p:nvPr>
        </p:nvSpPr>
        <p:spPr/>
        <p:txBody>
          <a:bodyPr/>
          <a:lstStyle/>
          <a:p>
            <a:r>
              <a:rPr lang="en-US" dirty="0"/>
              <a:t>Required Libraries</a:t>
            </a:r>
            <a:endParaRPr lang="en-SG" dirty="0"/>
          </a:p>
        </p:txBody>
      </p:sp>
      <p:pic>
        <p:nvPicPr>
          <p:cNvPr id="5" name="Picture 4">
            <a:extLst>
              <a:ext uri="{FF2B5EF4-FFF2-40B4-BE49-F238E27FC236}">
                <a16:creationId xmlns:a16="http://schemas.microsoft.com/office/drawing/2014/main" id="{4FF35BD2-BE6A-0CE0-1C8D-4A8C3ED62BE6}"/>
              </a:ext>
            </a:extLst>
          </p:cNvPr>
          <p:cNvPicPr>
            <a:picLocks noChangeAspect="1"/>
          </p:cNvPicPr>
          <p:nvPr/>
        </p:nvPicPr>
        <p:blipFill rotWithShape="1">
          <a:blip r:embed="rId6"/>
          <a:srcRect t="11527" r="78901" b="8962"/>
          <a:stretch/>
        </p:blipFill>
        <p:spPr>
          <a:xfrm>
            <a:off x="5138166" y="0"/>
            <a:ext cx="2426418" cy="5143500"/>
          </a:xfrm>
          <a:prstGeom prst="rect">
            <a:avLst/>
          </a:prstGeom>
        </p:spPr>
      </p:pic>
    </p:spTree>
    <p:extLst>
      <p:ext uri="{BB962C8B-B14F-4D97-AF65-F5344CB8AC3E}">
        <p14:creationId xmlns:p14="http://schemas.microsoft.com/office/powerpoint/2010/main" val="1077424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3524"/>
        <p:cNvGrpSpPr/>
        <p:nvPr/>
      </p:nvGrpSpPr>
      <p:grpSpPr>
        <a:xfrm>
          <a:off x="0" y="0"/>
          <a:ext cx="0" cy="0"/>
          <a:chOff x="0" y="0"/>
          <a:chExt cx="0" cy="0"/>
        </a:xfrm>
      </p:grpSpPr>
      <p:sp>
        <p:nvSpPr>
          <p:cNvPr id="3525" name="Google Shape;3525;p36"/>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CONTENTS OF THIS TEMPLATE</a:t>
            </a:r>
            <a:endParaRPr/>
          </a:p>
        </p:txBody>
      </p:sp>
      <p:sp>
        <p:nvSpPr>
          <p:cNvPr id="3526" name="Google Shape;3526;p36"/>
          <p:cNvSpPr txBox="1">
            <a:spLocks noGrp="1"/>
          </p:cNvSpPr>
          <p:nvPr>
            <p:ph type="body" idx="1"/>
          </p:nvPr>
        </p:nvSpPr>
        <p:spPr>
          <a:xfrm>
            <a:off x="628350" y="1036225"/>
            <a:ext cx="7618800" cy="36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Here’s what you’ll find in this </a:t>
            </a:r>
            <a:r>
              <a:rPr lang="en" b="1">
                <a:uFill>
                  <a:noFill/>
                </a:uFill>
                <a:hlinkClick r:id="rId3"/>
              </a:rPr>
              <a:t>Slidesgo</a:t>
            </a:r>
            <a:r>
              <a:rPr lang="en"/>
              <a:t> template: </a:t>
            </a:r>
            <a:endParaRPr/>
          </a:p>
          <a:p>
            <a:pPr marL="457200" lvl="0" indent="-304800" algn="l" rtl="0">
              <a:spcBef>
                <a:spcPts val="1600"/>
              </a:spcBef>
              <a:spcAft>
                <a:spcPts val="0"/>
              </a:spcAft>
              <a:buClr>
                <a:srgbClr val="344593"/>
              </a:buClr>
              <a:buSzPts val="1200"/>
              <a:buAutoNum type="arabicPeriod"/>
            </a:pPr>
            <a:r>
              <a:rPr lang="en"/>
              <a:t>A slide structure based on a multi-purpose template, which you can easily adapt to your needs. </a:t>
            </a:r>
            <a:endParaRPr/>
          </a:p>
          <a:p>
            <a:pPr marL="457200" lvl="0" indent="-304800" algn="l" rtl="0">
              <a:spcBef>
                <a:spcPts val="0"/>
              </a:spcBef>
              <a:spcAft>
                <a:spcPts val="0"/>
              </a:spcAft>
              <a:buClr>
                <a:srgbClr val="344593"/>
              </a:buClr>
              <a:buSzPts val="1200"/>
              <a:buAutoNum type="arabicPeriod"/>
            </a:pPr>
            <a:r>
              <a:rPr lang="en"/>
              <a:t>For more info on how to edit the template, please visit </a:t>
            </a:r>
            <a:r>
              <a:rPr lang="en" b="1">
                <a:uFill>
                  <a:noFill/>
                </a:uFill>
                <a:hlinkClick r:id="rId4"/>
              </a:rPr>
              <a:t>Slidesgo School</a:t>
            </a:r>
            <a:r>
              <a:rPr lang="en" b="1"/>
              <a:t> </a:t>
            </a:r>
            <a:r>
              <a:rPr lang="en"/>
              <a:t>or read our </a:t>
            </a:r>
            <a:r>
              <a:rPr lang="en" b="1">
                <a:uFill>
                  <a:noFill/>
                </a:uFill>
                <a:hlinkClick r:id="rId5"/>
              </a:rPr>
              <a:t>FAQs</a:t>
            </a:r>
            <a:r>
              <a:rPr lang="en"/>
              <a:t>.</a:t>
            </a:r>
            <a:endParaRPr/>
          </a:p>
          <a:p>
            <a:pPr marL="457200" lvl="0" indent="-304800" algn="l" rtl="0">
              <a:spcBef>
                <a:spcPts val="0"/>
              </a:spcBef>
              <a:spcAft>
                <a:spcPts val="0"/>
              </a:spcAft>
              <a:buClr>
                <a:srgbClr val="344593"/>
              </a:buClr>
              <a:buSzPts val="1200"/>
              <a:buAutoNum type="arabicPeriod"/>
            </a:pPr>
            <a:r>
              <a:rPr lang="en"/>
              <a:t>An assortment of pictures/illustrations that are suitable for use in the presentation can be found in the </a:t>
            </a:r>
            <a:r>
              <a:rPr lang="en" b="1"/>
              <a:t>a</a:t>
            </a:r>
            <a:r>
              <a:rPr lang="en" b="1">
                <a:uFill>
                  <a:noFill/>
                </a:uFill>
                <a:hlinkClick r:id="rId6" action="ppaction://hlinksldjump"/>
              </a:rPr>
              <a:t>lternative resources</a:t>
            </a:r>
            <a:r>
              <a:rPr lang="en"/>
              <a:t> slide.</a:t>
            </a:r>
            <a:endParaRPr/>
          </a:p>
          <a:p>
            <a:pPr marL="457200" lvl="0" indent="-304800" algn="l" rtl="0">
              <a:spcBef>
                <a:spcPts val="0"/>
              </a:spcBef>
              <a:spcAft>
                <a:spcPts val="0"/>
              </a:spcAft>
              <a:buClr>
                <a:srgbClr val="344593"/>
              </a:buClr>
              <a:buSzPts val="1200"/>
              <a:buAutoNum type="arabicPeriod"/>
            </a:pPr>
            <a:r>
              <a:rPr lang="en"/>
              <a:t>A </a:t>
            </a:r>
            <a:r>
              <a:rPr lang="en" b="1">
                <a:uFill>
                  <a:noFill/>
                </a:uFill>
                <a:hlinkClick r:id="rId7" action="ppaction://hlinksldjump"/>
              </a:rPr>
              <a:t>thanks</a:t>
            </a:r>
            <a:r>
              <a:rPr lang="en">
                <a:uFill>
                  <a:noFill/>
                </a:uFill>
                <a:hlinkClick r:id="rId7" action="ppaction://hlinksldjump"/>
              </a:rPr>
              <a:t> </a:t>
            </a:r>
            <a:r>
              <a:rPr lang="en"/>
              <a:t>slide, which you must keep so that proper credits for our design are given.</a:t>
            </a:r>
            <a:endParaRPr/>
          </a:p>
          <a:p>
            <a:pPr marL="457200" lvl="0" indent="-304800" algn="l" rtl="0">
              <a:spcBef>
                <a:spcPts val="0"/>
              </a:spcBef>
              <a:spcAft>
                <a:spcPts val="0"/>
              </a:spcAft>
              <a:buClr>
                <a:srgbClr val="344593"/>
              </a:buClr>
              <a:buSzPts val="1200"/>
              <a:buAutoNum type="arabicPeriod"/>
            </a:pPr>
            <a:r>
              <a:rPr lang="en"/>
              <a:t>A </a:t>
            </a:r>
            <a:r>
              <a:rPr lang="en" b="1">
                <a:uFill>
                  <a:noFill/>
                </a:uFill>
                <a:hlinkClick r:id="rId8" action="ppaction://hlinksldjump"/>
              </a:rPr>
              <a:t>resources</a:t>
            </a:r>
            <a:r>
              <a:rPr lang="en">
                <a:uFill>
                  <a:noFill/>
                </a:uFill>
                <a:hlinkClick r:id="rId8" action="ppaction://hlinksldjump"/>
              </a:rPr>
              <a:t> </a:t>
            </a:r>
            <a:r>
              <a:rPr lang="en"/>
              <a:t>slide, where you’ll find links to all the elements used in the template.</a:t>
            </a:r>
            <a:endParaRPr/>
          </a:p>
          <a:p>
            <a:pPr marL="457200" lvl="0" indent="-304800" algn="l" rtl="0">
              <a:spcBef>
                <a:spcPts val="0"/>
              </a:spcBef>
              <a:spcAft>
                <a:spcPts val="0"/>
              </a:spcAft>
              <a:buClr>
                <a:srgbClr val="344593"/>
              </a:buClr>
              <a:buSzPts val="1200"/>
              <a:buFont typeface="Source Sans Pro"/>
              <a:buAutoNum type="arabicPeriod"/>
            </a:pPr>
            <a:r>
              <a:rPr lang="en" b="1">
                <a:uFill>
                  <a:noFill/>
                </a:uFill>
                <a:hlinkClick r:id="rId9" action="ppaction://hlinksldjump"/>
              </a:rPr>
              <a:t>Instructions for use</a:t>
            </a:r>
            <a:r>
              <a:rPr lang="en"/>
              <a:t>.</a:t>
            </a:r>
            <a:endParaRPr/>
          </a:p>
          <a:p>
            <a:pPr marL="457200" lvl="0" indent="-304800" algn="l" rtl="0">
              <a:spcBef>
                <a:spcPts val="0"/>
              </a:spcBef>
              <a:spcAft>
                <a:spcPts val="0"/>
              </a:spcAft>
              <a:buClr>
                <a:srgbClr val="344593"/>
              </a:buClr>
              <a:buSzPts val="1200"/>
              <a:buFont typeface="Ubuntu"/>
              <a:buAutoNum type="arabicPeriod"/>
            </a:pPr>
            <a:r>
              <a:rPr lang="en"/>
              <a:t>Final slides with: </a:t>
            </a:r>
            <a:endParaRPr/>
          </a:p>
          <a:p>
            <a:pPr marL="914400" lvl="0" indent="-298450" algn="l" rtl="0">
              <a:spcBef>
                <a:spcPts val="0"/>
              </a:spcBef>
              <a:spcAft>
                <a:spcPts val="0"/>
              </a:spcAft>
              <a:buClr>
                <a:srgbClr val="344593"/>
              </a:buClr>
              <a:buSzPts val="1100"/>
              <a:buAutoNum type="alphaUcPeriod"/>
            </a:pPr>
            <a:r>
              <a:rPr lang="en"/>
              <a:t>The</a:t>
            </a:r>
            <a:r>
              <a:rPr lang="en">
                <a:uFill>
                  <a:noFill/>
                </a:uFill>
                <a:hlinkClick r:id="rId10" action="ppaction://hlinksldjump"/>
              </a:rPr>
              <a:t> </a:t>
            </a:r>
            <a:r>
              <a:rPr lang="en" b="1">
                <a:uFill>
                  <a:noFill/>
                </a:uFill>
                <a:hlinkClick r:id="rId10" action="ppaction://hlinksldjump"/>
              </a:rPr>
              <a:t>fonts and colors</a:t>
            </a:r>
            <a:r>
              <a:rPr lang="en"/>
              <a:t> used in the template.</a:t>
            </a:r>
            <a:endParaRPr/>
          </a:p>
          <a:p>
            <a:pPr marL="914400" lvl="0" indent="-298450" algn="l" rtl="0">
              <a:spcBef>
                <a:spcPts val="0"/>
              </a:spcBef>
              <a:spcAft>
                <a:spcPts val="0"/>
              </a:spcAft>
              <a:buClr>
                <a:srgbClr val="344593"/>
              </a:buClr>
              <a:buSzPts val="1100"/>
              <a:buAutoNum type="alphaUcPeriod"/>
            </a:pPr>
            <a:r>
              <a:rPr lang="en"/>
              <a:t>A selection of </a:t>
            </a:r>
            <a:r>
              <a:rPr lang="en" b="1">
                <a:uFill>
                  <a:noFill/>
                </a:uFill>
                <a:hlinkClick r:id="rId11" action="ppaction://hlinksldjump"/>
              </a:rPr>
              <a:t>illustrations</a:t>
            </a:r>
            <a:r>
              <a:rPr lang="en"/>
              <a:t>. You can also customize and animate them as you wish with the online editor. Visit </a:t>
            </a:r>
            <a:r>
              <a:rPr lang="en" b="1">
                <a:uFill>
                  <a:noFill/>
                </a:uFill>
                <a:hlinkClick r:id="rId12"/>
              </a:rPr>
              <a:t>Stories by Freepik</a:t>
            </a:r>
            <a:r>
              <a:rPr lang="en"/>
              <a:t> to find more. </a:t>
            </a:r>
            <a:endParaRPr/>
          </a:p>
          <a:p>
            <a:pPr marL="914400" lvl="0" indent="-298450" algn="l" rtl="0">
              <a:spcBef>
                <a:spcPts val="0"/>
              </a:spcBef>
              <a:spcAft>
                <a:spcPts val="0"/>
              </a:spcAft>
              <a:buClr>
                <a:srgbClr val="344593"/>
              </a:buClr>
              <a:buSzPts val="1100"/>
              <a:buAutoNum type="alphaUcPeriod"/>
            </a:pPr>
            <a:r>
              <a:rPr lang="en"/>
              <a:t>More</a:t>
            </a:r>
            <a:r>
              <a:rPr lang="en">
                <a:uFill>
                  <a:noFill/>
                </a:uFill>
                <a:hlinkClick r:id="rId13" action="ppaction://hlinksldjump"/>
              </a:rPr>
              <a:t> </a:t>
            </a:r>
            <a:r>
              <a:rPr lang="en" b="1">
                <a:uFill>
                  <a:noFill/>
                </a:uFill>
                <a:hlinkClick r:id="rId13" action="ppaction://hlinksldjump"/>
              </a:rPr>
              <a:t>infographic resources</a:t>
            </a:r>
            <a:r>
              <a:rPr lang="en"/>
              <a:t>, whose size and color can be edited. </a:t>
            </a:r>
            <a:endParaRPr/>
          </a:p>
          <a:p>
            <a:pPr marL="914400" lvl="0" indent="-298450" algn="l" rtl="0">
              <a:spcBef>
                <a:spcPts val="0"/>
              </a:spcBef>
              <a:spcAft>
                <a:spcPts val="0"/>
              </a:spcAft>
              <a:buClr>
                <a:srgbClr val="344593"/>
              </a:buClr>
              <a:buSzPts val="1100"/>
              <a:buAutoNum type="alphaUcPeriod"/>
            </a:pPr>
            <a:r>
              <a:rPr lang="en"/>
              <a:t>Sets of </a:t>
            </a:r>
            <a:r>
              <a:rPr lang="en" b="1">
                <a:uFill>
                  <a:noFill/>
                </a:uFill>
                <a:hlinkClick r:id="rId14" action="ppaction://hlinksldjump"/>
              </a:rPr>
              <a:t>customizable icons</a:t>
            </a:r>
            <a:r>
              <a:rPr lang="en"/>
              <a:t> of the following themes: general, business, avatar, creative process, education, help &amp; support, medical, nature, performing arts, SEO &amp; marketing, and teamwork.</a:t>
            </a:r>
            <a:endParaRPr/>
          </a:p>
          <a:p>
            <a:pPr marL="0" lvl="0" indent="0" algn="l" rtl="0">
              <a:spcBef>
                <a:spcPts val="1600"/>
              </a:spcBef>
              <a:spcAft>
                <a:spcPts val="0"/>
              </a:spcAft>
              <a:buClr>
                <a:schemeClr val="dk1"/>
              </a:buClr>
              <a:buSzPts val="1100"/>
              <a:buFont typeface="Arial"/>
              <a:buNone/>
            </a:pPr>
            <a:r>
              <a:rPr lang="en" b="1"/>
              <a:t>You can delete this slide when you’re done editing the presentation.</a:t>
            </a:r>
            <a:endParaRPr b="1"/>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AD400AF-C271-4FBD-DA15-6366E749C11F}"/>
              </a:ext>
            </a:extLst>
          </p:cNvPr>
          <p:cNvSpPr>
            <a:spLocks noGrp="1"/>
          </p:cNvSpPr>
          <p:nvPr>
            <p:ph type="body" idx="1"/>
          </p:nvPr>
        </p:nvSpPr>
        <p:spPr/>
        <p:txBody>
          <a:bodyPr/>
          <a:lstStyle/>
          <a:p>
            <a:endParaRPr lang="en-SG"/>
          </a:p>
        </p:txBody>
      </p:sp>
      <p:sp>
        <p:nvSpPr>
          <p:cNvPr id="3" name="Title 2">
            <a:extLst>
              <a:ext uri="{FF2B5EF4-FFF2-40B4-BE49-F238E27FC236}">
                <a16:creationId xmlns:a16="http://schemas.microsoft.com/office/drawing/2014/main" id="{CE102489-9DB1-6F0B-EDB9-679EE6C660FC}"/>
              </a:ext>
            </a:extLst>
          </p:cNvPr>
          <p:cNvSpPr>
            <a:spLocks noGrp="1"/>
          </p:cNvSpPr>
          <p:nvPr>
            <p:ph type="title"/>
          </p:nvPr>
        </p:nvSpPr>
        <p:spPr/>
        <p:txBody>
          <a:bodyPr/>
          <a:lstStyle/>
          <a:p>
            <a:endParaRPr lang="en-SG"/>
          </a:p>
        </p:txBody>
      </p:sp>
      <p:pic>
        <p:nvPicPr>
          <p:cNvPr id="5" name="Picture 4">
            <a:extLst>
              <a:ext uri="{FF2B5EF4-FFF2-40B4-BE49-F238E27FC236}">
                <a16:creationId xmlns:a16="http://schemas.microsoft.com/office/drawing/2014/main" id="{61C5790A-9972-0AEE-8486-574F4C55B128}"/>
              </a:ext>
            </a:extLst>
          </p:cNvPr>
          <p:cNvPicPr>
            <a:picLocks noChangeAspect="1"/>
          </p:cNvPicPr>
          <p:nvPr/>
        </p:nvPicPr>
        <p:blipFill rotWithShape="1">
          <a:blip r:embed="rId2"/>
          <a:srcRect l="23378" t="28058" r="21217" b="52193"/>
          <a:stretch/>
        </p:blipFill>
        <p:spPr>
          <a:xfrm>
            <a:off x="2137718" y="1443174"/>
            <a:ext cx="5066271" cy="1015821"/>
          </a:xfrm>
          <a:prstGeom prst="rect">
            <a:avLst/>
          </a:prstGeom>
        </p:spPr>
      </p:pic>
    </p:spTree>
    <p:extLst>
      <p:ext uri="{BB962C8B-B14F-4D97-AF65-F5344CB8AC3E}">
        <p14:creationId xmlns:p14="http://schemas.microsoft.com/office/powerpoint/2010/main" val="1518654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41"/>
        <p:cNvGrpSpPr/>
        <p:nvPr/>
      </p:nvGrpSpPr>
      <p:grpSpPr>
        <a:xfrm>
          <a:off x="0" y="0"/>
          <a:ext cx="0" cy="0"/>
          <a:chOff x="0" y="0"/>
          <a:chExt cx="0" cy="0"/>
        </a:xfrm>
      </p:grpSpPr>
      <p:sp>
        <p:nvSpPr>
          <p:cNvPr id="3742" name="Google Shape;3742;p46"/>
          <p:cNvSpPr txBox="1">
            <a:spLocks noGrp="1"/>
          </p:cNvSpPr>
          <p:nvPr>
            <p:ph type="title"/>
          </p:nvPr>
        </p:nvSpPr>
        <p:spPr>
          <a:xfrm>
            <a:off x="577050" y="450150"/>
            <a:ext cx="4995300" cy="4090800"/>
          </a:xfrm>
          <a:prstGeom prst="rect">
            <a:avLst/>
          </a:prstGeom>
        </p:spPr>
        <p:txBody>
          <a:bodyPr spcFirstLastPara="1" wrap="square" lIns="320025" tIns="91425" rIns="320025" bIns="91425" anchor="ctr" anchorCtr="0">
            <a:noAutofit/>
          </a:bodyPr>
          <a:lstStyle/>
          <a:p>
            <a:pPr marL="0" lvl="0" indent="0" algn="l" rtl="0">
              <a:spcBef>
                <a:spcPts val="0"/>
              </a:spcBef>
              <a:spcAft>
                <a:spcPts val="0"/>
              </a:spcAft>
              <a:buClr>
                <a:schemeClr val="dk1"/>
              </a:buClr>
              <a:buSzPts val="1100"/>
              <a:buFont typeface="Arial"/>
              <a:buNone/>
            </a:pPr>
            <a:r>
              <a:rPr lang="en-US" dirty="0"/>
              <a:t>Let’s Try It Out!</a:t>
            </a:r>
            <a:endParaRPr dirty="0"/>
          </a:p>
        </p:txBody>
      </p:sp>
      <p:sp>
        <p:nvSpPr>
          <p:cNvPr id="3743" name="Google Shape;3743;p46"/>
          <p:cNvSpPr/>
          <p:nvPr/>
        </p:nvSpPr>
        <p:spPr>
          <a:xfrm>
            <a:off x="577050" y="5002200"/>
            <a:ext cx="8567100" cy="141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9194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3C0A02-7AA0-5FA4-8BBC-B07213BA3510}"/>
              </a:ext>
            </a:extLst>
          </p:cNvPr>
          <p:cNvSpPr>
            <a:spLocks noGrp="1"/>
          </p:cNvSpPr>
          <p:nvPr>
            <p:ph type="body" idx="1"/>
          </p:nvPr>
        </p:nvSpPr>
        <p:spPr>
          <a:xfrm>
            <a:off x="628350" y="1146613"/>
            <a:ext cx="5692800" cy="2441400"/>
          </a:xfrm>
        </p:spPr>
        <p:txBody>
          <a:bodyPr/>
          <a:lstStyle/>
          <a:p>
            <a:r>
              <a:rPr lang="en-US" dirty="0"/>
              <a:t>Boards receive messages from each other</a:t>
            </a:r>
          </a:p>
          <a:p>
            <a:r>
              <a:rPr lang="en-US" dirty="0"/>
              <a:t>Adjustments in receival time (self-healing)</a:t>
            </a:r>
            <a:endParaRPr lang="en-SG" dirty="0"/>
          </a:p>
        </p:txBody>
      </p:sp>
      <p:sp>
        <p:nvSpPr>
          <p:cNvPr id="3" name="Title 2">
            <a:extLst>
              <a:ext uri="{FF2B5EF4-FFF2-40B4-BE49-F238E27FC236}">
                <a16:creationId xmlns:a16="http://schemas.microsoft.com/office/drawing/2014/main" id="{A9646738-A08A-8FFA-79B2-EFBBF4C50AA2}"/>
              </a:ext>
            </a:extLst>
          </p:cNvPr>
          <p:cNvSpPr>
            <a:spLocks noGrp="1"/>
          </p:cNvSpPr>
          <p:nvPr>
            <p:ph type="title"/>
          </p:nvPr>
        </p:nvSpPr>
        <p:spPr/>
        <p:txBody>
          <a:bodyPr/>
          <a:lstStyle/>
          <a:p>
            <a:r>
              <a:rPr lang="en-US" dirty="0"/>
              <a:t>Expected Outcome (Connected)</a:t>
            </a:r>
            <a:endParaRPr lang="en-SG" dirty="0"/>
          </a:p>
        </p:txBody>
      </p:sp>
      <p:pic>
        <p:nvPicPr>
          <p:cNvPr id="5" name="Picture 4">
            <a:extLst>
              <a:ext uri="{FF2B5EF4-FFF2-40B4-BE49-F238E27FC236}">
                <a16:creationId xmlns:a16="http://schemas.microsoft.com/office/drawing/2014/main" id="{65CE6C11-BD98-F61E-690E-9C93B53853D2}"/>
              </a:ext>
            </a:extLst>
          </p:cNvPr>
          <p:cNvPicPr>
            <a:picLocks noChangeAspect="1"/>
          </p:cNvPicPr>
          <p:nvPr/>
        </p:nvPicPr>
        <p:blipFill rotWithShape="1">
          <a:blip r:embed="rId2"/>
          <a:srcRect l="20811" t="61261" r="28946" b="9429"/>
          <a:stretch/>
        </p:blipFill>
        <p:spPr>
          <a:xfrm>
            <a:off x="1" y="2143038"/>
            <a:ext cx="9144000" cy="3000462"/>
          </a:xfrm>
          <a:prstGeom prst="rect">
            <a:avLst/>
          </a:prstGeom>
        </p:spPr>
      </p:pic>
    </p:spTree>
    <p:extLst>
      <p:ext uri="{BB962C8B-B14F-4D97-AF65-F5344CB8AC3E}">
        <p14:creationId xmlns:p14="http://schemas.microsoft.com/office/powerpoint/2010/main" val="39223551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A772E8-93D6-2280-3DC9-390DFFD3F781}"/>
              </a:ext>
            </a:extLst>
          </p:cNvPr>
          <p:cNvSpPr>
            <a:spLocks noGrp="1"/>
          </p:cNvSpPr>
          <p:nvPr>
            <p:ph type="body" idx="1"/>
          </p:nvPr>
        </p:nvSpPr>
        <p:spPr/>
        <p:txBody>
          <a:bodyPr/>
          <a:lstStyle/>
          <a:p>
            <a:r>
              <a:rPr lang="en-US" dirty="0"/>
              <a:t>Change connection</a:t>
            </a:r>
          </a:p>
          <a:p>
            <a:r>
              <a:rPr lang="en-US" dirty="0"/>
              <a:t>Root node selection </a:t>
            </a:r>
          </a:p>
          <a:p>
            <a:r>
              <a:rPr lang="en-US"/>
              <a:t>Continuation of </a:t>
            </a:r>
            <a:endParaRPr lang="en-SG" dirty="0"/>
          </a:p>
        </p:txBody>
      </p:sp>
      <p:sp>
        <p:nvSpPr>
          <p:cNvPr id="3" name="Title 2">
            <a:extLst>
              <a:ext uri="{FF2B5EF4-FFF2-40B4-BE49-F238E27FC236}">
                <a16:creationId xmlns:a16="http://schemas.microsoft.com/office/drawing/2014/main" id="{88F55C23-EE77-3D6C-01FE-337A9B2A8323}"/>
              </a:ext>
            </a:extLst>
          </p:cNvPr>
          <p:cNvSpPr>
            <a:spLocks noGrp="1"/>
          </p:cNvSpPr>
          <p:nvPr>
            <p:ph type="title"/>
          </p:nvPr>
        </p:nvSpPr>
        <p:spPr/>
        <p:txBody>
          <a:bodyPr/>
          <a:lstStyle/>
          <a:p>
            <a:r>
              <a:rPr lang="en-US" dirty="0"/>
              <a:t>Expected Outcome (Node Disconnected)</a:t>
            </a:r>
            <a:endParaRPr lang="en-SG" dirty="0"/>
          </a:p>
        </p:txBody>
      </p:sp>
      <p:pic>
        <p:nvPicPr>
          <p:cNvPr id="5" name="Picture 4">
            <a:extLst>
              <a:ext uri="{FF2B5EF4-FFF2-40B4-BE49-F238E27FC236}">
                <a16:creationId xmlns:a16="http://schemas.microsoft.com/office/drawing/2014/main" id="{36207606-ECFE-2CC9-743F-DAA18ABCC8D7}"/>
              </a:ext>
            </a:extLst>
          </p:cNvPr>
          <p:cNvPicPr>
            <a:picLocks noChangeAspect="1"/>
          </p:cNvPicPr>
          <p:nvPr/>
        </p:nvPicPr>
        <p:blipFill rotWithShape="1">
          <a:blip r:embed="rId2"/>
          <a:srcRect l="20946" t="61021" r="35946" b="9189"/>
          <a:stretch/>
        </p:blipFill>
        <p:spPr>
          <a:xfrm>
            <a:off x="0" y="2635396"/>
            <a:ext cx="9144000" cy="3554407"/>
          </a:xfrm>
          <a:prstGeom prst="rect">
            <a:avLst/>
          </a:prstGeom>
        </p:spPr>
      </p:pic>
    </p:spTree>
    <p:extLst>
      <p:ext uri="{BB962C8B-B14F-4D97-AF65-F5344CB8AC3E}">
        <p14:creationId xmlns:p14="http://schemas.microsoft.com/office/powerpoint/2010/main" val="31935733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BB47B97-8B7E-B9AF-AD63-DC62F87876B1}"/>
              </a:ext>
            </a:extLst>
          </p:cNvPr>
          <p:cNvSpPr>
            <a:spLocks noGrp="1"/>
          </p:cNvSpPr>
          <p:nvPr>
            <p:ph type="body" idx="1"/>
          </p:nvPr>
        </p:nvSpPr>
        <p:spPr/>
        <p:txBody>
          <a:bodyPr/>
          <a:lstStyle/>
          <a:p>
            <a:endParaRPr lang="en-SG"/>
          </a:p>
        </p:txBody>
      </p:sp>
      <p:sp>
        <p:nvSpPr>
          <p:cNvPr id="3" name="Title 2">
            <a:extLst>
              <a:ext uri="{FF2B5EF4-FFF2-40B4-BE49-F238E27FC236}">
                <a16:creationId xmlns:a16="http://schemas.microsoft.com/office/drawing/2014/main" id="{CE921EC1-CD5D-5CB2-C8A3-AC80E0E64185}"/>
              </a:ext>
            </a:extLst>
          </p:cNvPr>
          <p:cNvSpPr>
            <a:spLocks noGrp="1"/>
          </p:cNvSpPr>
          <p:nvPr>
            <p:ph type="title"/>
          </p:nvPr>
        </p:nvSpPr>
        <p:spPr/>
        <p:txBody>
          <a:bodyPr/>
          <a:lstStyle/>
          <a:p>
            <a:endParaRPr lang="en-SG"/>
          </a:p>
        </p:txBody>
      </p:sp>
      <p:pic>
        <p:nvPicPr>
          <p:cNvPr id="5" name="Picture 4">
            <a:extLst>
              <a:ext uri="{FF2B5EF4-FFF2-40B4-BE49-F238E27FC236}">
                <a16:creationId xmlns:a16="http://schemas.microsoft.com/office/drawing/2014/main" id="{15E23A09-9395-0A5D-D5FE-C51E538A4318}"/>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7663413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48"/>
        <p:cNvGrpSpPr/>
        <p:nvPr/>
      </p:nvGrpSpPr>
      <p:grpSpPr>
        <a:xfrm>
          <a:off x="0" y="0"/>
          <a:ext cx="0" cy="0"/>
          <a:chOff x="0" y="0"/>
          <a:chExt cx="0" cy="0"/>
        </a:xfrm>
      </p:grpSpPr>
      <p:grpSp>
        <p:nvGrpSpPr>
          <p:cNvPr id="4049" name="Google Shape;4049;p56"/>
          <p:cNvGrpSpPr/>
          <p:nvPr/>
        </p:nvGrpSpPr>
        <p:grpSpPr>
          <a:xfrm>
            <a:off x="720010" y="445957"/>
            <a:ext cx="3101276" cy="3282269"/>
            <a:chOff x="1398150" y="395175"/>
            <a:chExt cx="4605400" cy="4874175"/>
          </a:xfrm>
        </p:grpSpPr>
        <p:sp>
          <p:nvSpPr>
            <p:cNvPr id="4050" name="Google Shape;4050;p56"/>
            <p:cNvSpPr/>
            <p:nvPr/>
          </p:nvSpPr>
          <p:spPr>
            <a:xfrm>
              <a:off x="1398150" y="2619525"/>
              <a:ext cx="4605400" cy="2649825"/>
            </a:xfrm>
            <a:custGeom>
              <a:avLst/>
              <a:gdLst/>
              <a:ahLst/>
              <a:cxnLst/>
              <a:rect l="l" t="t" r="r" b="b"/>
              <a:pathLst>
                <a:path w="184216" h="105993" extrusionOk="0">
                  <a:moveTo>
                    <a:pt x="91822" y="1"/>
                  </a:moveTo>
                  <a:cubicBezTo>
                    <a:pt x="90140" y="1"/>
                    <a:pt x="88458" y="358"/>
                    <a:pt x="87170" y="1074"/>
                  </a:cubicBezTo>
                  <a:lnTo>
                    <a:pt x="2004" y="50313"/>
                  </a:lnTo>
                  <a:cubicBezTo>
                    <a:pt x="1575" y="50456"/>
                    <a:pt x="1289" y="50742"/>
                    <a:pt x="1003" y="51028"/>
                  </a:cubicBezTo>
                  <a:cubicBezTo>
                    <a:pt x="430" y="51601"/>
                    <a:pt x="1" y="52316"/>
                    <a:pt x="1" y="53032"/>
                  </a:cubicBezTo>
                  <a:cubicBezTo>
                    <a:pt x="1" y="54034"/>
                    <a:pt x="716" y="54893"/>
                    <a:pt x="2004" y="55609"/>
                  </a:cubicBezTo>
                  <a:lnTo>
                    <a:pt x="87170" y="104847"/>
                  </a:lnTo>
                  <a:cubicBezTo>
                    <a:pt x="88458" y="105563"/>
                    <a:pt x="90176" y="105992"/>
                    <a:pt x="91750" y="105992"/>
                  </a:cubicBezTo>
                  <a:cubicBezTo>
                    <a:pt x="93468" y="105992"/>
                    <a:pt x="95185" y="105563"/>
                    <a:pt x="96474" y="104847"/>
                  </a:cubicBezTo>
                  <a:lnTo>
                    <a:pt x="181639" y="55609"/>
                  </a:lnTo>
                  <a:cubicBezTo>
                    <a:pt x="184215" y="54177"/>
                    <a:pt x="184215" y="51744"/>
                    <a:pt x="181639" y="50313"/>
                  </a:cubicBezTo>
                  <a:lnTo>
                    <a:pt x="96474" y="1074"/>
                  </a:lnTo>
                  <a:cubicBezTo>
                    <a:pt x="95185" y="358"/>
                    <a:pt x="93503" y="1"/>
                    <a:pt x="91822"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1398150" y="2369050"/>
              <a:ext cx="4605400" cy="2649800"/>
            </a:xfrm>
            <a:custGeom>
              <a:avLst/>
              <a:gdLst/>
              <a:ahLst/>
              <a:cxnLst/>
              <a:rect l="l" t="t" r="r" b="b"/>
              <a:pathLst>
                <a:path w="184216" h="105992" extrusionOk="0">
                  <a:moveTo>
                    <a:pt x="91822" y="0"/>
                  </a:moveTo>
                  <a:cubicBezTo>
                    <a:pt x="90140" y="0"/>
                    <a:pt x="88458" y="358"/>
                    <a:pt x="87170" y="1074"/>
                  </a:cubicBezTo>
                  <a:lnTo>
                    <a:pt x="15459" y="42440"/>
                  </a:lnTo>
                  <a:lnTo>
                    <a:pt x="2004" y="50312"/>
                  </a:lnTo>
                  <a:cubicBezTo>
                    <a:pt x="716" y="51028"/>
                    <a:pt x="1" y="52030"/>
                    <a:pt x="1" y="53032"/>
                  </a:cubicBezTo>
                  <a:cubicBezTo>
                    <a:pt x="1" y="53890"/>
                    <a:pt x="716" y="54892"/>
                    <a:pt x="2004" y="55608"/>
                  </a:cubicBezTo>
                  <a:lnTo>
                    <a:pt x="87170" y="104847"/>
                  </a:lnTo>
                  <a:cubicBezTo>
                    <a:pt x="88458" y="105562"/>
                    <a:pt x="90176" y="105992"/>
                    <a:pt x="91750" y="105992"/>
                  </a:cubicBezTo>
                  <a:cubicBezTo>
                    <a:pt x="93468" y="105992"/>
                    <a:pt x="95185" y="105562"/>
                    <a:pt x="96474" y="104847"/>
                  </a:cubicBezTo>
                  <a:lnTo>
                    <a:pt x="181639" y="55608"/>
                  </a:lnTo>
                  <a:cubicBezTo>
                    <a:pt x="184215" y="54177"/>
                    <a:pt x="184215" y="51743"/>
                    <a:pt x="181639" y="50312"/>
                  </a:cubicBezTo>
                  <a:lnTo>
                    <a:pt x="96474" y="1074"/>
                  </a:lnTo>
                  <a:cubicBezTo>
                    <a:pt x="95185" y="358"/>
                    <a:pt x="93503" y="0"/>
                    <a:pt x="91822"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1398150" y="3222475"/>
              <a:ext cx="2293775" cy="1796375"/>
            </a:xfrm>
            <a:custGeom>
              <a:avLst/>
              <a:gdLst/>
              <a:ahLst/>
              <a:cxnLst/>
              <a:rect l="l" t="t" r="r" b="b"/>
              <a:pathLst>
                <a:path w="91751" h="71855" extrusionOk="0">
                  <a:moveTo>
                    <a:pt x="1003" y="1"/>
                  </a:moveTo>
                  <a:cubicBezTo>
                    <a:pt x="430" y="573"/>
                    <a:pt x="1" y="1289"/>
                    <a:pt x="1" y="2005"/>
                  </a:cubicBezTo>
                  <a:lnTo>
                    <a:pt x="1" y="18895"/>
                  </a:lnTo>
                  <a:cubicBezTo>
                    <a:pt x="1" y="19753"/>
                    <a:pt x="716" y="20755"/>
                    <a:pt x="2004" y="21471"/>
                  </a:cubicBezTo>
                  <a:lnTo>
                    <a:pt x="87170" y="70710"/>
                  </a:lnTo>
                  <a:cubicBezTo>
                    <a:pt x="88458" y="71425"/>
                    <a:pt x="90176" y="71855"/>
                    <a:pt x="91750" y="71855"/>
                  </a:cubicBezTo>
                  <a:lnTo>
                    <a:pt x="91750" y="52388"/>
                  </a:lnTo>
                  <a:lnTo>
                    <a:pt x="15459" y="8303"/>
                  </a:lnTo>
                  <a:lnTo>
                    <a:pt x="1003" y="1"/>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3691900" y="3222475"/>
              <a:ext cx="2293750" cy="1796375"/>
            </a:xfrm>
            <a:custGeom>
              <a:avLst/>
              <a:gdLst/>
              <a:ahLst/>
              <a:cxnLst/>
              <a:rect l="l" t="t" r="r" b="b"/>
              <a:pathLst>
                <a:path w="91750" h="71855" extrusionOk="0">
                  <a:moveTo>
                    <a:pt x="90748" y="1"/>
                  </a:moveTo>
                  <a:lnTo>
                    <a:pt x="76291" y="8303"/>
                  </a:lnTo>
                  <a:lnTo>
                    <a:pt x="0" y="52388"/>
                  </a:lnTo>
                  <a:lnTo>
                    <a:pt x="0" y="71855"/>
                  </a:lnTo>
                  <a:cubicBezTo>
                    <a:pt x="1718" y="71855"/>
                    <a:pt x="3435" y="71425"/>
                    <a:pt x="4724" y="70710"/>
                  </a:cubicBezTo>
                  <a:lnTo>
                    <a:pt x="89889" y="21471"/>
                  </a:lnTo>
                  <a:cubicBezTo>
                    <a:pt x="91177" y="20755"/>
                    <a:pt x="91750" y="19753"/>
                    <a:pt x="91750" y="18895"/>
                  </a:cubicBezTo>
                  <a:lnTo>
                    <a:pt x="91750" y="2005"/>
                  </a:lnTo>
                  <a:cubicBezTo>
                    <a:pt x="91750" y="1289"/>
                    <a:pt x="91463" y="573"/>
                    <a:pt x="90748" y="1"/>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1398150" y="1950375"/>
              <a:ext cx="4605400" cy="2646225"/>
            </a:xfrm>
            <a:custGeom>
              <a:avLst/>
              <a:gdLst/>
              <a:ahLst/>
              <a:cxnLst/>
              <a:rect l="l" t="t" r="r" b="b"/>
              <a:pathLst>
                <a:path w="184216" h="105849" extrusionOk="0">
                  <a:moveTo>
                    <a:pt x="91822" y="0"/>
                  </a:moveTo>
                  <a:cubicBezTo>
                    <a:pt x="90140" y="0"/>
                    <a:pt x="88458" y="358"/>
                    <a:pt x="87170" y="1074"/>
                  </a:cubicBezTo>
                  <a:lnTo>
                    <a:pt x="2004" y="50312"/>
                  </a:lnTo>
                  <a:cubicBezTo>
                    <a:pt x="1575" y="50455"/>
                    <a:pt x="1289" y="50742"/>
                    <a:pt x="1003" y="50885"/>
                  </a:cubicBezTo>
                  <a:cubicBezTo>
                    <a:pt x="430" y="51457"/>
                    <a:pt x="1" y="52173"/>
                    <a:pt x="1" y="52889"/>
                  </a:cubicBezTo>
                  <a:cubicBezTo>
                    <a:pt x="1" y="53891"/>
                    <a:pt x="716" y="54893"/>
                    <a:pt x="2004" y="55608"/>
                  </a:cubicBezTo>
                  <a:lnTo>
                    <a:pt x="87170" y="104847"/>
                  </a:lnTo>
                  <a:cubicBezTo>
                    <a:pt x="88458" y="105562"/>
                    <a:pt x="90176" y="105849"/>
                    <a:pt x="91750" y="105849"/>
                  </a:cubicBezTo>
                  <a:cubicBezTo>
                    <a:pt x="93468" y="105849"/>
                    <a:pt x="95185" y="105562"/>
                    <a:pt x="96474" y="104847"/>
                  </a:cubicBezTo>
                  <a:lnTo>
                    <a:pt x="181639" y="55608"/>
                  </a:lnTo>
                  <a:cubicBezTo>
                    <a:pt x="184215" y="54177"/>
                    <a:pt x="184215" y="51744"/>
                    <a:pt x="181639" y="50312"/>
                  </a:cubicBezTo>
                  <a:lnTo>
                    <a:pt x="96474" y="1074"/>
                  </a:lnTo>
                  <a:cubicBezTo>
                    <a:pt x="95185" y="358"/>
                    <a:pt x="93503" y="0"/>
                    <a:pt x="91822"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1398150" y="1948575"/>
              <a:ext cx="4605400" cy="2648025"/>
            </a:xfrm>
            <a:custGeom>
              <a:avLst/>
              <a:gdLst/>
              <a:ahLst/>
              <a:cxnLst/>
              <a:rect l="l" t="t" r="r" b="b"/>
              <a:pathLst>
                <a:path w="184216" h="105921" extrusionOk="0">
                  <a:moveTo>
                    <a:pt x="91750" y="1861"/>
                  </a:moveTo>
                  <a:cubicBezTo>
                    <a:pt x="93181" y="1861"/>
                    <a:pt x="94613" y="2148"/>
                    <a:pt x="95472" y="2720"/>
                  </a:cubicBezTo>
                  <a:lnTo>
                    <a:pt x="180780" y="51816"/>
                  </a:lnTo>
                  <a:cubicBezTo>
                    <a:pt x="181496" y="52245"/>
                    <a:pt x="181782" y="52818"/>
                    <a:pt x="181782" y="52961"/>
                  </a:cubicBezTo>
                  <a:cubicBezTo>
                    <a:pt x="181782" y="53247"/>
                    <a:pt x="181496" y="53676"/>
                    <a:pt x="180780" y="54106"/>
                  </a:cubicBezTo>
                  <a:lnTo>
                    <a:pt x="95472" y="103344"/>
                  </a:lnTo>
                  <a:cubicBezTo>
                    <a:pt x="94613" y="103917"/>
                    <a:pt x="93181" y="104203"/>
                    <a:pt x="91750" y="104203"/>
                  </a:cubicBezTo>
                  <a:cubicBezTo>
                    <a:pt x="90319" y="104203"/>
                    <a:pt x="89030" y="103917"/>
                    <a:pt x="88029" y="103344"/>
                  </a:cubicBezTo>
                  <a:lnTo>
                    <a:pt x="2863" y="54106"/>
                  </a:lnTo>
                  <a:cubicBezTo>
                    <a:pt x="2148" y="53820"/>
                    <a:pt x="1861" y="53390"/>
                    <a:pt x="1861" y="52961"/>
                  </a:cubicBezTo>
                  <a:cubicBezTo>
                    <a:pt x="1861" y="52818"/>
                    <a:pt x="2004" y="52531"/>
                    <a:pt x="2291" y="52245"/>
                  </a:cubicBezTo>
                  <a:cubicBezTo>
                    <a:pt x="2434" y="52102"/>
                    <a:pt x="2577" y="51959"/>
                    <a:pt x="2863" y="51816"/>
                  </a:cubicBezTo>
                  <a:lnTo>
                    <a:pt x="88029" y="2720"/>
                  </a:lnTo>
                  <a:cubicBezTo>
                    <a:pt x="89030" y="2148"/>
                    <a:pt x="90319" y="1861"/>
                    <a:pt x="91750" y="1861"/>
                  </a:cubicBezTo>
                  <a:close/>
                  <a:moveTo>
                    <a:pt x="91750" y="1"/>
                  </a:moveTo>
                  <a:cubicBezTo>
                    <a:pt x="90032" y="1"/>
                    <a:pt x="88458" y="430"/>
                    <a:pt x="87170" y="1146"/>
                  </a:cubicBezTo>
                  <a:lnTo>
                    <a:pt x="2004" y="50384"/>
                  </a:lnTo>
                  <a:cubicBezTo>
                    <a:pt x="1575" y="50527"/>
                    <a:pt x="1289" y="50671"/>
                    <a:pt x="1003" y="50957"/>
                  </a:cubicBezTo>
                  <a:cubicBezTo>
                    <a:pt x="430" y="51529"/>
                    <a:pt x="1" y="52245"/>
                    <a:pt x="1" y="52961"/>
                  </a:cubicBezTo>
                  <a:cubicBezTo>
                    <a:pt x="1" y="53963"/>
                    <a:pt x="716" y="54965"/>
                    <a:pt x="2004" y="55680"/>
                  </a:cubicBezTo>
                  <a:lnTo>
                    <a:pt x="87170" y="104919"/>
                  </a:lnTo>
                  <a:cubicBezTo>
                    <a:pt x="88458" y="105634"/>
                    <a:pt x="90176" y="105921"/>
                    <a:pt x="91750" y="105921"/>
                  </a:cubicBezTo>
                  <a:cubicBezTo>
                    <a:pt x="93468" y="105921"/>
                    <a:pt x="95185" y="105634"/>
                    <a:pt x="96474" y="104919"/>
                  </a:cubicBezTo>
                  <a:lnTo>
                    <a:pt x="181639" y="55680"/>
                  </a:lnTo>
                  <a:cubicBezTo>
                    <a:pt x="184215" y="54249"/>
                    <a:pt x="184215" y="51816"/>
                    <a:pt x="181639" y="50384"/>
                  </a:cubicBezTo>
                  <a:lnTo>
                    <a:pt x="96474" y="1146"/>
                  </a:lnTo>
                  <a:cubicBezTo>
                    <a:pt x="95185" y="430"/>
                    <a:pt x="93468" y="1"/>
                    <a:pt x="91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1909850" y="2251850"/>
              <a:ext cx="3564100" cy="2045075"/>
            </a:xfrm>
            <a:custGeom>
              <a:avLst/>
              <a:gdLst/>
              <a:ahLst/>
              <a:cxnLst/>
              <a:rect l="l" t="t" r="r" b="b"/>
              <a:pathLst>
                <a:path w="142564" h="81803" extrusionOk="0">
                  <a:moveTo>
                    <a:pt x="71354" y="0"/>
                  </a:moveTo>
                  <a:cubicBezTo>
                    <a:pt x="70244" y="0"/>
                    <a:pt x="69135" y="251"/>
                    <a:pt x="68276" y="752"/>
                  </a:cubicBezTo>
                  <a:lnTo>
                    <a:pt x="1718" y="39112"/>
                  </a:lnTo>
                  <a:cubicBezTo>
                    <a:pt x="1" y="40114"/>
                    <a:pt x="1" y="41689"/>
                    <a:pt x="1718" y="42690"/>
                  </a:cubicBezTo>
                  <a:lnTo>
                    <a:pt x="68133" y="81051"/>
                  </a:lnTo>
                  <a:cubicBezTo>
                    <a:pt x="68992" y="81552"/>
                    <a:pt x="70137" y="81802"/>
                    <a:pt x="71282" y="81802"/>
                  </a:cubicBezTo>
                  <a:cubicBezTo>
                    <a:pt x="72427" y="81802"/>
                    <a:pt x="73572" y="81552"/>
                    <a:pt x="74431" y="81051"/>
                  </a:cubicBezTo>
                  <a:lnTo>
                    <a:pt x="140846" y="42690"/>
                  </a:lnTo>
                  <a:cubicBezTo>
                    <a:pt x="142563" y="41689"/>
                    <a:pt x="142563" y="40114"/>
                    <a:pt x="140846" y="39112"/>
                  </a:cubicBezTo>
                  <a:lnTo>
                    <a:pt x="74431" y="752"/>
                  </a:lnTo>
                  <a:cubicBezTo>
                    <a:pt x="73572" y="251"/>
                    <a:pt x="72463" y="0"/>
                    <a:pt x="71354"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3691900" y="2252750"/>
              <a:ext cx="1782050" cy="1073525"/>
            </a:xfrm>
            <a:custGeom>
              <a:avLst/>
              <a:gdLst/>
              <a:ahLst/>
              <a:cxnLst/>
              <a:rect l="l" t="t" r="r" b="b"/>
              <a:pathLst>
                <a:path w="71282" h="42941" extrusionOk="0">
                  <a:moveTo>
                    <a:pt x="0" y="0"/>
                  </a:moveTo>
                  <a:lnTo>
                    <a:pt x="0" y="3149"/>
                  </a:lnTo>
                  <a:lnTo>
                    <a:pt x="69134" y="42941"/>
                  </a:lnTo>
                  <a:lnTo>
                    <a:pt x="69564" y="42654"/>
                  </a:lnTo>
                  <a:cubicBezTo>
                    <a:pt x="71281" y="41653"/>
                    <a:pt x="71281" y="40078"/>
                    <a:pt x="69564" y="39076"/>
                  </a:cubicBezTo>
                  <a:lnTo>
                    <a:pt x="3149" y="716"/>
                  </a:lnTo>
                  <a:cubicBezTo>
                    <a:pt x="2290" y="143"/>
                    <a:pt x="1145" y="0"/>
                    <a:pt x="0" y="0"/>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1909850" y="2252750"/>
              <a:ext cx="1782075" cy="1073525"/>
            </a:xfrm>
            <a:custGeom>
              <a:avLst/>
              <a:gdLst/>
              <a:ahLst/>
              <a:cxnLst/>
              <a:rect l="l" t="t" r="r" b="b"/>
              <a:pathLst>
                <a:path w="71283" h="42941" extrusionOk="0">
                  <a:moveTo>
                    <a:pt x="71282" y="0"/>
                  </a:moveTo>
                  <a:cubicBezTo>
                    <a:pt x="70137" y="0"/>
                    <a:pt x="69135" y="143"/>
                    <a:pt x="68276" y="716"/>
                  </a:cubicBezTo>
                  <a:lnTo>
                    <a:pt x="1718" y="39076"/>
                  </a:lnTo>
                  <a:cubicBezTo>
                    <a:pt x="1" y="40078"/>
                    <a:pt x="1" y="41653"/>
                    <a:pt x="1718" y="42654"/>
                  </a:cubicBezTo>
                  <a:lnTo>
                    <a:pt x="2291" y="42941"/>
                  </a:lnTo>
                  <a:lnTo>
                    <a:pt x="71282" y="3006"/>
                  </a:lnTo>
                  <a:lnTo>
                    <a:pt x="71282" y="0"/>
                  </a:ln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782975" y="1071875"/>
              <a:ext cx="1817850" cy="1048500"/>
            </a:xfrm>
            <a:custGeom>
              <a:avLst/>
              <a:gdLst/>
              <a:ahLst/>
              <a:cxnLst/>
              <a:rect l="l" t="t" r="r" b="b"/>
              <a:pathLst>
                <a:path w="72714" h="41940" extrusionOk="0">
                  <a:moveTo>
                    <a:pt x="50957" y="1"/>
                  </a:moveTo>
                  <a:lnTo>
                    <a:pt x="1" y="29343"/>
                  </a:lnTo>
                  <a:lnTo>
                    <a:pt x="21900" y="41939"/>
                  </a:lnTo>
                  <a:lnTo>
                    <a:pt x="72713" y="12596"/>
                  </a:lnTo>
                  <a:lnTo>
                    <a:pt x="50957"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782975" y="1383200"/>
              <a:ext cx="1817850" cy="2350125"/>
            </a:xfrm>
            <a:custGeom>
              <a:avLst/>
              <a:gdLst/>
              <a:ahLst/>
              <a:cxnLst/>
              <a:rect l="l" t="t" r="r" b="b"/>
              <a:pathLst>
                <a:path w="72714" h="94005" extrusionOk="0">
                  <a:moveTo>
                    <a:pt x="72713" y="0"/>
                  </a:moveTo>
                  <a:lnTo>
                    <a:pt x="21900" y="29486"/>
                  </a:lnTo>
                  <a:lnTo>
                    <a:pt x="1" y="16890"/>
                  </a:lnTo>
                  <a:lnTo>
                    <a:pt x="1" y="75003"/>
                  </a:lnTo>
                  <a:cubicBezTo>
                    <a:pt x="1" y="80013"/>
                    <a:pt x="3579" y="86025"/>
                    <a:pt x="7730" y="88458"/>
                  </a:cubicBezTo>
                  <a:lnTo>
                    <a:pt x="14028" y="92179"/>
                  </a:lnTo>
                  <a:cubicBezTo>
                    <a:pt x="16175" y="93396"/>
                    <a:pt x="19002" y="94004"/>
                    <a:pt x="21829" y="94004"/>
                  </a:cubicBezTo>
                  <a:cubicBezTo>
                    <a:pt x="24656" y="94004"/>
                    <a:pt x="27483" y="93396"/>
                    <a:pt x="29630" y="92179"/>
                  </a:cubicBezTo>
                  <a:lnTo>
                    <a:pt x="64984" y="71711"/>
                  </a:lnTo>
                  <a:cubicBezTo>
                    <a:pt x="69135" y="69278"/>
                    <a:pt x="72713" y="63266"/>
                    <a:pt x="72713" y="58256"/>
                  </a:cubicBezTo>
                  <a:lnTo>
                    <a:pt x="72713" y="0"/>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782975" y="1805450"/>
              <a:ext cx="547525" cy="1928775"/>
            </a:xfrm>
            <a:custGeom>
              <a:avLst/>
              <a:gdLst/>
              <a:ahLst/>
              <a:cxnLst/>
              <a:rect l="l" t="t" r="r" b="b"/>
              <a:pathLst>
                <a:path w="21901" h="77151" extrusionOk="0">
                  <a:moveTo>
                    <a:pt x="1" y="0"/>
                  </a:moveTo>
                  <a:lnTo>
                    <a:pt x="1" y="58113"/>
                  </a:lnTo>
                  <a:cubicBezTo>
                    <a:pt x="1" y="63123"/>
                    <a:pt x="3579" y="69135"/>
                    <a:pt x="7873" y="71568"/>
                  </a:cubicBezTo>
                  <a:lnTo>
                    <a:pt x="10879" y="73429"/>
                  </a:lnTo>
                  <a:lnTo>
                    <a:pt x="14028" y="75289"/>
                  </a:lnTo>
                  <a:cubicBezTo>
                    <a:pt x="16318" y="76434"/>
                    <a:pt x="19038" y="77150"/>
                    <a:pt x="21900" y="77150"/>
                  </a:cubicBezTo>
                  <a:lnTo>
                    <a:pt x="21900" y="12596"/>
                  </a:lnTo>
                  <a:lnTo>
                    <a:pt x="1" y="0"/>
                  </a:lnTo>
                  <a:close/>
                </a:path>
              </a:pathLst>
            </a:custGeom>
            <a:solidFill>
              <a:srgbClr val="47EA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3756300" y="2255700"/>
              <a:ext cx="440175" cy="568300"/>
            </a:xfrm>
            <a:custGeom>
              <a:avLst/>
              <a:gdLst/>
              <a:ahLst/>
              <a:cxnLst/>
              <a:rect l="l" t="t" r="r" b="b"/>
              <a:pathLst>
                <a:path w="17607" h="22732" extrusionOk="0">
                  <a:moveTo>
                    <a:pt x="12731" y="1"/>
                  </a:moveTo>
                  <a:cubicBezTo>
                    <a:pt x="11560" y="1"/>
                    <a:pt x="10247" y="380"/>
                    <a:pt x="8875" y="1170"/>
                  </a:cubicBezTo>
                  <a:cubicBezTo>
                    <a:pt x="4008" y="4033"/>
                    <a:pt x="0" y="10760"/>
                    <a:pt x="0" y="16486"/>
                  </a:cubicBezTo>
                  <a:cubicBezTo>
                    <a:pt x="0" y="20431"/>
                    <a:pt x="2002" y="22732"/>
                    <a:pt x="4894" y="22732"/>
                  </a:cubicBezTo>
                  <a:cubicBezTo>
                    <a:pt x="6094" y="22732"/>
                    <a:pt x="7447" y="22335"/>
                    <a:pt x="8875" y="21496"/>
                  </a:cubicBezTo>
                  <a:cubicBezTo>
                    <a:pt x="13598" y="18776"/>
                    <a:pt x="17606" y="11906"/>
                    <a:pt x="17606" y="6323"/>
                  </a:cubicBezTo>
                  <a:cubicBezTo>
                    <a:pt x="17606" y="2262"/>
                    <a:pt x="15589" y="1"/>
                    <a:pt x="12731"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3903025" y="2331475"/>
              <a:ext cx="146725" cy="733550"/>
            </a:xfrm>
            <a:custGeom>
              <a:avLst/>
              <a:gdLst/>
              <a:ahLst/>
              <a:cxnLst/>
              <a:rect l="l" t="t" r="r" b="b"/>
              <a:pathLst>
                <a:path w="5869" h="29342" extrusionOk="0">
                  <a:moveTo>
                    <a:pt x="5869" y="0"/>
                  </a:moveTo>
                  <a:lnTo>
                    <a:pt x="0" y="3292"/>
                  </a:lnTo>
                  <a:lnTo>
                    <a:pt x="0" y="26480"/>
                  </a:lnTo>
                  <a:cubicBezTo>
                    <a:pt x="0" y="28255"/>
                    <a:pt x="773" y="29342"/>
                    <a:pt x="1854" y="29342"/>
                  </a:cubicBezTo>
                  <a:cubicBezTo>
                    <a:pt x="2168" y="29342"/>
                    <a:pt x="2508" y="29250"/>
                    <a:pt x="2863" y="29057"/>
                  </a:cubicBezTo>
                  <a:cubicBezTo>
                    <a:pt x="4580" y="28055"/>
                    <a:pt x="5869" y="25335"/>
                    <a:pt x="5869" y="23045"/>
                  </a:cubicBezTo>
                  <a:lnTo>
                    <a:pt x="5869" y="0"/>
                  </a:ln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3130075" y="1700775"/>
              <a:ext cx="397225" cy="209350"/>
            </a:xfrm>
            <a:custGeom>
              <a:avLst/>
              <a:gdLst/>
              <a:ahLst/>
              <a:cxnLst/>
              <a:rect l="l" t="t" r="r" b="b"/>
              <a:pathLst>
                <a:path w="15889" h="8374" extrusionOk="0">
                  <a:moveTo>
                    <a:pt x="8016" y="1"/>
                  </a:moveTo>
                  <a:cubicBezTo>
                    <a:pt x="6156" y="1"/>
                    <a:pt x="4295" y="394"/>
                    <a:pt x="2864" y="1181"/>
                  </a:cubicBezTo>
                  <a:cubicBezTo>
                    <a:pt x="1" y="2899"/>
                    <a:pt x="1" y="5475"/>
                    <a:pt x="2864" y="7193"/>
                  </a:cubicBezTo>
                  <a:cubicBezTo>
                    <a:pt x="4295" y="7980"/>
                    <a:pt x="6156" y="8374"/>
                    <a:pt x="8016" y="8374"/>
                  </a:cubicBezTo>
                  <a:cubicBezTo>
                    <a:pt x="9877" y="8374"/>
                    <a:pt x="11738" y="7980"/>
                    <a:pt x="13169" y="7193"/>
                  </a:cubicBezTo>
                  <a:cubicBezTo>
                    <a:pt x="15889" y="5475"/>
                    <a:pt x="15889" y="2899"/>
                    <a:pt x="13169" y="1181"/>
                  </a:cubicBezTo>
                  <a:cubicBezTo>
                    <a:pt x="11738" y="394"/>
                    <a:pt x="9877" y="1"/>
                    <a:pt x="8016"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3856500" y="1279425"/>
              <a:ext cx="400800" cy="211150"/>
            </a:xfrm>
            <a:custGeom>
              <a:avLst/>
              <a:gdLst/>
              <a:ahLst/>
              <a:cxnLst/>
              <a:rect l="l" t="t" r="r" b="b"/>
              <a:pathLst>
                <a:path w="16032" h="8446" extrusionOk="0">
                  <a:moveTo>
                    <a:pt x="8016" y="0"/>
                  </a:moveTo>
                  <a:cubicBezTo>
                    <a:pt x="6155" y="0"/>
                    <a:pt x="4294" y="430"/>
                    <a:pt x="2863" y="1289"/>
                  </a:cubicBezTo>
                  <a:cubicBezTo>
                    <a:pt x="0" y="2863"/>
                    <a:pt x="0" y="5583"/>
                    <a:pt x="2863" y="7157"/>
                  </a:cubicBezTo>
                  <a:cubicBezTo>
                    <a:pt x="4294" y="8016"/>
                    <a:pt x="6155" y="8445"/>
                    <a:pt x="8016" y="8445"/>
                  </a:cubicBezTo>
                  <a:cubicBezTo>
                    <a:pt x="9877" y="8445"/>
                    <a:pt x="11737" y="8016"/>
                    <a:pt x="13169" y="7157"/>
                  </a:cubicBezTo>
                  <a:cubicBezTo>
                    <a:pt x="16031" y="5583"/>
                    <a:pt x="16031" y="2863"/>
                    <a:pt x="13169" y="1289"/>
                  </a:cubicBezTo>
                  <a:cubicBezTo>
                    <a:pt x="11737" y="430"/>
                    <a:pt x="9877" y="0"/>
                    <a:pt x="8016"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3147975" y="395175"/>
              <a:ext cx="1091425" cy="1410300"/>
            </a:xfrm>
            <a:custGeom>
              <a:avLst/>
              <a:gdLst/>
              <a:ahLst/>
              <a:cxnLst/>
              <a:rect l="l" t="t" r="r" b="b"/>
              <a:pathLst>
                <a:path w="43657" h="56412" extrusionOk="0">
                  <a:moveTo>
                    <a:pt x="35388" y="0"/>
                  </a:moveTo>
                  <a:cubicBezTo>
                    <a:pt x="33390" y="0"/>
                    <a:pt x="31141" y="648"/>
                    <a:pt x="28771" y="2020"/>
                  </a:cubicBezTo>
                  <a:lnTo>
                    <a:pt x="7730" y="14186"/>
                  </a:lnTo>
                  <a:cubicBezTo>
                    <a:pt x="3436" y="16620"/>
                    <a:pt x="1" y="22631"/>
                    <a:pt x="1" y="27641"/>
                  </a:cubicBezTo>
                  <a:lnTo>
                    <a:pt x="1" y="56411"/>
                  </a:lnTo>
                  <a:lnTo>
                    <a:pt x="14457" y="56411"/>
                  </a:lnTo>
                  <a:lnTo>
                    <a:pt x="14457" y="28070"/>
                  </a:lnTo>
                  <a:cubicBezTo>
                    <a:pt x="14457" y="27355"/>
                    <a:pt x="14887" y="26782"/>
                    <a:pt x="15459" y="26496"/>
                  </a:cubicBezTo>
                  <a:lnTo>
                    <a:pt x="27769" y="19339"/>
                  </a:lnTo>
                  <a:cubicBezTo>
                    <a:pt x="27891" y="19278"/>
                    <a:pt x="28020" y="19250"/>
                    <a:pt x="28147" y="19250"/>
                  </a:cubicBezTo>
                  <a:cubicBezTo>
                    <a:pt x="28614" y="19250"/>
                    <a:pt x="29057" y="19635"/>
                    <a:pt x="29057" y="20198"/>
                  </a:cubicBezTo>
                  <a:lnTo>
                    <a:pt x="29057" y="39664"/>
                  </a:lnTo>
                  <a:lnTo>
                    <a:pt x="43657" y="39664"/>
                  </a:lnTo>
                  <a:lnTo>
                    <a:pt x="43657" y="10465"/>
                  </a:lnTo>
                  <a:cubicBezTo>
                    <a:pt x="43657" y="3863"/>
                    <a:pt x="40270" y="0"/>
                    <a:pt x="35388"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7" name="Google Shape;4067;p56"/>
          <p:cNvSpPr txBox="1">
            <a:spLocks noGrp="1"/>
          </p:cNvSpPr>
          <p:nvPr>
            <p:ph type="title" idx="2"/>
          </p:nvPr>
        </p:nvSpPr>
        <p:spPr>
          <a:xfrm>
            <a:off x="6511625" y="3761425"/>
            <a:ext cx="2017200" cy="86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3</a:t>
            </a:r>
            <a:endParaRPr/>
          </a:p>
        </p:txBody>
      </p:sp>
      <p:sp>
        <p:nvSpPr>
          <p:cNvPr id="4068" name="Google Shape;4068;p56"/>
          <p:cNvSpPr txBox="1">
            <a:spLocks noGrp="1"/>
          </p:cNvSpPr>
          <p:nvPr>
            <p:ph type="title"/>
          </p:nvPr>
        </p:nvSpPr>
        <p:spPr>
          <a:xfrm>
            <a:off x="608125" y="3857000"/>
            <a:ext cx="4373400" cy="41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APPLICATIONS</a:t>
            </a:r>
            <a:endParaRPr dirty="0"/>
          </a:p>
        </p:txBody>
      </p:sp>
      <p:sp>
        <p:nvSpPr>
          <p:cNvPr id="4069" name="Google Shape;4069;p56"/>
          <p:cNvSpPr txBox="1">
            <a:spLocks noGrp="1"/>
          </p:cNvSpPr>
          <p:nvPr>
            <p:ph type="subTitle" idx="1"/>
          </p:nvPr>
        </p:nvSpPr>
        <p:spPr>
          <a:xfrm>
            <a:off x="608125" y="4404150"/>
            <a:ext cx="4373400" cy="2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344593"/>
              </a:buClr>
              <a:buSzPts val="1100"/>
              <a:buFont typeface="Arial"/>
              <a:buNone/>
            </a:pPr>
            <a:r>
              <a:rPr lang="en"/>
              <a:t>You could enter a subtitle here if you need it</a:t>
            </a:r>
            <a:endParaRPr sz="1800"/>
          </a:p>
        </p:txBody>
      </p:sp>
    </p:spTree>
    <p:extLst>
      <p:ext uri="{BB962C8B-B14F-4D97-AF65-F5344CB8AC3E}">
        <p14:creationId xmlns:p14="http://schemas.microsoft.com/office/powerpoint/2010/main" val="938009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9689C6-7D90-05BE-7E46-013735498C87}"/>
              </a:ext>
            </a:extLst>
          </p:cNvPr>
          <p:cNvSpPr>
            <a:spLocks noGrp="1"/>
          </p:cNvSpPr>
          <p:nvPr>
            <p:ph type="body" idx="1"/>
          </p:nvPr>
        </p:nvSpPr>
        <p:spPr/>
        <p:txBody>
          <a:bodyPr/>
          <a:lstStyle/>
          <a:p>
            <a:endParaRPr lang="en-SG"/>
          </a:p>
        </p:txBody>
      </p:sp>
      <p:sp>
        <p:nvSpPr>
          <p:cNvPr id="3" name="Title 2">
            <a:extLst>
              <a:ext uri="{FF2B5EF4-FFF2-40B4-BE49-F238E27FC236}">
                <a16:creationId xmlns:a16="http://schemas.microsoft.com/office/drawing/2014/main" id="{F71F0373-E1BF-64A7-14C4-8E0C575BABAD}"/>
              </a:ext>
            </a:extLst>
          </p:cNvPr>
          <p:cNvSpPr>
            <a:spLocks noGrp="1"/>
          </p:cNvSpPr>
          <p:nvPr>
            <p:ph type="title"/>
          </p:nvPr>
        </p:nvSpPr>
        <p:spPr/>
        <p:txBody>
          <a:bodyPr/>
          <a:lstStyle/>
          <a:p>
            <a:r>
              <a:rPr lang="en-SG" b="0" i="0" dirty="0" err="1">
                <a:solidFill>
                  <a:srgbClr val="000000"/>
                </a:solidFill>
                <a:effectLst/>
                <a:latin typeface="Open Sans" panose="020B0606030504020204" pitchFamily="34" charset="0"/>
              </a:rPr>
              <a:t>SparkFun</a:t>
            </a:r>
            <a:r>
              <a:rPr lang="en-SG" b="0" i="0" dirty="0">
                <a:solidFill>
                  <a:srgbClr val="000000"/>
                </a:solidFill>
                <a:effectLst/>
                <a:latin typeface="Open Sans" panose="020B0606030504020204" pitchFamily="34" charset="0"/>
              </a:rPr>
              <a:t> TMP102 Breakout</a:t>
            </a:r>
            <a:br>
              <a:rPr lang="en-SG" b="0" i="0" dirty="0">
                <a:solidFill>
                  <a:srgbClr val="000000"/>
                </a:solidFill>
                <a:effectLst/>
                <a:latin typeface="Open Sans" panose="020B0606030504020204" pitchFamily="34" charset="0"/>
              </a:rPr>
            </a:br>
            <a:endParaRPr lang="en-SG" dirty="0"/>
          </a:p>
        </p:txBody>
      </p:sp>
      <p:pic>
        <p:nvPicPr>
          <p:cNvPr id="4" name="Picture 2" descr="Digital Temperature Sensor Breakout - TMP102 - SEN-09418 - SparkFun  Electronics">
            <a:extLst>
              <a:ext uri="{FF2B5EF4-FFF2-40B4-BE49-F238E27FC236}">
                <a16:creationId xmlns:a16="http://schemas.microsoft.com/office/drawing/2014/main" id="{4E0B5985-CDAA-62E6-21DF-F947F5B10D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74217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C7FB30-9D35-BB42-B264-31C45C848972}"/>
              </a:ext>
            </a:extLst>
          </p:cNvPr>
          <p:cNvSpPr>
            <a:spLocks noGrp="1"/>
          </p:cNvSpPr>
          <p:nvPr>
            <p:ph type="body" idx="1"/>
          </p:nvPr>
        </p:nvSpPr>
        <p:spPr/>
        <p:txBody>
          <a:bodyPr/>
          <a:lstStyle/>
          <a:p>
            <a:endParaRPr lang="en-SG"/>
          </a:p>
        </p:txBody>
      </p:sp>
      <p:sp>
        <p:nvSpPr>
          <p:cNvPr id="3" name="Title 2">
            <a:extLst>
              <a:ext uri="{FF2B5EF4-FFF2-40B4-BE49-F238E27FC236}">
                <a16:creationId xmlns:a16="http://schemas.microsoft.com/office/drawing/2014/main" id="{48E90C30-4948-3D46-EEA0-AA33C07774B5}"/>
              </a:ext>
            </a:extLst>
          </p:cNvPr>
          <p:cNvSpPr>
            <a:spLocks noGrp="1"/>
          </p:cNvSpPr>
          <p:nvPr>
            <p:ph type="title"/>
          </p:nvPr>
        </p:nvSpPr>
        <p:spPr/>
        <p:txBody>
          <a:bodyPr/>
          <a:lstStyle/>
          <a:p>
            <a:endParaRPr lang="en-SG"/>
          </a:p>
        </p:txBody>
      </p:sp>
      <p:pic>
        <p:nvPicPr>
          <p:cNvPr id="5" name="Picture 4">
            <a:extLst>
              <a:ext uri="{FF2B5EF4-FFF2-40B4-BE49-F238E27FC236}">
                <a16:creationId xmlns:a16="http://schemas.microsoft.com/office/drawing/2014/main" id="{948C5753-9DA5-57DE-FCF1-A2B351F7EFC3}"/>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40481776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1233DB-74CB-E604-459A-90EB135B179B}"/>
              </a:ext>
            </a:extLst>
          </p:cNvPr>
          <p:cNvSpPr>
            <a:spLocks noGrp="1"/>
          </p:cNvSpPr>
          <p:nvPr>
            <p:ph type="body" idx="1"/>
          </p:nvPr>
        </p:nvSpPr>
        <p:spPr/>
        <p:txBody>
          <a:bodyPr/>
          <a:lstStyle/>
          <a:p>
            <a:r>
              <a:rPr lang="en-SG" b="0" i="0" dirty="0" err="1">
                <a:solidFill>
                  <a:srgbClr val="000000"/>
                </a:solidFill>
                <a:effectLst/>
                <a:latin typeface="Open Sans" panose="020B0606030504020204" pitchFamily="34" charset="0"/>
              </a:rPr>
              <a:t>SparkFun</a:t>
            </a:r>
            <a:r>
              <a:rPr lang="en-SG" b="0" i="0" dirty="0">
                <a:solidFill>
                  <a:srgbClr val="000000"/>
                </a:solidFill>
                <a:effectLst/>
                <a:latin typeface="Open Sans" panose="020B0606030504020204" pitchFamily="34" charset="0"/>
              </a:rPr>
              <a:t> TMP102 Breakout</a:t>
            </a:r>
          </a:p>
          <a:p>
            <a:endParaRPr lang="en-SG" dirty="0">
              <a:solidFill>
                <a:srgbClr val="000000"/>
              </a:solidFill>
              <a:latin typeface="Open Sans" panose="020B0606030504020204" pitchFamily="34" charset="0"/>
            </a:endParaRPr>
          </a:p>
          <a:p>
            <a:pPr marL="127000" indent="0">
              <a:buNone/>
            </a:pPr>
            <a:r>
              <a:rPr lang="en-SG" b="0" i="0" dirty="0">
                <a:solidFill>
                  <a:srgbClr val="000000"/>
                </a:solidFill>
                <a:effectLst/>
                <a:latin typeface="Open Sans" panose="020B0606030504020204" pitchFamily="34" charset="0"/>
              </a:rPr>
              <a:t>To read sensor data</a:t>
            </a:r>
          </a:p>
          <a:p>
            <a:endParaRPr lang="en-SG" dirty="0"/>
          </a:p>
        </p:txBody>
      </p:sp>
      <p:sp>
        <p:nvSpPr>
          <p:cNvPr id="3" name="Title 2">
            <a:extLst>
              <a:ext uri="{FF2B5EF4-FFF2-40B4-BE49-F238E27FC236}">
                <a16:creationId xmlns:a16="http://schemas.microsoft.com/office/drawing/2014/main" id="{82E580D8-D5AE-E9CD-62F2-609E4D417BF8}"/>
              </a:ext>
            </a:extLst>
          </p:cNvPr>
          <p:cNvSpPr>
            <a:spLocks noGrp="1"/>
          </p:cNvSpPr>
          <p:nvPr>
            <p:ph type="title"/>
          </p:nvPr>
        </p:nvSpPr>
        <p:spPr/>
        <p:txBody>
          <a:bodyPr/>
          <a:lstStyle/>
          <a:p>
            <a:r>
              <a:rPr lang="en-US" dirty="0"/>
              <a:t>Libraries</a:t>
            </a:r>
            <a:endParaRPr lang="en-SG" dirty="0"/>
          </a:p>
        </p:txBody>
      </p:sp>
      <p:pic>
        <p:nvPicPr>
          <p:cNvPr id="7" name="Picture 6">
            <a:extLst>
              <a:ext uri="{FF2B5EF4-FFF2-40B4-BE49-F238E27FC236}">
                <a16:creationId xmlns:a16="http://schemas.microsoft.com/office/drawing/2014/main" id="{BA5D6318-DAC6-128E-0666-8812C3984A79}"/>
              </a:ext>
            </a:extLst>
          </p:cNvPr>
          <p:cNvPicPr>
            <a:picLocks noChangeAspect="1"/>
          </p:cNvPicPr>
          <p:nvPr/>
        </p:nvPicPr>
        <p:blipFill rotWithShape="1">
          <a:blip r:embed="rId2"/>
          <a:srcRect t="12029" r="79450" b="9353"/>
          <a:stretch/>
        </p:blipFill>
        <p:spPr>
          <a:xfrm>
            <a:off x="5145708" y="0"/>
            <a:ext cx="2390123" cy="5143500"/>
          </a:xfrm>
          <a:prstGeom prst="rect">
            <a:avLst/>
          </a:prstGeom>
        </p:spPr>
      </p:pic>
    </p:spTree>
    <p:extLst>
      <p:ext uri="{BB962C8B-B14F-4D97-AF65-F5344CB8AC3E}">
        <p14:creationId xmlns:p14="http://schemas.microsoft.com/office/powerpoint/2010/main" val="34230751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47E6B7-3093-250D-7BFB-6E6E7A8B612A}"/>
              </a:ext>
            </a:extLst>
          </p:cNvPr>
          <p:cNvSpPr>
            <a:spLocks noGrp="1"/>
          </p:cNvSpPr>
          <p:nvPr>
            <p:ph type="body" idx="1"/>
          </p:nvPr>
        </p:nvSpPr>
        <p:spPr>
          <a:xfrm>
            <a:off x="289189" y="4683210"/>
            <a:ext cx="7236075" cy="370985"/>
          </a:xfrm>
        </p:spPr>
        <p:txBody>
          <a:bodyPr/>
          <a:lstStyle/>
          <a:p>
            <a:pPr marL="127000" indent="0">
              <a:buNone/>
            </a:pPr>
            <a:r>
              <a:rPr lang="en-SG" sz="1000" dirty="0"/>
              <a:t>https://docs.espressif.com/projects/esp-idf/en/latest/esp32s3/hw-reference/esp32s3/user-guide-devkitc-1.html</a:t>
            </a:r>
          </a:p>
        </p:txBody>
      </p:sp>
      <p:pic>
        <p:nvPicPr>
          <p:cNvPr id="4098" name="Picture 2">
            <a:extLst>
              <a:ext uri="{FF2B5EF4-FFF2-40B4-BE49-F238E27FC236}">
                <a16:creationId xmlns:a16="http://schemas.microsoft.com/office/drawing/2014/main" id="{78134744-0EA9-D2FD-4CC8-ACA4124E3B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3644" t="8739" r="39376" b="15230"/>
          <a:stretch/>
        </p:blipFill>
        <p:spPr bwMode="auto">
          <a:xfrm>
            <a:off x="5442977" y="1008591"/>
            <a:ext cx="1076355" cy="3286125"/>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0FE4AD78-379B-3BCD-BB9C-69BD4ADE749E}"/>
              </a:ext>
            </a:extLst>
          </p:cNvPr>
          <p:cNvSpPr>
            <a:spLocks noGrp="1"/>
          </p:cNvSpPr>
          <p:nvPr>
            <p:ph type="title"/>
          </p:nvPr>
        </p:nvSpPr>
        <p:spPr>
          <a:xfrm>
            <a:off x="628350" y="385950"/>
            <a:ext cx="7887300" cy="529200"/>
          </a:xfrm>
        </p:spPr>
        <p:txBody>
          <a:bodyPr/>
          <a:lstStyle/>
          <a:p>
            <a:r>
              <a:rPr lang="en-US" dirty="0"/>
              <a:t>Wiring</a:t>
            </a:r>
            <a:endParaRPr lang="en-SG" dirty="0"/>
          </a:p>
        </p:txBody>
      </p:sp>
      <p:cxnSp>
        <p:nvCxnSpPr>
          <p:cNvPr id="5" name="Straight Connector 4">
            <a:extLst>
              <a:ext uri="{FF2B5EF4-FFF2-40B4-BE49-F238E27FC236}">
                <a16:creationId xmlns:a16="http://schemas.microsoft.com/office/drawing/2014/main" id="{DAEC7706-99F9-5695-EB0D-B36EED633056}"/>
              </a:ext>
            </a:extLst>
          </p:cNvPr>
          <p:cNvCxnSpPr>
            <a:cxnSpLocks/>
            <a:stCxn id="4098" idx="1"/>
          </p:cNvCxnSpPr>
          <p:nvPr/>
        </p:nvCxnSpPr>
        <p:spPr>
          <a:xfrm flipH="1">
            <a:off x="3550298" y="2651654"/>
            <a:ext cx="1892679"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9A4EC72-290E-B635-07C3-3C4B8C53F31F}"/>
              </a:ext>
            </a:extLst>
          </p:cNvPr>
          <p:cNvCxnSpPr/>
          <p:nvPr/>
        </p:nvCxnSpPr>
        <p:spPr>
          <a:xfrm flipH="1">
            <a:off x="3550298" y="1369255"/>
            <a:ext cx="193610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F75A818-8955-C8B8-BBDA-A91393506DB3}"/>
              </a:ext>
            </a:extLst>
          </p:cNvPr>
          <p:cNvCxnSpPr>
            <a:cxnSpLocks/>
          </p:cNvCxnSpPr>
          <p:nvPr/>
        </p:nvCxnSpPr>
        <p:spPr>
          <a:xfrm flipH="1">
            <a:off x="3556585" y="3619348"/>
            <a:ext cx="1892679" cy="0"/>
          </a:xfrm>
          <a:prstGeom prst="line">
            <a:avLst/>
          </a:prstGeom>
          <a:ln w="38100">
            <a:solidFill>
              <a:schemeClr val="accent6">
                <a:lumMod val="1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0433297-35B6-8692-663A-D632975CB505}"/>
              </a:ext>
            </a:extLst>
          </p:cNvPr>
          <p:cNvCxnSpPr>
            <a:cxnSpLocks/>
          </p:cNvCxnSpPr>
          <p:nvPr/>
        </p:nvCxnSpPr>
        <p:spPr>
          <a:xfrm flipH="1">
            <a:off x="3547053" y="2976402"/>
            <a:ext cx="1892679" cy="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93178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34"/>
        <p:cNvGrpSpPr/>
        <p:nvPr/>
      </p:nvGrpSpPr>
      <p:grpSpPr>
        <a:xfrm>
          <a:off x="0" y="0"/>
          <a:ext cx="0" cy="0"/>
          <a:chOff x="0" y="0"/>
          <a:chExt cx="0" cy="0"/>
        </a:xfrm>
      </p:grpSpPr>
      <p:sp>
        <p:nvSpPr>
          <p:cNvPr id="3736" name="Google Shape;3736;p45"/>
          <p:cNvSpPr txBox="1">
            <a:spLocks noGrp="1"/>
          </p:cNvSpPr>
          <p:nvPr>
            <p:ph type="title"/>
          </p:nvPr>
        </p:nvSpPr>
        <p:spPr>
          <a:xfrm>
            <a:off x="4833175" y="731150"/>
            <a:ext cx="3639300" cy="137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About Me</a:t>
            </a:r>
            <a:endParaRPr dirty="0"/>
          </a:p>
        </p:txBody>
      </p:sp>
      <p:sp>
        <p:nvSpPr>
          <p:cNvPr id="3737" name="Google Shape;3737;p45"/>
          <p:cNvSpPr txBox="1">
            <a:spLocks noGrp="1"/>
          </p:cNvSpPr>
          <p:nvPr>
            <p:ph type="body" idx="1"/>
          </p:nvPr>
        </p:nvSpPr>
        <p:spPr>
          <a:xfrm>
            <a:off x="5351036" y="2104250"/>
            <a:ext cx="3308870" cy="1283100"/>
          </a:xfrm>
          <a:prstGeom prst="rect">
            <a:avLst/>
          </a:prstGeom>
        </p:spPr>
        <p:txBody>
          <a:bodyPr spcFirstLastPara="1" wrap="square" lIns="91425" tIns="91425" rIns="91425" bIns="91425" anchor="ctr" anchorCtr="0">
            <a:noAutofit/>
          </a:bodyPr>
          <a:lstStyle/>
          <a:p>
            <a:pPr marL="285750" indent="-285750" algn="l">
              <a:spcAft>
                <a:spcPts val="1600"/>
              </a:spcAft>
              <a:buSzPts val="1100"/>
            </a:pPr>
            <a:r>
              <a:rPr lang="en" dirty="0"/>
              <a:t>Year 3, E</a:t>
            </a:r>
            <a:r>
              <a:rPr lang="en-SG" dirty="0"/>
              <a:t>l</a:t>
            </a:r>
            <a:r>
              <a:rPr lang="en" dirty="0"/>
              <a:t>ectrical Engineering</a:t>
            </a:r>
          </a:p>
          <a:p>
            <a:pPr marL="285750" indent="-285750" algn="l">
              <a:spcAft>
                <a:spcPts val="1600"/>
              </a:spcAft>
              <a:buSzPts val="1100"/>
            </a:pPr>
            <a:r>
              <a:rPr lang="en" dirty="0"/>
              <a:t>Working on NUS U</a:t>
            </a:r>
            <a:r>
              <a:rPr lang="en-SG" dirty="0"/>
              <a:t>n</a:t>
            </a:r>
            <a:r>
              <a:rPr lang="en" dirty="0"/>
              <a:t>iversity Rover Challenge</a:t>
            </a:r>
          </a:p>
          <a:p>
            <a:pPr marL="285750" indent="-285750" algn="l">
              <a:spcAft>
                <a:spcPts val="1600"/>
              </a:spcAft>
              <a:buSzPts val="1100"/>
            </a:pPr>
            <a:r>
              <a:rPr lang="en" dirty="0"/>
              <a:t>Interests: Robotics, hardware design</a:t>
            </a:r>
          </a:p>
        </p:txBody>
      </p:sp>
      <p:pic>
        <p:nvPicPr>
          <p:cNvPr id="3" name="Picture 2">
            <a:extLst>
              <a:ext uri="{FF2B5EF4-FFF2-40B4-BE49-F238E27FC236}">
                <a16:creationId xmlns:a16="http://schemas.microsoft.com/office/drawing/2014/main" id="{FDC2E928-88C9-724B-0423-D0B41EAFF7E7}"/>
              </a:ext>
            </a:extLst>
          </p:cNvPr>
          <p:cNvPicPr>
            <a:picLocks noChangeAspect="1"/>
          </p:cNvPicPr>
          <p:nvPr/>
        </p:nvPicPr>
        <p:blipFill rotWithShape="1">
          <a:blip r:embed="rId3"/>
          <a:srcRect l="12763" t="21012" r="20835" b="21081"/>
          <a:stretch/>
        </p:blipFill>
        <p:spPr>
          <a:xfrm>
            <a:off x="1484990" y="1107474"/>
            <a:ext cx="2518599" cy="292855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7079427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41"/>
        <p:cNvGrpSpPr/>
        <p:nvPr/>
      </p:nvGrpSpPr>
      <p:grpSpPr>
        <a:xfrm>
          <a:off x="0" y="0"/>
          <a:ext cx="0" cy="0"/>
          <a:chOff x="0" y="0"/>
          <a:chExt cx="0" cy="0"/>
        </a:xfrm>
      </p:grpSpPr>
      <p:sp>
        <p:nvSpPr>
          <p:cNvPr id="3742" name="Google Shape;3742;p46"/>
          <p:cNvSpPr txBox="1">
            <a:spLocks noGrp="1"/>
          </p:cNvSpPr>
          <p:nvPr>
            <p:ph type="title"/>
          </p:nvPr>
        </p:nvSpPr>
        <p:spPr>
          <a:xfrm>
            <a:off x="577050" y="450150"/>
            <a:ext cx="4995300" cy="4090800"/>
          </a:xfrm>
          <a:prstGeom prst="rect">
            <a:avLst/>
          </a:prstGeom>
        </p:spPr>
        <p:txBody>
          <a:bodyPr spcFirstLastPara="1" wrap="square" lIns="320025" tIns="91425" rIns="320025" bIns="91425" anchor="ctr" anchorCtr="0">
            <a:noAutofit/>
          </a:bodyPr>
          <a:lstStyle/>
          <a:p>
            <a:pPr marL="0" lvl="0" indent="0" algn="l" rtl="0">
              <a:spcBef>
                <a:spcPts val="0"/>
              </a:spcBef>
              <a:spcAft>
                <a:spcPts val="0"/>
              </a:spcAft>
              <a:buClr>
                <a:schemeClr val="dk1"/>
              </a:buClr>
              <a:buSzPts val="1100"/>
              <a:buFont typeface="Arial"/>
              <a:buNone/>
            </a:pPr>
            <a:r>
              <a:rPr lang="en-US" dirty="0"/>
              <a:t>Let’s Try It Out!</a:t>
            </a:r>
            <a:endParaRPr dirty="0"/>
          </a:p>
        </p:txBody>
      </p:sp>
      <p:sp>
        <p:nvSpPr>
          <p:cNvPr id="3743" name="Google Shape;3743;p46"/>
          <p:cNvSpPr/>
          <p:nvPr/>
        </p:nvSpPr>
        <p:spPr>
          <a:xfrm>
            <a:off x="577050" y="5002200"/>
            <a:ext cx="8567100" cy="141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329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30"/>
        <p:cNvGrpSpPr/>
        <p:nvPr/>
      </p:nvGrpSpPr>
      <p:grpSpPr>
        <a:xfrm>
          <a:off x="0" y="0"/>
          <a:ext cx="0" cy="0"/>
          <a:chOff x="0" y="0"/>
          <a:chExt cx="0" cy="0"/>
        </a:xfrm>
      </p:grpSpPr>
      <p:grpSp>
        <p:nvGrpSpPr>
          <p:cNvPr id="3531" name="Google Shape;3531;p37"/>
          <p:cNvGrpSpPr/>
          <p:nvPr/>
        </p:nvGrpSpPr>
        <p:grpSpPr>
          <a:xfrm>
            <a:off x="1406213" y="425796"/>
            <a:ext cx="2478628" cy="4098632"/>
            <a:chOff x="1147861" y="577613"/>
            <a:chExt cx="2632078" cy="4352376"/>
          </a:xfrm>
        </p:grpSpPr>
        <p:sp>
          <p:nvSpPr>
            <p:cNvPr id="3532" name="Google Shape;3532;p37"/>
            <p:cNvSpPr/>
            <p:nvPr/>
          </p:nvSpPr>
          <p:spPr>
            <a:xfrm>
              <a:off x="1147861" y="3428186"/>
              <a:ext cx="2632078" cy="1501802"/>
            </a:xfrm>
            <a:custGeom>
              <a:avLst/>
              <a:gdLst/>
              <a:ahLst/>
              <a:cxnLst/>
              <a:rect l="l" t="t" r="r" b="b"/>
              <a:pathLst>
                <a:path w="115874" h="66115" extrusionOk="0">
                  <a:moveTo>
                    <a:pt x="57937" y="1"/>
                  </a:moveTo>
                  <a:cubicBezTo>
                    <a:pt x="56198" y="1"/>
                    <a:pt x="54460" y="408"/>
                    <a:pt x="53128" y="1222"/>
                  </a:cubicBezTo>
                  <a:lnTo>
                    <a:pt x="2516" y="30375"/>
                  </a:lnTo>
                  <a:cubicBezTo>
                    <a:pt x="0" y="31855"/>
                    <a:pt x="0" y="34371"/>
                    <a:pt x="2516" y="35851"/>
                  </a:cubicBezTo>
                  <a:lnTo>
                    <a:pt x="53128" y="65004"/>
                  </a:lnTo>
                  <a:cubicBezTo>
                    <a:pt x="54460" y="65744"/>
                    <a:pt x="56198" y="66114"/>
                    <a:pt x="57937" y="66114"/>
                  </a:cubicBezTo>
                  <a:cubicBezTo>
                    <a:pt x="59676" y="66114"/>
                    <a:pt x="61415" y="65744"/>
                    <a:pt x="62747" y="65004"/>
                  </a:cubicBezTo>
                  <a:lnTo>
                    <a:pt x="113210" y="35851"/>
                  </a:lnTo>
                  <a:cubicBezTo>
                    <a:pt x="115874" y="34371"/>
                    <a:pt x="115874" y="31855"/>
                    <a:pt x="113210" y="30375"/>
                  </a:cubicBezTo>
                  <a:lnTo>
                    <a:pt x="62747" y="1222"/>
                  </a:lnTo>
                  <a:cubicBezTo>
                    <a:pt x="61415" y="408"/>
                    <a:pt x="59676" y="1"/>
                    <a:pt x="57937"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7"/>
            <p:cNvSpPr/>
            <p:nvPr/>
          </p:nvSpPr>
          <p:spPr>
            <a:xfrm>
              <a:off x="1147861" y="2934884"/>
              <a:ext cx="2632078" cy="1519429"/>
            </a:xfrm>
            <a:custGeom>
              <a:avLst/>
              <a:gdLst/>
              <a:ahLst/>
              <a:cxnLst/>
              <a:rect l="l" t="t" r="r" b="b"/>
              <a:pathLst>
                <a:path w="115874" h="66891" fill="none" extrusionOk="0">
                  <a:moveTo>
                    <a:pt x="53128" y="1481"/>
                  </a:moveTo>
                  <a:lnTo>
                    <a:pt x="2516" y="30634"/>
                  </a:lnTo>
                  <a:cubicBezTo>
                    <a:pt x="0" y="32262"/>
                    <a:pt x="0" y="34630"/>
                    <a:pt x="2516" y="36258"/>
                  </a:cubicBezTo>
                  <a:lnTo>
                    <a:pt x="53128" y="65411"/>
                  </a:lnTo>
                  <a:cubicBezTo>
                    <a:pt x="55791" y="66891"/>
                    <a:pt x="60083" y="66891"/>
                    <a:pt x="62747" y="65411"/>
                  </a:cubicBezTo>
                  <a:lnTo>
                    <a:pt x="113210" y="36258"/>
                  </a:lnTo>
                  <a:cubicBezTo>
                    <a:pt x="115874" y="34630"/>
                    <a:pt x="115874" y="32262"/>
                    <a:pt x="113210" y="30634"/>
                  </a:cubicBezTo>
                  <a:lnTo>
                    <a:pt x="62747" y="1481"/>
                  </a:lnTo>
                  <a:cubicBezTo>
                    <a:pt x="60083" y="1"/>
                    <a:pt x="55791" y="1"/>
                    <a:pt x="53128" y="1481"/>
                  </a:cubicBezTo>
                  <a:close/>
                </a:path>
              </a:pathLst>
            </a:custGeom>
            <a:solidFill>
              <a:srgbClr val="57F7E0"/>
            </a:solidFill>
            <a:ln w="48100" cap="flat" cmpd="sng">
              <a:solidFill>
                <a:srgbClr val="EEF7FF"/>
              </a:solidFill>
              <a:prstDash val="solid"/>
              <a:miter lim="1479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37"/>
            <p:cNvSpPr/>
            <p:nvPr/>
          </p:nvSpPr>
          <p:spPr>
            <a:xfrm>
              <a:off x="1161308" y="1328071"/>
              <a:ext cx="2601844" cy="2329560"/>
            </a:xfrm>
            <a:custGeom>
              <a:avLst/>
              <a:gdLst/>
              <a:ahLst/>
              <a:cxnLst/>
              <a:rect l="l" t="t" r="r" b="b"/>
              <a:pathLst>
                <a:path w="114543" h="102556" extrusionOk="0">
                  <a:moveTo>
                    <a:pt x="0" y="1"/>
                  </a:moveTo>
                  <a:lnTo>
                    <a:pt x="0" y="65559"/>
                  </a:lnTo>
                  <a:cubicBezTo>
                    <a:pt x="0" y="68667"/>
                    <a:pt x="2072" y="72367"/>
                    <a:pt x="4884" y="73846"/>
                  </a:cubicBezTo>
                  <a:lnTo>
                    <a:pt x="52536" y="101372"/>
                  </a:lnTo>
                  <a:cubicBezTo>
                    <a:pt x="53868" y="102112"/>
                    <a:pt x="55495" y="102556"/>
                    <a:pt x="57271" y="102556"/>
                  </a:cubicBezTo>
                  <a:cubicBezTo>
                    <a:pt x="59047" y="102556"/>
                    <a:pt x="60823" y="102112"/>
                    <a:pt x="62155" y="101372"/>
                  </a:cubicBezTo>
                  <a:lnTo>
                    <a:pt x="109807" y="73846"/>
                  </a:lnTo>
                  <a:cubicBezTo>
                    <a:pt x="112470" y="72367"/>
                    <a:pt x="114542" y="68667"/>
                    <a:pt x="114542" y="65559"/>
                  </a:cubicBezTo>
                  <a:lnTo>
                    <a:pt x="114542"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7"/>
            <p:cNvSpPr/>
            <p:nvPr/>
          </p:nvSpPr>
          <p:spPr>
            <a:xfrm>
              <a:off x="1161308" y="1328071"/>
              <a:ext cx="1300933" cy="2329560"/>
            </a:xfrm>
            <a:custGeom>
              <a:avLst/>
              <a:gdLst/>
              <a:ahLst/>
              <a:cxnLst/>
              <a:rect l="l" t="t" r="r" b="b"/>
              <a:pathLst>
                <a:path w="57272" h="102556" extrusionOk="0">
                  <a:moveTo>
                    <a:pt x="0" y="1"/>
                  </a:moveTo>
                  <a:lnTo>
                    <a:pt x="0" y="65559"/>
                  </a:lnTo>
                  <a:cubicBezTo>
                    <a:pt x="0" y="68667"/>
                    <a:pt x="2072" y="72367"/>
                    <a:pt x="4884" y="73846"/>
                  </a:cubicBezTo>
                  <a:lnTo>
                    <a:pt x="52536" y="101372"/>
                  </a:lnTo>
                  <a:cubicBezTo>
                    <a:pt x="53868" y="102112"/>
                    <a:pt x="55495" y="102556"/>
                    <a:pt x="57271" y="102556"/>
                  </a:cubicBezTo>
                  <a:lnTo>
                    <a:pt x="57271" y="1"/>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7"/>
            <p:cNvSpPr/>
            <p:nvPr/>
          </p:nvSpPr>
          <p:spPr>
            <a:xfrm>
              <a:off x="1147861" y="577613"/>
              <a:ext cx="2632078" cy="1504301"/>
            </a:xfrm>
            <a:custGeom>
              <a:avLst/>
              <a:gdLst/>
              <a:ahLst/>
              <a:cxnLst/>
              <a:rect l="l" t="t" r="r" b="b"/>
              <a:pathLst>
                <a:path w="115874" h="66225" extrusionOk="0">
                  <a:moveTo>
                    <a:pt x="57937" y="1"/>
                  </a:moveTo>
                  <a:cubicBezTo>
                    <a:pt x="56198" y="1"/>
                    <a:pt x="54460" y="408"/>
                    <a:pt x="53128" y="1221"/>
                  </a:cubicBezTo>
                  <a:lnTo>
                    <a:pt x="2516" y="30375"/>
                  </a:lnTo>
                  <a:cubicBezTo>
                    <a:pt x="0" y="31855"/>
                    <a:pt x="0" y="34371"/>
                    <a:pt x="2516" y="35851"/>
                  </a:cubicBezTo>
                  <a:lnTo>
                    <a:pt x="53128" y="65004"/>
                  </a:lnTo>
                  <a:cubicBezTo>
                    <a:pt x="54460" y="65818"/>
                    <a:pt x="56198" y="66225"/>
                    <a:pt x="57937" y="66225"/>
                  </a:cubicBezTo>
                  <a:cubicBezTo>
                    <a:pt x="59676" y="66225"/>
                    <a:pt x="61415" y="65818"/>
                    <a:pt x="62747" y="65004"/>
                  </a:cubicBezTo>
                  <a:lnTo>
                    <a:pt x="113210" y="35851"/>
                  </a:lnTo>
                  <a:cubicBezTo>
                    <a:pt x="115874" y="34371"/>
                    <a:pt x="115874" y="31855"/>
                    <a:pt x="113210" y="30375"/>
                  </a:cubicBezTo>
                  <a:lnTo>
                    <a:pt x="62747" y="1221"/>
                  </a:lnTo>
                  <a:cubicBezTo>
                    <a:pt x="61415" y="408"/>
                    <a:pt x="59676" y="1"/>
                    <a:pt x="57937"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7"/>
            <p:cNvSpPr/>
            <p:nvPr/>
          </p:nvSpPr>
          <p:spPr>
            <a:xfrm>
              <a:off x="2882401" y="2333164"/>
              <a:ext cx="504250" cy="561174"/>
            </a:xfrm>
            <a:custGeom>
              <a:avLst/>
              <a:gdLst/>
              <a:ahLst/>
              <a:cxnLst/>
              <a:rect l="l" t="t" r="r" b="b"/>
              <a:pathLst>
                <a:path w="22199" h="24705" extrusionOk="0">
                  <a:moveTo>
                    <a:pt x="1036" y="1"/>
                  </a:moveTo>
                  <a:cubicBezTo>
                    <a:pt x="445" y="1037"/>
                    <a:pt x="1" y="2221"/>
                    <a:pt x="1" y="3257"/>
                  </a:cubicBezTo>
                  <a:lnTo>
                    <a:pt x="1" y="22347"/>
                  </a:lnTo>
                  <a:cubicBezTo>
                    <a:pt x="1" y="23829"/>
                    <a:pt x="757" y="24705"/>
                    <a:pt x="1838" y="24705"/>
                  </a:cubicBezTo>
                  <a:cubicBezTo>
                    <a:pt x="2269" y="24705"/>
                    <a:pt x="2750" y="24566"/>
                    <a:pt x="3256" y="24271"/>
                  </a:cubicBezTo>
                  <a:lnTo>
                    <a:pt x="3848" y="23975"/>
                  </a:lnTo>
                  <a:lnTo>
                    <a:pt x="19979" y="14652"/>
                  </a:lnTo>
                  <a:cubicBezTo>
                    <a:pt x="20719" y="14208"/>
                    <a:pt x="21607" y="13320"/>
                    <a:pt x="22199" y="12284"/>
                  </a:cubicBezTo>
                  <a:lnTo>
                    <a:pt x="1036" y="1"/>
                  </a:ln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7"/>
            <p:cNvSpPr/>
            <p:nvPr/>
          </p:nvSpPr>
          <p:spPr>
            <a:xfrm>
              <a:off x="2905933" y="2051021"/>
              <a:ext cx="500888" cy="561174"/>
            </a:xfrm>
            <a:custGeom>
              <a:avLst/>
              <a:gdLst/>
              <a:ahLst/>
              <a:cxnLst/>
              <a:rect l="l" t="t" r="r" b="b"/>
              <a:pathLst>
                <a:path w="22051" h="24705" extrusionOk="0">
                  <a:moveTo>
                    <a:pt x="20213" y="1"/>
                  </a:moveTo>
                  <a:cubicBezTo>
                    <a:pt x="19782" y="1"/>
                    <a:pt x="19301" y="140"/>
                    <a:pt x="18795" y="435"/>
                  </a:cubicBezTo>
                  <a:lnTo>
                    <a:pt x="18499" y="583"/>
                  </a:lnTo>
                  <a:lnTo>
                    <a:pt x="2220" y="10054"/>
                  </a:lnTo>
                  <a:cubicBezTo>
                    <a:pt x="1332" y="10498"/>
                    <a:pt x="592" y="11386"/>
                    <a:pt x="0" y="12422"/>
                  </a:cubicBezTo>
                  <a:lnTo>
                    <a:pt x="21163" y="24705"/>
                  </a:lnTo>
                  <a:cubicBezTo>
                    <a:pt x="21755" y="23669"/>
                    <a:pt x="22050" y="22485"/>
                    <a:pt x="22050" y="21597"/>
                  </a:cubicBezTo>
                  <a:lnTo>
                    <a:pt x="22050" y="2951"/>
                  </a:lnTo>
                  <a:lnTo>
                    <a:pt x="22050" y="2359"/>
                  </a:lnTo>
                  <a:cubicBezTo>
                    <a:pt x="22050" y="877"/>
                    <a:pt x="21294" y="1"/>
                    <a:pt x="20213" y="1"/>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7"/>
            <p:cNvSpPr/>
            <p:nvPr/>
          </p:nvSpPr>
          <p:spPr>
            <a:xfrm>
              <a:off x="2880550" y="2062391"/>
              <a:ext cx="447099" cy="763110"/>
            </a:xfrm>
            <a:custGeom>
              <a:avLst/>
              <a:gdLst/>
              <a:ahLst/>
              <a:cxnLst/>
              <a:rect l="l" t="t" r="r" b="b"/>
              <a:pathLst>
                <a:path w="19683" h="33595" extrusionOk="0">
                  <a:moveTo>
                    <a:pt x="19535" y="1"/>
                  </a:moveTo>
                  <a:lnTo>
                    <a:pt x="3256" y="9472"/>
                  </a:lnTo>
                  <a:cubicBezTo>
                    <a:pt x="2368" y="9916"/>
                    <a:pt x="1628" y="10804"/>
                    <a:pt x="1036" y="11840"/>
                  </a:cubicBezTo>
                  <a:cubicBezTo>
                    <a:pt x="445" y="12876"/>
                    <a:pt x="1" y="13912"/>
                    <a:pt x="1" y="15096"/>
                  </a:cubicBezTo>
                  <a:lnTo>
                    <a:pt x="1" y="33594"/>
                  </a:lnTo>
                  <a:lnTo>
                    <a:pt x="297" y="33446"/>
                  </a:lnTo>
                  <a:lnTo>
                    <a:pt x="16427" y="24123"/>
                  </a:lnTo>
                  <a:cubicBezTo>
                    <a:pt x="17315" y="23531"/>
                    <a:pt x="18055" y="22643"/>
                    <a:pt x="18647" y="21755"/>
                  </a:cubicBezTo>
                  <a:cubicBezTo>
                    <a:pt x="19239" y="20719"/>
                    <a:pt x="19683" y="19535"/>
                    <a:pt x="19683" y="18499"/>
                  </a:cubicBezTo>
                  <a:lnTo>
                    <a:pt x="19535"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7"/>
            <p:cNvSpPr/>
            <p:nvPr/>
          </p:nvSpPr>
          <p:spPr>
            <a:xfrm>
              <a:off x="1537786" y="2333164"/>
              <a:ext cx="504250" cy="561174"/>
            </a:xfrm>
            <a:custGeom>
              <a:avLst/>
              <a:gdLst/>
              <a:ahLst/>
              <a:cxnLst/>
              <a:rect l="l" t="t" r="r" b="b"/>
              <a:pathLst>
                <a:path w="22199" h="24705" extrusionOk="0">
                  <a:moveTo>
                    <a:pt x="21163" y="1"/>
                  </a:moveTo>
                  <a:lnTo>
                    <a:pt x="1" y="12284"/>
                  </a:lnTo>
                  <a:cubicBezTo>
                    <a:pt x="593" y="13320"/>
                    <a:pt x="1481" y="14208"/>
                    <a:pt x="2369" y="14652"/>
                  </a:cubicBezTo>
                  <a:lnTo>
                    <a:pt x="18499" y="23975"/>
                  </a:lnTo>
                  <a:lnTo>
                    <a:pt x="18943" y="24271"/>
                  </a:lnTo>
                  <a:cubicBezTo>
                    <a:pt x="19449" y="24566"/>
                    <a:pt x="19931" y="24705"/>
                    <a:pt x="20361" y="24705"/>
                  </a:cubicBezTo>
                  <a:cubicBezTo>
                    <a:pt x="21442" y="24705"/>
                    <a:pt x="22199" y="23829"/>
                    <a:pt x="22199" y="22347"/>
                  </a:cubicBezTo>
                  <a:lnTo>
                    <a:pt x="22199" y="3257"/>
                  </a:lnTo>
                  <a:cubicBezTo>
                    <a:pt x="22199" y="2221"/>
                    <a:pt x="21755" y="1037"/>
                    <a:pt x="21163"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7"/>
            <p:cNvSpPr/>
            <p:nvPr/>
          </p:nvSpPr>
          <p:spPr>
            <a:xfrm>
              <a:off x="1517638" y="2051021"/>
              <a:ext cx="500888" cy="561174"/>
            </a:xfrm>
            <a:custGeom>
              <a:avLst/>
              <a:gdLst/>
              <a:ahLst/>
              <a:cxnLst/>
              <a:rect l="l" t="t" r="r" b="b"/>
              <a:pathLst>
                <a:path w="22051" h="24705" extrusionOk="0">
                  <a:moveTo>
                    <a:pt x="1838" y="1"/>
                  </a:moveTo>
                  <a:cubicBezTo>
                    <a:pt x="757" y="1"/>
                    <a:pt x="0" y="877"/>
                    <a:pt x="0" y="2359"/>
                  </a:cubicBezTo>
                  <a:lnTo>
                    <a:pt x="0" y="2951"/>
                  </a:lnTo>
                  <a:lnTo>
                    <a:pt x="0" y="21597"/>
                  </a:lnTo>
                  <a:cubicBezTo>
                    <a:pt x="0" y="22485"/>
                    <a:pt x="296" y="23669"/>
                    <a:pt x="888" y="24705"/>
                  </a:cubicBezTo>
                  <a:lnTo>
                    <a:pt x="22050" y="12422"/>
                  </a:lnTo>
                  <a:cubicBezTo>
                    <a:pt x="21606" y="11386"/>
                    <a:pt x="20718" y="10498"/>
                    <a:pt x="19830" y="10054"/>
                  </a:cubicBezTo>
                  <a:lnTo>
                    <a:pt x="3552" y="583"/>
                  </a:lnTo>
                  <a:lnTo>
                    <a:pt x="3256" y="435"/>
                  </a:lnTo>
                  <a:cubicBezTo>
                    <a:pt x="2750" y="140"/>
                    <a:pt x="2268" y="1"/>
                    <a:pt x="1838" y="1"/>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7"/>
            <p:cNvSpPr/>
            <p:nvPr/>
          </p:nvSpPr>
          <p:spPr>
            <a:xfrm>
              <a:off x="1600149" y="2062391"/>
              <a:ext cx="443738" cy="763110"/>
            </a:xfrm>
            <a:custGeom>
              <a:avLst/>
              <a:gdLst/>
              <a:ahLst/>
              <a:cxnLst/>
              <a:rect l="l" t="t" r="r" b="b"/>
              <a:pathLst>
                <a:path w="19535" h="33595" extrusionOk="0">
                  <a:moveTo>
                    <a:pt x="1" y="1"/>
                  </a:moveTo>
                  <a:lnTo>
                    <a:pt x="1" y="18499"/>
                  </a:lnTo>
                  <a:cubicBezTo>
                    <a:pt x="1" y="19535"/>
                    <a:pt x="297" y="20719"/>
                    <a:pt x="889" y="21755"/>
                  </a:cubicBezTo>
                  <a:cubicBezTo>
                    <a:pt x="1481" y="22643"/>
                    <a:pt x="2220" y="23531"/>
                    <a:pt x="3108" y="24123"/>
                  </a:cubicBezTo>
                  <a:lnTo>
                    <a:pt x="19239" y="33446"/>
                  </a:lnTo>
                  <a:lnTo>
                    <a:pt x="19535" y="33594"/>
                  </a:lnTo>
                  <a:lnTo>
                    <a:pt x="19535" y="15096"/>
                  </a:lnTo>
                  <a:cubicBezTo>
                    <a:pt x="19535" y="13912"/>
                    <a:pt x="19091" y="12876"/>
                    <a:pt x="18499" y="11840"/>
                  </a:cubicBezTo>
                  <a:cubicBezTo>
                    <a:pt x="18055" y="10804"/>
                    <a:pt x="17167" y="9916"/>
                    <a:pt x="16279" y="9472"/>
                  </a:cubicBez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7"/>
            <p:cNvSpPr/>
            <p:nvPr/>
          </p:nvSpPr>
          <p:spPr>
            <a:xfrm>
              <a:off x="1147861" y="577613"/>
              <a:ext cx="2632078" cy="1504301"/>
            </a:xfrm>
            <a:custGeom>
              <a:avLst/>
              <a:gdLst/>
              <a:ahLst/>
              <a:cxnLst/>
              <a:rect l="l" t="t" r="r" b="b"/>
              <a:pathLst>
                <a:path w="115874" h="66225" extrusionOk="0">
                  <a:moveTo>
                    <a:pt x="57937" y="1"/>
                  </a:moveTo>
                  <a:cubicBezTo>
                    <a:pt x="56198" y="1"/>
                    <a:pt x="54460" y="408"/>
                    <a:pt x="53128" y="1221"/>
                  </a:cubicBezTo>
                  <a:lnTo>
                    <a:pt x="2516" y="30375"/>
                  </a:lnTo>
                  <a:cubicBezTo>
                    <a:pt x="0" y="31855"/>
                    <a:pt x="0" y="34371"/>
                    <a:pt x="2516" y="35851"/>
                  </a:cubicBezTo>
                  <a:lnTo>
                    <a:pt x="53128" y="65004"/>
                  </a:lnTo>
                  <a:cubicBezTo>
                    <a:pt x="54460" y="65818"/>
                    <a:pt x="56198" y="66225"/>
                    <a:pt x="57937" y="66225"/>
                  </a:cubicBezTo>
                  <a:cubicBezTo>
                    <a:pt x="59676" y="66225"/>
                    <a:pt x="61415" y="65818"/>
                    <a:pt x="62747" y="65004"/>
                  </a:cubicBezTo>
                  <a:lnTo>
                    <a:pt x="113210" y="35851"/>
                  </a:lnTo>
                  <a:cubicBezTo>
                    <a:pt x="115874" y="34371"/>
                    <a:pt x="115874" y="31855"/>
                    <a:pt x="113210" y="30375"/>
                  </a:cubicBezTo>
                  <a:lnTo>
                    <a:pt x="62747" y="1221"/>
                  </a:lnTo>
                  <a:cubicBezTo>
                    <a:pt x="61415" y="408"/>
                    <a:pt x="59676" y="1"/>
                    <a:pt x="57937"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7"/>
            <p:cNvSpPr/>
            <p:nvPr/>
          </p:nvSpPr>
          <p:spPr>
            <a:xfrm>
              <a:off x="1971438" y="1052424"/>
              <a:ext cx="981583" cy="554678"/>
            </a:xfrm>
            <a:custGeom>
              <a:avLst/>
              <a:gdLst/>
              <a:ahLst/>
              <a:cxnLst/>
              <a:rect l="l" t="t" r="r" b="b"/>
              <a:pathLst>
                <a:path w="43213" h="24419" extrusionOk="0">
                  <a:moveTo>
                    <a:pt x="21606" y="1"/>
                  </a:moveTo>
                  <a:cubicBezTo>
                    <a:pt x="20422" y="1"/>
                    <a:pt x="19238" y="297"/>
                    <a:pt x="18499" y="741"/>
                  </a:cubicBezTo>
                  <a:lnTo>
                    <a:pt x="1776" y="10360"/>
                  </a:lnTo>
                  <a:cubicBezTo>
                    <a:pt x="0" y="11396"/>
                    <a:pt x="0" y="13024"/>
                    <a:pt x="1776" y="14060"/>
                  </a:cubicBezTo>
                  <a:lnTo>
                    <a:pt x="2368" y="14356"/>
                  </a:lnTo>
                  <a:lnTo>
                    <a:pt x="18499" y="23679"/>
                  </a:lnTo>
                  <a:cubicBezTo>
                    <a:pt x="19386" y="24123"/>
                    <a:pt x="20422" y="24419"/>
                    <a:pt x="21606" y="24419"/>
                  </a:cubicBezTo>
                  <a:cubicBezTo>
                    <a:pt x="22790" y="24419"/>
                    <a:pt x="23974" y="24123"/>
                    <a:pt x="24862" y="23679"/>
                  </a:cubicBezTo>
                  <a:lnTo>
                    <a:pt x="40993" y="14356"/>
                  </a:lnTo>
                  <a:lnTo>
                    <a:pt x="41436" y="14060"/>
                  </a:lnTo>
                  <a:cubicBezTo>
                    <a:pt x="43212" y="13024"/>
                    <a:pt x="43212" y="11396"/>
                    <a:pt x="41436" y="10360"/>
                  </a:cubicBezTo>
                  <a:lnTo>
                    <a:pt x="24862" y="741"/>
                  </a:lnTo>
                  <a:cubicBezTo>
                    <a:pt x="23974" y="297"/>
                    <a:pt x="22790" y="1"/>
                    <a:pt x="21606" y="1"/>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7"/>
            <p:cNvSpPr/>
            <p:nvPr/>
          </p:nvSpPr>
          <p:spPr>
            <a:xfrm>
              <a:off x="1971438" y="1052424"/>
              <a:ext cx="490803" cy="554678"/>
            </a:xfrm>
            <a:custGeom>
              <a:avLst/>
              <a:gdLst/>
              <a:ahLst/>
              <a:cxnLst/>
              <a:rect l="l" t="t" r="r" b="b"/>
              <a:pathLst>
                <a:path w="21607" h="24419" extrusionOk="0">
                  <a:moveTo>
                    <a:pt x="21606" y="1"/>
                  </a:moveTo>
                  <a:cubicBezTo>
                    <a:pt x="20422" y="1"/>
                    <a:pt x="19238" y="297"/>
                    <a:pt x="18499" y="741"/>
                  </a:cubicBezTo>
                  <a:lnTo>
                    <a:pt x="1776" y="10360"/>
                  </a:lnTo>
                  <a:cubicBezTo>
                    <a:pt x="0" y="11396"/>
                    <a:pt x="0" y="13024"/>
                    <a:pt x="1776" y="14060"/>
                  </a:cubicBezTo>
                  <a:lnTo>
                    <a:pt x="2368" y="14356"/>
                  </a:lnTo>
                  <a:lnTo>
                    <a:pt x="18499" y="23679"/>
                  </a:lnTo>
                  <a:cubicBezTo>
                    <a:pt x="19386" y="24123"/>
                    <a:pt x="20422" y="24419"/>
                    <a:pt x="21606" y="24419"/>
                  </a:cubicBezTo>
                  <a:lnTo>
                    <a:pt x="21606" y="1"/>
                  </a:ln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7"/>
            <p:cNvSpPr/>
            <p:nvPr/>
          </p:nvSpPr>
          <p:spPr>
            <a:xfrm>
              <a:off x="2025205" y="1153036"/>
              <a:ext cx="877390" cy="457639"/>
            </a:xfrm>
            <a:custGeom>
              <a:avLst/>
              <a:gdLst/>
              <a:ahLst/>
              <a:cxnLst/>
              <a:rect l="l" t="t" r="r" b="b"/>
              <a:pathLst>
                <a:path w="38626" h="20147" extrusionOk="0">
                  <a:moveTo>
                    <a:pt x="19182" y="1"/>
                  </a:moveTo>
                  <a:cubicBezTo>
                    <a:pt x="18079" y="1"/>
                    <a:pt x="16985" y="225"/>
                    <a:pt x="16132" y="723"/>
                  </a:cubicBezTo>
                  <a:lnTo>
                    <a:pt x="1" y="10047"/>
                  </a:lnTo>
                  <a:lnTo>
                    <a:pt x="16132" y="19370"/>
                  </a:lnTo>
                  <a:cubicBezTo>
                    <a:pt x="17019" y="19888"/>
                    <a:pt x="18166" y="20147"/>
                    <a:pt x="19313" y="20147"/>
                  </a:cubicBezTo>
                  <a:cubicBezTo>
                    <a:pt x="20460" y="20147"/>
                    <a:pt x="21607" y="19888"/>
                    <a:pt x="22495" y="19370"/>
                  </a:cubicBezTo>
                  <a:lnTo>
                    <a:pt x="38626" y="10047"/>
                  </a:lnTo>
                  <a:lnTo>
                    <a:pt x="22495" y="723"/>
                  </a:lnTo>
                  <a:cubicBezTo>
                    <a:pt x="21573" y="262"/>
                    <a:pt x="20372" y="1"/>
                    <a:pt x="19182" y="1"/>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7" name="Google Shape;3547;p37"/>
          <p:cNvSpPr txBox="1">
            <a:spLocks noGrp="1"/>
          </p:cNvSpPr>
          <p:nvPr>
            <p:ph type="title"/>
          </p:nvPr>
        </p:nvSpPr>
        <p:spPr>
          <a:xfrm>
            <a:off x="4970825" y="3045825"/>
            <a:ext cx="3580800" cy="841800"/>
          </a:xfrm>
          <a:prstGeom prst="rect">
            <a:avLst/>
          </a:prstGeom>
        </p:spPr>
        <p:txBody>
          <a:bodyPr spcFirstLastPara="1" wrap="square" lIns="228600" tIns="91425" rIns="91425" bIns="91425" anchor="ctr" anchorCtr="0">
            <a:noAutofit/>
          </a:bodyPr>
          <a:lstStyle/>
          <a:p>
            <a:pPr marL="0" lvl="0" indent="0" algn="r" rtl="0">
              <a:spcBef>
                <a:spcPts val="0"/>
              </a:spcBef>
              <a:spcAft>
                <a:spcPts val="0"/>
              </a:spcAft>
              <a:buNone/>
            </a:pPr>
            <a:r>
              <a:rPr lang="en"/>
              <a:t>WHOA!</a:t>
            </a:r>
            <a:endParaRPr/>
          </a:p>
        </p:txBody>
      </p:sp>
      <p:sp>
        <p:nvSpPr>
          <p:cNvPr id="3548" name="Google Shape;3548;p37"/>
          <p:cNvSpPr txBox="1">
            <a:spLocks noGrp="1"/>
          </p:cNvSpPr>
          <p:nvPr>
            <p:ph type="subTitle" idx="1"/>
          </p:nvPr>
        </p:nvSpPr>
        <p:spPr>
          <a:xfrm>
            <a:off x="3794225" y="4072975"/>
            <a:ext cx="4757400" cy="69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This could be the part of the presentation where you can introduce yourself, write your email...</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52"/>
        <p:cNvGrpSpPr/>
        <p:nvPr/>
      </p:nvGrpSpPr>
      <p:grpSpPr>
        <a:xfrm>
          <a:off x="0" y="0"/>
          <a:ext cx="0" cy="0"/>
          <a:chOff x="0" y="0"/>
          <a:chExt cx="0" cy="0"/>
        </a:xfrm>
      </p:grpSpPr>
      <p:sp>
        <p:nvSpPr>
          <p:cNvPr id="3553" name="Google Shape;3553;p38"/>
          <p:cNvSpPr/>
          <p:nvPr/>
        </p:nvSpPr>
        <p:spPr>
          <a:xfrm>
            <a:off x="1476097" y="1823013"/>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8"/>
          <p:cNvSpPr/>
          <p:nvPr/>
        </p:nvSpPr>
        <p:spPr>
          <a:xfrm>
            <a:off x="3396819" y="1823013"/>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8"/>
          <p:cNvSpPr/>
          <p:nvPr/>
        </p:nvSpPr>
        <p:spPr>
          <a:xfrm>
            <a:off x="5317541" y="1823013"/>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8"/>
          <p:cNvSpPr/>
          <p:nvPr/>
        </p:nvSpPr>
        <p:spPr>
          <a:xfrm>
            <a:off x="7238263" y="1823013"/>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8"/>
          <p:cNvSpPr txBox="1">
            <a:spLocks noGrp="1"/>
          </p:cNvSpPr>
          <p:nvPr>
            <p:ph type="subTitle" idx="1"/>
          </p:nvPr>
        </p:nvSpPr>
        <p:spPr>
          <a:xfrm>
            <a:off x="1024592" y="3269950"/>
            <a:ext cx="1683300" cy="78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could describe the topic of the section</a:t>
            </a:r>
            <a:endParaRPr/>
          </a:p>
        </p:txBody>
      </p:sp>
      <p:sp>
        <p:nvSpPr>
          <p:cNvPr id="3558" name="Google Shape;3558;p38"/>
          <p:cNvSpPr txBox="1">
            <a:spLocks noGrp="1"/>
          </p:cNvSpPr>
          <p:nvPr>
            <p:ph type="title" idx="15"/>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3559" name="Google Shape;3559;p38"/>
          <p:cNvSpPr txBox="1">
            <a:spLocks noGrp="1"/>
          </p:cNvSpPr>
          <p:nvPr>
            <p:ph type="title"/>
          </p:nvPr>
        </p:nvSpPr>
        <p:spPr>
          <a:xfrm>
            <a:off x="889592" y="2831275"/>
            <a:ext cx="1953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3560" name="Google Shape;3560;p38"/>
          <p:cNvSpPr txBox="1">
            <a:spLocks noGrp="1"/>
          </p:cNvSpPr>
          <p:nvPr>
            <p:ph type="title" idx="2"/>
          </p:nvPr>
        </p:nvSpPr>
        <p:spPr>
          <a:xfrm>
            <a:off x="1477030" y="1967775"/>
            <a:ext cx="780300" cy="4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3561" name="Google Shape;3561;p38"/>
          <p:cNvSpPr txBox="1">
            <a:spLocks noGrp="1"/>
          </p:cNvSpPr>
          <p:nvPr>
            <p:ph type="subTitle" idx="3"/>
          </p:nvPr>
        </p:nvSpPr>
        <p:spPr>
          <a:xfrm>
            <a:off x="2945314" y="3269950"/>
            <a:ext cx="1683300" cy="78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could describe the topic of the section</a:t>
            </a:r>
            <a:endParaRPr/>
          </a:p>
        </p:txBody>
      </p:sp>
      <p:sp>
        <p:nvSpPr>
          <p:cNvPr id="3562" name="Google Shape;3562;p38"/>
          <p:cNvSpPr txBox="1">
            <a:spLocks noGrp="1"/>
          </p:cNvSpPr>
          <p:nvPr>
            <p:ph type="title" idx="4"/>
          </p:nvPr>
        </p:nvSpPr>
        <p:spPr>
          <a:xfrm>
            <a:off x="2810314" y="2831275"/>
            <a:ext cx="1953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CATEGORIES</a:t>
            </a:r>
            <a:endParaRPr/>
          </a:p>
        </p:txBody>
      </p:sp>
      <p:sp>
        <p:nvSpPr>
          <p:cNvPr id="3563" name="Google Shape;3563;p38"/>
          <p:cNvSpPr txBox="1">
            <a:spLocks noGrp="1"/>
          </p:cNvSpPr>
          <p:nvPr>
            <p:ph type="title" idx="5"/>
          </p:nvPr>
        </p:nvSpPr>
        <p:spPr>
          <a:xfrm>
            <a:off x="3398055" y="1967775"/>
            <a:ext cx="780300" cy="4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3564" name="Google Shape;3564;p38"/>
          <p:cNvSpPr txBox="1">
            <a:spLocks noGrp="1"/>
          </p:cNvSpPr>
          <p:nvPr>
            <p:ph type="subTitle" idx="6"/>
          </p:nvPr>
        </p:nvSpPr>
        <p:spPr>
          <a:xfrm>
            <a:off x="4866036" y="3269950"/>
            <a:ext cx="1683300" cy="78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could describe the topic of the section</a:t>
            </a:r>
            <a:endParaRPr/>
          </a:p>
        </p:txBody>
      </p:sp>
      <p:sp>
        <p:nvSpPr>
          <p:cNvPr id="3565" name="Google Shape;3565;p38"/>
          <p:cNvSpPr txBox="1">
            <a:spLocks noGrp="1"/>
          </p:cNvSpPr>
          <p:nvPr>
            <p:ph type="title" idx="7"/>
          </p:nvPr>
        </p:nvSpPr>
        <p:spPr>
          <a:xfrm>
            <a:off x="4731036" y="2831275"/>
            <a:ext cx="1953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ACTIVITIES</a:t>
            </a:r>
            <a:endParaRPr/>
          </a:p>
        </p:txBody>
      </p:sp>
      <p:sp>
        <p:nvSpPr>
          <p:cNvPr id="3566" name="Google Shape;3566;p38"/>
          <p:cNvSpPr txBox="1">
            <a:spLocks noGrp="1"/>
          </p:cNvSpPr>
          <p:nvPr>
            <p:ph type="title" idx="8"/>
          </p:nvPr>
        </p:nvSpPr>
        <p:spPr>
          <a:xfrm>
            <a:off x="5318480" y="1967775"/>
            <a:ext cx="780300" cy="4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3567" name="Google Shape;3567;p38"/>
          <p:cNvSpPr txBox="1">
            <a:spLocks noGrp="1"/>
          </p:cNvSpPr>
          <p:nvPr>
            <p:ph type="subTitle" idx="9"/>
          </p:nvPr>
        </p:nvSpPr>
        <p:spPr>
          <a:xfrm>
            <a:off x="6786758" y="3269950"/>
            <a:ext cx="1683300" cy="78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could describe the topic of the section</a:t>
            </a:r>
            <a:endParaRPr/>
          </a:p>
        </p:txBody>
      </p:sp>
      <p:sp>
        <p:nvSpPr>
          <p:cNvPr id="3568" name="Google Shape;3568;p38"/>
          <p:cNvSpPr txBox="1">
            <a:spLocks noGrp="1"/>
          </p:cNvSpPr>
          <p:nvPr>
            <p:ph type="title" idx="13"/>
          </p:nvPr>
        </p:nvSpPr>
        <p:spPr>
          <a:xfrm>
            <a:off x="6651758" y="2831275"/>
            <a:ext cx="1953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3569" name="Google Shape;3569;p38"/>
          <p:cNvSpPr txBox="1">
            <a:spLocks noGrp="1"/>
          </p:cNvSpPr>
          <p:nvPr>
            <p:ph type="title" idx="14"/>
          </p:nvPr>
        </p:nvSpPr>
        <p:spPr>
          <a:xfrm>
            <a:off x="7239204" y="1967775"/>
            <a:ext cx="780300" cy="4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73"/>
        <p:cNvGrpSpPr/>
        <p:nvPr/>
      </p:nvGrpSpPr>
      <p:grpSpPr>
        <a:xfrm>
          <a:off x="0" y="0"/>
          <a:ext cx="0" cy="0"/>
          <a:chOff x="0" y="0"/>
          <a:chExt cx="0" cy="0"/>
        </a:xfrm>
      </p:grpSpPr>
      <p:sp>
        <p:nvSpPr>
          <p:cNvPr id="3574" name="Google Shape;3574;p39"/>
          <p:cNvSpPr txBox="1">
            <a:spLocks noGrp="1"/>
          </p:cNvSpPr>
          <p:nvPr>
            <p:ph type="title"/>
          </p:nvPr>
        </p:nvSpPr>
        <p:spPr>
          <a:xfrm>
            <a:off x="1030350" y="1239900"/>
            <a:ext cx="7083300" cy="20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3575" name="Google Shape;3575;p39"/>
          <p:cNvSpPr txBox="1">
            <a:spLocks noGrp="1"/>
          </p:cNvSpPr>
          <p:nvPr>
            <p:ph type="subTitle" idx="1"/>
          </p:nvPr>
        </p:nvSpPr>
        <p:spPr>
          <a:xfrm>
            <a:off x="1030350" y="3271800"/>
            <a:ext cx="7083300" cy="63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 SOMEONE FAMOUS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79"/>
        <p:cNvGrpSpPr/>
        <p:nvPr/>
      </p:nvGrpSpPr>
      <p:grpSpPr>
        <a:xfrm>
          <a:off x="0" y="0"/>
          <a:ext cx="0" cy="0"/>
          <a:chOff x="0" y="0"/>
          <a:chExt cx="0" cy="0"/>
        </a:xfrm>
      </p:grpSpPr>
      <p:grpSp>
        <p:nvGrpSpPr>
          <p:cNvPr id="3580" name="Google Shape;3580;p40"/>
          <p:cNvGrpSpPr/>
          <p:nvPr/>
        </p:nvGrpSpPr>
        <p:grpSpPr>
          <a:xfrm flipH="1">
            <a:off x="720094" y="381959"/>
            <a:ext cx="2376219" cy="3368658"/>
            <a:chOff x="2063000" y="371300"/>
            <a:chExt cx="3383000" cy="4795925"/>
          </a:xfrm>
        </p:grpSpPr>
        <p:sp>
          <p:nvSpPr>
            <p:cNvPr id="3581" name="Google Shape;3581;p40"/>
            <p:cNvSpPr/>
            <p:nvPr/>
          </p:nvSpPr>
          <p:spPr>
            <a:xfrm>
              <a:off x="2649025" y="3895250"/>
              <a:ext cx="2215375" cy="1271975"/>
            </a:xfrm>
            <a:custGeom>
              <a:avLst/>
              <a:gdLst/>
              <a:ahLst/>
              <a:cxnLst/>
              <a:rect l="l" t="t" r="r" b="b"/>
              <a:pathLst>
                <a:path w="88615" h="50879" extrusionOk="0">
                  <a:moveTo>
                    <a:pt x="19623" y="0"/>
                  </a:moveTo>
                  <a:cubicBezTo>
                    <a:pt x="18247" y="0"/>
                    <a:pt x="16871" y="311"/>
                    <a:pt x="15805" y="933"/>
                  </a:cubicBezTo>
                  <a:lnTo>
                    <a:pt x="2131" y="8746"/>
                  </a:lnTo>
                  <a:cubicBezTo>
                    <a:pt x="0" y="9990"/>
                    <a:pt x="0" y="11943"/>
                    <a:pt x="2131" y="13186"/>
                  </a:cubicBezTo>
                  <a:lnTo>
                    <a:pt x="64641" y="49946"/>
                  </a:lnTo>
                  <a:cubicBezTo>
                    <a:pt x="65706" y="50568"/>
                    <a:pt x="67083" y="50878"/>
                    <a:pt x="68437" y="50878"/>
                  </a:cubicBezTo>
                  <a:cubicBezTo>
                    <a:pt x="69791" y="50878"/>
                    <a:pt x="71123" y="50568"/>
                    <a:pt x="72099" y="49946"/>
                  </a:cubicBezTo>
                  <a:lnTo>
                    <a:pt x="86484" y="41600"/>
                  </a:lnTo>
                  <a:cubicBezTo>
                    <a:pt x="88615" y="40534"/>
                    <a:pt x="88615" y="38581"/>
                    <a:pt x="86484" y="37338"/>
                  </a:cubicBezTo>
                  <a:lnTo>
                    <a:pt x="23441" y="933"/>
                  </a:lnTo>
                  <a:cubicBezTo>
                    <a:pt x="22376" y="311"/>
                    <a:pt x="21000" y="0"/>
                    <a:pt x="19623"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0"/>
            <p:cNvSpPr/>
            <p:nvPr/>
          </p:nvSpPr>
          <p:spPr>
            <a:xfrm>
              <a:off x="2120700" y="2058350"/>
              <a:ext cx="834675" cy="581625"/>
            </a:xfrm>
            <a:custGeom>
              <a:avLst/>
              <a:gdLst/>
              <a:ahLst/>
              <a:cxnLst/>
              <a:rect l="l" t="t" r="r" b="b"/>
              <a:pathLst>
                <a:path w="33387" h="23265" extrusionOk="0">
                  <a:moveTo>
                    <a:pt x="29835" y="23264"/>
                  </a:moveTo>
                  <a:lnTo>
                    <a:pt x="33387" y="17226"/>
                  </a:lnTo>
                  <a:lnTo>
                    <a:pt x="3552" y="1"/>
                  </a:lnTo>
                  <a:lnTo>
                    <a:pt x="1" y="6039"/>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0"/>
            <p:cNvSpPr/>
            <p:nvPr/>
          </p:nvSpPr>
          <p:spPr>
            <a:xfrm>
              <a:off x="2848800" y="2471250"/>
              <a:ext cx="124325" cy="182050"/>
            </a:xfrm>
            <a:custGeom>
              <a:avLst/>
              <a:gdLst/>
              <a:ahLst/>
              <a:cxnLst/>
              <a:rect l="l" t="t" r="r" b="b"/>
              <a:pathLst>
                <a:path w="4973" h="7282" extrusionOk="0">
                  <a:moveTo>
                    <a:pt x="2487" y="888"/>
                  </a:moveTo>
                  <a:cubicBezTo>
                    <a:pt x="1066" y="1598"/>
                    <a:pt x="1" y="3552"/>
                    <a:pt x="1" y="5150"/>
                  </a:cubicBezTo>
                  <a:cubicBezTo>
                    <a:pt x="1" y="6748"/>
                    <a:pt x="1066" y="7281"/>
                    <a:pt x="2487" y="6571"/>
                  </a:cubicBezTo>
                  <a:cubicBezTo>
                    <a:pt x="3907" y="5683"/>
                    <a:pt x="4973" y="3907"/>
                    <a:pt x="4973" y="2309"/>
                  </a:cubicBezTo>
                  <a:cubicBezTo>
                    <a:pt x="4973" y="710"/>
                    <a:pt x="3907" y="0"/>
                    <a:pt x="2487"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0"/>
            <p:cNvSpPr/>
            <p:nvPr/>
          </p:nvSpPr>
          <p:spPr>
            <a:xfrm>
              <a:off x="2063000" y="2031725"/>
              <a:ext cx="199800" cy="199800"/>
            </a:xfrm>
            <a:custGeom>
              <a:avLst/>
              <a:gdLst/>
              <a:ahLst/>
              <a:cxnLst/>
              <a:rect l="l" t="t" r="r" b="b"/>
              <a:pathLst>
                <a:path w="7992" h="7992" extrusionOk="0">
                  <a:moveTo>
                    <a:pt x="5860" y="1066"/>
                  </a:moveTo>
                  <a:cubicBezTo>
                    <a:pt x="7459" y="1954"/>
                    <a:pt x="7991" y="4085"/>
                    <a:pt x="7103" y="5861"/>
                  </a:cubicBezTo>
                  <a:cubicBezTo>
                    <a:pt x="6038" y="7459"/>
                    <a:pt x="3907" y="7992"/>
                    <a:pt x="2309" y="7104"/>
                  </a:cubicBezTo>
                  <a:cubicBezTo>
                    <a:pt x="533" y="6038"/>
                    <a:pt x="0" y="3907"/>
                    <a:pt x="1066" y="2309"/>
                  </a:cubicBezTo>
                  <a:cubicBezTo>
                    <a:pt x="1954" y="533"/>
                    <a:pt x="4085" y="0"/>
                    <a:pt x="5860" y="106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0"/>
            <p:cNvSpPr/>
            <p:nvPr/>
          </p:nvSpPr>
          <p:spPr>
            <a:xfrm>
              <a:off x="2120700" y="1672100"/>
              <a:ext cx="834675" cy="586075"/>
            </a:xfrm>
            <a:custGeom>
              <a:avLst/>
              <a:gdLst/>
              <a:ahLst/>
              <a:cxnLst/>
              <a:rect l="l" t="t" r="r" b="b"/>
              <a:pathLst>
                <a:path w="33387" h="23443" extrusionOk="0">
                  <a:moveTo>
                    <a:pt x="29835" y="23442"/>
                  </a:moveTo>
                  <a:lnTo>
                    <a:pt x="33387" y="17227"/>
                  </a:lnTo>
                  <a:lnTo>
                    <a:pt x="3552" y="1"/>
                  </a:lnTo>
                  <a:lnTo>
                    <a:pt x="1" y="6216"/>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0"/>
            <p:cNvSpPr/>
            <p:nvPr/>
          </p:nvSpPr>
          <p:spPr>
            <a:xfrm>
              <a:off x="2848800" y="2089425"/>
              <a:ext cx="124325" cy="182050"/>
            </a:xfrm>
            <a:custGeom>
              <a:avLst/>
              <a:gdLst/>
              <a:ahLst/>
              <a:cxnLst/>
              <a:rect l="l" t="t" r="r" b="b"/>
              <a:pathLst>
                <a:path w="4973" h="7282" extrusionOk="0">
                  <a:moveTo>
                    <a:pt x="2487" y="711"/>
                  </a:moveTo>
                  <a:cubicBezTo>
                    <a:pt x="1066" y="1599"/>
                    <a:pt x="1" y="3553"/>
                    <a:pt x="1" y="5151"/>
                  </a:cubicBezTo>
                  <a:cubicBezTo>
                    <a:pt x="1" y="6571"/>
                    <a:pt x="1066" y="7282"/>
                    <a:pt x="2487" y="6571"/>
                  </a:cubicBezTo>
                  <a:cubicBezTo>
                    <a:pt x="3907" y="5684"/>
                    <a:pt x="4973" y="3730"/>
                    <a:pt x="4973" y="2132"/>
                  </a:cubicBezTo>
                  <a:cubicBezTo>
                    <a:pt x="4973" y="534"/>
                    <a:pt x="3907" y="1"/>
                    <a:pt x="2487" y="711"/>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0"/>
            <p:cNvSpPr/>
            <p:nvPr/>
          </p:nvSpPr>
          <p:spPr>
            <a:xfrm>
              <a:off x="2063000" y="1649900"/>
              <a:ext cx="199800" cy="199825"/>
            </a:xfrm>
            <a:custGeom>
              <a:avLst/>
              <a:gdLst/>
              <a:ahLst/>
              <a:cxnLst/>
              <a:rect l="l" t="t" r="r" b="b"/>
              <a:pathLst>
                <a:path w="7992" h="7993" extrusionOk="0">
                  <a:moveTo>
                    <a:pt x="5860" y="889"/>
                  </a:moveTo>
                  <a:cubicBezTo>
                    <a:pt x="7459" y="1954"/>
                    <a:pt x="7991" y="4085"/>
                    <a:pt x="7103" y="5684"/>
                  </a:cubicBezTo>
                  <a:cubicBezTo>
                    <a:pt x="6038" y="7460"/>
                    <a:pt x="3907" y="7992"/>
                    <a:pt x="2309" y="7104"/>
                  </a:cubicBezTo>
                  <a:cubicBezTo>
                    <a:pt x="710" y="6039"/>
                    <a:pt x="0" y="3908"/>
                    <a:pt x="1066" y="2310"/>
                  </a:cubicBezTo>
                  <a:cubicBezTo>
                    <a:pt x="1954" y="534"/>
                    <a:pt x="4085" y="1"/>
                    <a:pt x="5860" y="889"/>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0"/>
            <p:cNvSpPr/>
            <p:nvPr/>
          </p:nvSpPr>
          <p:spPr>
            <a:xfrm>
              <a:off x="2120700" y="1290300"/>
              <a:ext cx="834675" cy="581625"/>
            </a:xfrm>
            <a:custGeom>
              <a:avLst/>
              <a:gdLst/>
              <a:ahLst/>
              <a:cxnLst/>
              <a:rect l="l" t="t" r="r" b="b"/>
              <a:pathLst>
                <a:path w="33387" h="23265" extrusionOk="0">
                  <a:moveTo>
                    <a:pt x="29835" y="23264"/>
                  </a:moveTo>
                  <a:lnTo>
                    <a:pt x="33387" y="17226"/>
                  </a:lnTo>
                  <a:lnTo>
                    <a:pt x="3552" y="1"/>
                  </a:lnTo>
                  <a:lnTo>
                    <a:pt x="1" y="6038"/>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0"/>
            <p:cNvSpPr/>
            <p:nvPr/>
          </p:nvSpPr>
          <p:spPr>
            <a:xfrm>
              <a:off x="2848800" y="1707625"/>
              <a:ext cx="124325" cy="182050"/>
            </a:xfrm>
            <a:custGeom>
              <a:avLst/>
              <a:gdLst/>
              <a:ahLst/>
              <a:cxnLst/>
              <a:rect l="l" t="t" r="r" b="b"/>
              <a:pathLst>
                <a:path w="4973" h="7282" extrusionOk="0">
                  <a:moveTo>
                    <a:pt x="2487" y="711"/>
                  </a:moveTo>
                  <a:cubicBezTo>
                    <a:pt x="1066" y="1599"/>
                    <a:pt x="1" y="3375"/>
                    <a:pt x="1" y="4973"/>
                  </a:cubicBezTo>
                  <a:cubicBezTo>
                    <a:pt x="1" y="6571"/>
                    <a:pt x="1066" y="7282"/>
                    <a:pt x="2487" y="6394"/>
                  </a:cubicBezTo>
                  <a:cubicBezTo>
                    <a:pt x="3907" y="5683"/>
                    <a:pt x="4973" y="3730"/>
                    <a:pt x="4973" y="2132"/>
                  </a:cubicBezTo>
                  <a:cubicBezTo>
                    <a:pt x="4973" y="533"/>
                    <a:pt x="3907" y="1"/>
                    <a:pt x="2487" y="711"/>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0"/>
            <p:cNvSpPr/>
            <p:nvPr/>
          </p:nvSpPr>
          <p:spPr>
            <a:xfrm>
              <a:off x="2063000" y="1268100"/>
              <a:ext cx="199800" cy="199800"/>
            </a:xfrm>
            <a:custGeom>
              <a:avLst/>
              <a:gdLst/>
              <a:ahLst/>
              <a:cxnLst/>
              <a:rect l="l" t="t" r="r" b="b"/>
              <a:pathLst>
                <a:path w="7992" h="7992" extrusionOk="0">
                  <a:moveTo>
                    <a:pt x="5860" y="889"/>
                  </a:moveTo>
                  <a:cubicBezTo>
                    <a:pt x="7459" y="1954"/>
                    <a:pt x="7991" y="4085"/>
                    <a:pt x="7103" y="5683"/>
                  </a:cubicBezTo>
                  <a:cubicBezTo>
                    <a:pt x="6038" y="7459"/>
                    <a:pt x="3907" y="7992"/>
                    <a:pt x="2309" y="6926"/>
                  </a:cubicBezTo>
                  <a:cubicBezTo>
                    <a:pt x="710" y="6039"/>
                    <a:pt x="0" y="3908"/>
                    <a:pt x="1066" y="2132"/>
                  </a:cubicBezTo>
                  <a:cubicBezTo>
                    <a:pt x="1954" y="533"/>
                    <a:pt x="4085" y="1"/>
                    <a:pt x="5860" y="889"/>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0"/>
            <p:cNvSpPr/>
            <p:nvPr/>
          </p:nvSpPr>
          <p:spPr>
            <a:xfrm>
              <a:off x="2120700" y="908500"/>
              <a:ext cx="834675" cy="581600"/>
            </a:xfrm>
            <a:custGeom>
              <a:avLst/>
              <a:gdLst/>
              <a:ahLst/>
              <a:cxnLst/>
              <a:rect l="l" t="t" r="r" b="b"/>
              <a:pathLst>
                <a:path w="33387" h="23264" extrusionOk="0">
                  <a:moveTo>
                    <a:pt x="29835" y="23264"/>
                  </a:moveTo>
                  <a:lnTo>
                    <a:pt x="33387" y="17226"/>
                  </a:lnTo>
                  <a:lnTo>
                    <a:pt x="3552" y="0"/>
                  </a:lnTo>
                  <a:lnTo>
                    <a:pt x="1" y="6038"/>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0"/>
            <p:cNvSpPr/>
            <p:nvPr/>
          </p:nvSpPr>
          <p:spPr>
            <a:xfrm>
              <a:off x="2848800" y="1321375"/>
              <a:ext cx="124325" cy="186500"/>
            </a:xfrm>
            <a:custGeom>
              <a:avLst/>
              <a:gdLst/>
              <a:ahLst/>
              <a:cxnLst/>
              <a:rect l="l" t="t" r="r" b="b"/>
              <a:pathLst>
                <a:path w="4973" h="7460" extrusionOk="0">
                  <a:moveTo>
                    <a:pt x="2487" y="889"/>
                  </a:moveTo>
                  <a:cubicBezTo>
                    <a:pt x="1066" y="1599"/>
                    <a:pt x="1" y="3552"/>
                    <a:pt x="1" y="5151"/>
                  </a:cubicBezTo>
                  <a:cubicBezTo>
                    <a:pt x="1" y="6749"/>
                    <a:pt x="1066" y="7459"/>
                    <a:pt x="2487" y="6571"/>
                  </a:cubicBezTo>
                  <a:cubicBezTo>
                    <a:pt x="3907" y="5861"/>
                    <a:pt x="4973" y="3908"/>
                    <a:pt x="4973" y="2309"/>
                  </a:cubicBezTo>
                  <a:cubicBezTo>
                    <a:pt x="4973" y="711"/>
                    <a:pt x="3907" y="1"/>
                    <a:pt x="2487" y="889"/>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0"/>
            <p:cNvSpPr/>
            <p:nvPr/>
          </p:nvSpPr>
          <p:spPr>
            <a:xfrm>
              <a:off x="2063000" y="881850"/>
              <a:ext cx="199800" cy="204250"/>
            </a:xfrm>
            <a:custGeom>
              <a:avLst/>
              <a:gdLst/>
              <a:ahLst/>
              <a:cxnLst/>
              <a:rect l="l" t="t" r="r" b="b"/>
              <a:pathLst>
                <a:path w="7992" h="8170" extrusionOk="0">
                  <a:moveTo>
                    <a:pt x="5860" y="1066"/>
                  </a:moveTo>
                  <a:cubicBezTo>
                    <a:pt x="7459" y="1954"/>
                    <a:pt x="7991" y="4263"/>
                    <a:pt x="7103" y="5861"/>
                  </a:cubicBezTo>
                  <a:cubicBezTo>
                    <a:pt x="6038" y="7459"/>
                    <a:pt x="3907" y="8170"/>
                    <a:pt x="2309" y="7104"/>
                  </a:cubicBezTo>
                  <a:cubicBezTo>
                    <a:pt x="710" y="6216"/>
                    <a:pt x="0" y="4085"/>
                    <a:pt x="1066" y="2309"/>
                  </a:cubicBezTo>
                  <a:cubicBezTo>
                    <a:pt x="1954" y="711"/>
                    <a:pt x="4085" y="1"/>
                    <a:pt x="5860" y="106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0"/>
            <p:cNvSpPr/>
            <p:nvPr/>
          </p:nvSpPr>
          <p:spPr>
            <a:xfrm>
              <a:off x="4211750" y="3820875"/>
              <a:ext cx="173175" cy="861325"/>
            </a:xfrm>
            <a:custGeom>
              <a:avLst/>
              <a:gdLst/>
              <a:ahLst/>
              <a:cxnLst/>
              <a:rect l="l" t="t" r="r" b="b"/>
              <a:pathLst>
                <a:path w="6927" h="34453" extrusionOk="0">
                  <a:moveTo>
                    <a:pt x="1" y="1"/>
                  </a:moveTo>
                  <a:lnTo>
                    <a:pt x="6927" y="1"/>
                  </a:lnTo>
                  <a:lnTo>
                    <a:pt x="6927" y="34452"/>
                  </a:lnTo>
                  <a:lnTo>
                    <a:pt x="1"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0"/>
            <p:cNvSpPr/>
            <p:nvPr/>
          </p:nvSpPr>
          <p:spPr>
            <a:xfrm>
              <a:off x="4211750" y="4597825"/>
              <a:ext cx="173175" cy="173175"/>
            </a:xfrm>
            <a:custGeom>
              <a:avLst/>
              <a:gdLst/>
              <a:ahLst/>
              <a:cxnLst/>
              <a:rect l="l" t="t" r="r" b="b"/>
              <a:pathLst>
                <a:path w="6927" h="6927" extrusionOk="0">
                  <a:moveTo>
                    <a:pt x="1" y="3552"/>
                  </a:moveTo>
                  <a:cubicBezTo>
                    <a:pt x="1" y="5505"/>
                    <a:pt x="1599" y="6926"/>
                    <a:pt x="3553" y="6926"/>
                  </a:cubicBezTo>
                  <a:cubicBezTo>
                    <a:pt x="5328" y="6926"/>
                    <a:pt x="6927" y="5328"/>
                    <a:pt x="6927" y="3552"/>
                  </a:cubicBezTo>
                  <a:cubicBezTo>
                    <a:pt x="6927" y="1598"/>
                    <a:pt x="5328" y="0"/>
                    <a:pt x="3553" y="0"/>
                  </a:cubicBezTo>
                  <a:cubicBezTo>
                    <a:pt x="1599" y="0"/>
                    <a:pt x="1" y="1421"/>
                    <a:pt x="1"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0"/>
            <p:cNvSpPr/>
            <p:nvPr/>
          </p:nvSpPr>
          <p:spPr>
            <a:xfrm>
              <a:off x="3878800" y="3629975"/>
              <a:ext cx="177600" cy="861325"/>
            </a:xfrm>
            <a:custGeom>
              <a:avLst/>
              <a:gdLst/>
              <a:ahLst/>
              <a:cxnLst/>
              <a:rect l="l" t="t" r="r" b="b"/>
              <a:pathLst>
                <a:path w="7104" h="34453" extrusionOk="0">
                  <a:moveTo>
                    <a:pt x="0" y="1"/>
                  </a:moveTo>
                  <a:lnTo>
                    <a:pt x="7103" y="1"/>
                  </a:lnTo>
                  <a:lnTo>
                    <a:pt x="7103"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0"/>
            <p:cNvSpPr/>
            <p:nvPr/>
          </p:nvSpPr>
          <p:spPr>
            <a:xfrm>
              <a:off x="3878800" y="4406925"/>
              <a:ext cx="177600" cy="173150"/>
            </a:xfrm>
            <a:custGeom>
              <a:avLst/>
              <a:gdLst/>
              <a:ahLst/>
              <a:cxnLst/>
              <a:rect l="l" t="t" r="r" b="b"/>
              <a:pathLst>
                <a:path w="7104" h="6926" extrusionOk="0">
                  <a:moveTo>
                    <a:pt x="0" y="3374"/>
                  </a:moveTo>
                  <a:cubicBezTo>
                    <a:pt x="0" y="5328"/>
                    <a:pt x="1598" y="6926"/>
                    <a:pt x="3552" y="6926"/>
                  </a:cubicBezTo>
                  <a:cubicBezTo>
                    <a:pt x="5505" y="6926"/>
                    <a:pt x="7103" y="5328"/>
                    <a:pt x="7103" y="3374"/>
                  </a:cubicBezTo>
                  <a:cubicBezTo>
                    <a:pt x="7103" y="1598"/>
                    <a:pt x="5505" y="0"/>
                    <a:pt x="3552" y="0"/>
                  </a:cubicBezTo>
                  <a:cubicBezTo>
                    <a:pt x="1598" y="0"/>
                    <a:pt x="0" y="1598"/>
                    <a:pt x="0" y="3374"/>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0"/>
            <p:cNvSpPr/>
            <p:nvPr/>
          </p:nvSpPr>
          <p:spPr>
            <a:xfrm>
              <a:off x="3545825" y="3439075"/>
              <a:ext cx="177600" cy="861325"/>
            </a:xfrm>
            <a:custGeom>
              <a:avLst/>
              <a:gdLst/>
              <a:ahLst/>
              <a:cxnLst/>
              <a:rect l="l" t="t" r="r" b="b"/>
              <a:pathLst>
                <a:path w="7104" h="34453" extrusionOk="0">
                  <a:moveTo>
                    <a:pt x="0" y="1"/>
                  </a:moveTo>
                  <a:lnTo>
                    <a:pt x="7104" y="1"/>
                  </a:lnTo>
                  <a:lnTo>
                    <a:pt x="7104"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0"/>
            <p:cNvSpPr/>
            <p:nvPr/>
          </p:nvSpPr>
          <p:spPr>
            <a:xfrm>
              <a:off x="3545825" y="4216000"/>
              <a:ext cx="177600" cy="173175"/>
            </a:xfrm>
            <a:custGeom>
              <a:avLst/>
              <a:gdLst/>
              <a:ahLst/>
              <a:cxnLst/>
              <a:rect l="l" t="t" r="r" b="b"/>
              <a:pathLst>
                <a:path w="7104" h="6927" extrusionOk="0">
                  <a:moveTo>
                    <a:pt x="7104" y="3375"/>
                  </a:moveTo>
                  <a:cubicBezTo>
                    <a:pt x="7104" y="5328"/>
                    <a:pt x="5505" y="6927"/>
                    <a:pt x="3552" y="6927"/>
                  </a:cubicBezTo>
                  <a:cubicBezTo>
                    <a:pt x="1599" y="6927"/>
                    <a:pt x="0" y="5328"/>
                    <a:pt x="0" y="3375"/>
                  </a:cubicBezTo>
                  <a:cubicBezTo>
                    <a:pt x="0" y="1422"/>
                    <a:pt x="1599" y="1"/>
                    <a:pt x="3552" y="1"/>
                  </a:cubicBezTo>
                  <a:cubicBezTo>
                    <a:pt x="5505" y="1"/>
                    <a:pt x="7104" y="1422"/>
                    <a:pt x="7104" y="337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0"/>
            <p:cNvSpPr/>
            <p:nvPr/>
          </p:nvSpPr>
          <p:spPr>
            <a:xfrm>
              <a:off x="3217300" y="3248175"/>
              <a:ext cx="173150" cy="861300"/>
            </a:xfrm>
            <a:custGeom>
              <a:avLst/>
              <a:gdLst/>
              <a:ahLst/>
              <a:cxnLst/>
              <a:rect l="l" t="t" r="r" b="b"/>
              <a:pathLst>
                <a:path w="6926" h="34452" extrusionOk="0">
                  <a:moveTo>
                    <a:pt x="0" y="0"/>
                  </a:moveTo>
                  <a:lnTo>
                    <a:pt x="6926" y="0"/>
                  </a:lnTo>
                  <a:lnTo>
                    <a:pt x="6926"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0"/>
            <p:cNvSpPr/>
            <p:nvPr/>
          </p:nvSpPr>
          <p:spPr>
            <a:xfrm>
              <a:off x="3217300" y="4020675"/>
              <a:ext cx="173150" cy="177600"/>
            </a:xfrm>
            <a:custGeom>
              <a:avLst/>
              <a:gdLst/>
              <a:ahLst/>
              <a:cxnLst/>
              <a:rect l="l" t="t" r="r" b="b"/>
              <a:pathLst>
                <a:path w="6926" h="7104" extrusionOk="0">
                  <a:moveTo>
                    <a:pt x="6926" y="3552"/>
                  </a:moveTo>
                  <a:cubicBezTo>
                    <a:pt x="6926" y="5505"/>
                    <a:pt x="5328" y="7104"/>
                    <a:pt x="3552" y="7104"/>
                  </a:cubicBezTo>
                  <a:cubicBezTo>
                    <a:pt x="1598" y="7104"/>
                    <a:pt x="0" y="5505"/>
                    <a:pt x="0" y="3552"/>
                  </a:cubicBezTo>
                  <a:cubicBezTo>
                    <a:pt x="0" y="1598"/>
                    <a:pt x="1598" y="0"/>
                    <a:pt x="3552" y="0"/>
                  </a:cubicBezTo>
                  <a:cubicBezTo>
                    <a:pt x="5328" y="0"/>
                    <a:pt x="6926" y="1598"/>
                    <a:pt x="6926"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0"/>
            <p:cNvSpPr/>
            <p:nvPr/>
          </p:nvSpPr>
          <p:spPr>
            <a:xfrm>
              <a:off x="2720050" y="1046125"/>
              <a:ext cx="2091075" cy="1651550"/>
            </a:xfrm>
            <a:custGeom>
              <a:avLst/>
              <a:gdLst/>
              <a:ahLst/>
              <a:cxnLst/>
              <a:rect l="l" t="t" r="r" b="b"/>
              <a:pathLst>
                <a:path w="83643" h="66062" extrusionOk="0">
                  <a:moveTo>
                    <a:pt x="21067" y="0"/>
                  </a:moveTo>
                  <a:cubicBezTo>
                    <a:pt x="19535" y="0"/>
                    <a:pt x="18025" y="356"/>
                    <a:pt x="16871" y="1066"/>
                  </a:cubicBezTo>
                  <a:lnTo>
                    <a:pt x="1" y="10833"/>
                  </a:lnTo>
                  <a:lnTo>
                    <a:pt x="31788" y="66062"/>
                  </a:lnTo>
                  <a:lnTo>
                    <a:pt x="83643" y="36228"/>
                  </a:lnTo>
                  <a:cubicBezTo>
                    <a:pt x="82932" y="34807"/>
                    <a:pt x="81867" y="33742"/>
                    <a:pt x="80624" y="33031"/>
                  </a:cubicBezTo>
                  <a:lnTo>
                    <a:pt x="25395" y="1066"/>
                  </a:lnTo>
                  <a:cubicBezTo>
                    <a:pt x="24152" y="356"/>
                    <a:pt x="22598" y="0"/>
                    <a:pt x="21067" y="0"/>
                  </a:cubicBez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0"/>
            <p:cNvSpPr/>
            <p:nvPr/>
          </p:nvSpPr>
          <p:spPr>
            <a:xfrm>
              <a:off x="3514750" y="1951800"/>
              <a:ext cx="1327450" cy="2126600"/>
            </a:xfrm>
            <a:custGeom>
              <a:avLst/>
              <a:gdLst/>
              <a:ahLst/>
              <a:cxnLst/>
              <a:rect l="l" t="t" r="r" b="b"/>
              <a:pathLst>
                <a:path w="53098" h="85064" extrusionOk="0">
                  <a:moveTo>
                    <a:pt x="51855" y="1"/>
                  </a:moveTo>
                  <a:lnTo>
                    <a:pt x="0" y="29835"/>
                  </a:lnTo>
                  <a:lnTo>
                    <a:pt x="31965" y="85064"/>
                  </a:lnTo>
                  <a:lnTo>
                    <a:pt x="48836" y="75474"/>
                  </a:lnTo>
                  <a:cubicBezTo>
                    <a:pt x="51144" y="74054"/>
                    <a:pt x="53098" y="70679"/>
                    <a:pt x="53098" y="68016"/>
                  </a:cubicBezTo>
                  <a:lnTo>
                    <a:pt x="53098" y="4085"/>
                  </a:lnTo>
                  <a:cubicBezTo>
                    <a:pt x="53098" y="2842"/>
                    <a:pt x="52565" y="1244"/>
                    <a:pt x="51855" y="1"/>
                  </a:cubicBez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0"/>
            <p:cNvSpPr/>
            <p:nvPr/>
          </p:nvSpPr>
          <p:spPr>
            <a:xfrm>
              <a:off x="2688975" y="1310025"/>
              <a:ext cx="1656000" cy="2776875"/>
            </a:xfrm>
            <a:custGeom>
              <a:avLst/>
              <a:gdLst/>
              <a:ahLst/>
              <a:cxnLst/>
              <a:rect l="l" t="t" r="r" b="b"/>
              <a:pathLst>
                <a:path w="66240" h="111075" extrusionOk="0">
                  <a:moveTo>
                    <a:pt x="2312" y="1"/>
                  </a:moveTo>
                  <a:cubicBezTo>
                    <a:pt x="952" y="1"/>
                    <a:pt x="0" y="1082"/>
                    <a:pt x="0" y="2941"/>
                  </a:cubicBezTo>
                  <a:lnTo>
                    <a:pt x="0" y="69713"/>
                  </a:lnTo>
                  <a:cubicBezTo>
                    <a:pt x="0" y="72554"/>
                    <a:pt x="1954" y="75751"/>
                    <a:pt x="4263" y="77171"/>
                  </a:cubicBezTo>
                  <a:lnTo>
                    <a:pt x="61977" y="110557"/>
                  </a:lnTo>
                  <a:cubicBezTo>
                    <a:pt x="62627" y="110907"/>
                    <a:pt x="63249" y="111074"/>
                    <a:pt x="63806" y="111074"/>
                  </a:cubicBezTo>
                  <a:cubicBezTo>
                    <a:pt x="65231" y="111074"/>
                    <a:pt x="66239" y="109985"/>
                    <a:pt x="66239" y="108071"/>
                  </a:cubicBezTo>
                  <a:lnTo>
                    <a:pt x="66239" y="41299"/>
                  </a:lnTo>
                  <a:cubicBezTo>
                    <a:pt x="66239" y="38635"/>
                    <a:pt x="64464" y="35261"/>
                    <a:pt x="61977" y="34018"/>
                  </a:cubicBezTo>
                  <a:lnTo>
                    <a:pt x="4263" y="632"/>
                  </a:lnTo>
                  <a:cubicBezTo>
                    <a:pt x="3565" y="203"/>
                    <a:pt x="2901" y="1"/>
                    <a:pt x="2312" y="1"/>
                  </a:cubicBez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0"/>
            <p:cNvSpPr/>
            <p:nvPr/>
          </p:nvSpPr>
          <p:spPr>
            <a:xfrm>
              <a:off x="2853250" y="1570000"/>
              <a:ext cx="1327450" cy="2259800"/>
            </a:xfrm>
            <a:custGeom>
              <a:avLst/>
              <a:gdLst/>
              <a:ahLst/>
              <a:cxnLst/>
              <a:rect l="l" t="t" r="r" b="b"/>
              <a:pathLst>
                <a:path w="53098" h="90392" fill="none" extrusionOk="0">
                  <a:moveTo>
                    <a:pt x="50256" y="89503"/>
                  </a:moveTo>
                  <a:lnTo>
                    <a:pt x="2841" y="62155"/>
                  </a:lnTo>
                  <a:cubicBezTo>
                    <a:pt x="1243" y="61090"/>
                    <a:pt x="0" y="58959"/>
                    <a:pt x="0" y="57183"/>
                  </a:cubicBezTo>
                  <a:lnTo>
                    <a:pt x="0" y="2487"/>
                  </a:lnTo>
                  <a:cubicBezTo>
                    <a:pt x="0" y="711"/>
                    <a:pt x="1243" y="0"/>
                    <a:pt x="2841" y="888"/>
                  </a:cubicBezTo>
                  <a:lnTo>
                    <a:pt x="50256" y="28236"/>
                  </a:lnTo>
                  <a:cubicBezTo>
                    <a:pt x="51855" y="29124"/>
                    <a:pt x="53098" y="31255"/>
                    <a:pt x="53098" y="33031"/>
                  </a:cubicBezTo>
                  <a:lnTo>
                    <a:pt x="53098" y="87727"/>
                  </a:lnTo>
                  <a:cubicBezTo>
                    <a:pt x="53098" y="89681"/>
                    <a:pt x="51855" y="90391"/>
                    <a:pt x="50256" y="89503"/>
                  </a:cubicBezTo>
                  <a:close/>
                </a:path>
              </a:pathLst>
            </a:custGeom>
            <a:noFill/>
            <a:ln w="57725" cap="rnd" cmpd="sng">
              <a:solidFill>
                <a:srgbClr val="FFFFFF"/>
              </a:solidFill>
              <a:prstDash val="solid"/>
              <a:miter lim="1775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0"/>
            <p:cNvSpPr/>
            <p:nvPr/>
          </p:nvSpPr>
          <p:spPr>
            <a:xfrm>
              <a:off x="3017500" y="1840825"/>
              <a:ext cx="998950" cy="1709275"/>
            </a:xfrm>
            <a:custGeom>
              <a:avLst/>
              <a:gdLst/>
              <a:ahLst/>
              <a:cxnLst/>
              <a:rect l="l" t="t" r="r" b="b"/>
              <a:pathLst>
                <a:path w="39958" h="68371" fill="none" extrusionOk="0">
                  <a:moveTo>
                    <a:pt x="178" y="44219"/>
                  </a:moveTo>
                  <a:lnTo>
                    <a:pt x="1" y="1243"/>
                  </a:lnTo>
                  <a:cubicBezTo>
                    <a:pt x="1" y="355"/>
                    <a:pt x="533" y="0"/>
                    <a:pt x="1421" y="355"/>
                  </a:cubicBezTo>
                  <a:lnTo>
                    <a:pt x="38537" y="22021"/>
                  </a:lnTo>
                  <a:cubicBezTo>
                    <a:pt x="39247" y="22553"/>
                    <a:pt x="39957" y="23619"/>
                    <a:pt x="39957" y="24507"/>
                  </a:cubicBezTo>
                  <a:lnTo>
                    <a:pt x="39957" y="67127"/>
                  </a:lnTo>
                  <a:cubicBezTo>
                    <a:pt x="39957" y="68015"/>
                    <a:pt x="39247" y="68370"/>
                    <a:pt x="38537" y="68015"/>
                  </a:cubicBezTo>
                  <a:lnTo>
                    <a:pt x="1599" y="46705"/>
                  </a:lnTo>
                  <a:cubicBezTo>
                    <a:pt x="711" y="46172"/>
                    <a:pt x="178" y="45107"/>
                    <a:pt x="178" y="44219"/>
                  </a:cubicBezTo>
                  <a:close/>
                </a:path>
              </a:pathLst>
            </a:custGeom>
            <a:noFill/>
            <a:ln w="57725" cap="rnd" cmpd="sng">
              <a:solidFill>
                <a:srgbClr val="FFFFFF"/>
              </a:solidFill>
              <a:prstDash val="solid"/>
              <a:miter lim="1775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0"/>
            <p:cNvSpPr/>
            <p:nvPr/>
          </p:nvSpPr>
          <p:spPr>
            <a:xfrm>
              <a:off x="4211750" y="1032800"/>
              <a:ext cx="173175" cy="861325"/>
            </a:xfrm>
            <a:custGeom>
              <a:avLst/>
              <a:gdLst/>
              <a:ahLst/>
              <a:cxnLst/>
              <a:rect l="l" t="t" r="r" b="b"/>
              <a:pathLst>
                <a:path w="6927" h="34453" extrusionOk="0">
                  <a:moveTo>
                    <a:pt x="1" y="1"/>
                  </a:moveTo>
                  <a:lnTo>
                    <a:pt x="6927" y="1"/>
                  </a:lnTo>
                  <a:lnTo>
                    <a:pt x="6927" y="34452"/>
                  </a:lnTo>
                  <a:lnTo>
                    <a:pt x="1"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0"/>
            <p:cNvSpPr/>
            <p:nvPr/>
          </p:nvSpPr>
          <p:spPr>
            <a:xfrm>
              <a:off x="4202875" y="1840825"/>
              <a:ext cx="190925" cy="111000"/>
            </a:xfrm>
            <a:custGeom>
              <a:avLst/>
              <a:gdLst/>
              <a:ahLst/>
              <a:cxnLst/>
              <a:rect l="l" t="t" r="r" b="b"/>
              <a:pathLst>
                <a:path w="7637" h="4440" extrusionOk="0">
                  <a:moveTo>
                    <a:pt x="1421" y="710"/>
                  </a:moveTo>
                  <a:cubicBezTo>
                    <a:pt x="2664" y="0"/>
                    <a:pt x="4973" y="0"/>
                    <a:pt x="6394" y="710"/>
                  </a:cubicBezTo>
                  <a:cubicBezTo>
                    <a:pt x="7637" y="1598"/>
                    <a:pt x="7637" y="2841"/>
                    <a:pt x="6394" y="3552"/>
                  </a:cubicBezTo>
                  <a:cubicBezTo>
                    <a:pt x="4973" y="4440"/>
                    <a:pt x="2664" y="4440"/>
                    <a:pt x="1421" y="3552"/>
                  </a:cubicBezTo>
                  <a:cubicBezTo>
                    <a:pt x="1" y="2841"/>
                    <a:pt x="1" y="1421"/>
                    <a:pt x="1421" y="710"/>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0"/>
            <p:cNvSpPr/>
            <p:nvPr/>
          </p:nvSpPr>
          <p:spPr>
            <a:xfrm>
              <a:off x="4211750" y="944000"/>
              <a:ext cx="173175" cy="177625"/>
            </a:xfrm>
            <a:custGeom>
              <a:avLst/>
              <a:gdLst/>
              <a:ahLst/>
              <a:cxnLst/>
              <a:rect l="l" t="t" r="r" b="b"/>
              <a:pathLst>
                <a:path w="6927" h="7105" extrusionOk="0">
                  <a:moveTo>
                    <a:pt x="6927" y="3553"/>
                  </a:moveTo>
                  <a:cubicBezTo>
                    <a:pt x="6927" y="5506"/>
                    <a:pt x="5328" y="7104"/>
                    <a:pt x="3375" y="7104"/>
                  </a:cubicBezTo>
                  <a:cubicBezTo>
                    <a:pt x="1599" y="7104"/>
                    <a:pt x="1" y="5506"/>
                    <a:pt x="1" y="3553"/>
                  </a:cubicBezTo>
                  <a:cubicBezTo>
                    <a:pt x="1" y="1599"/>
                    <a:pt x="1599" y="1"/>
                    <a:pt x="3375" y="1"/>
                  </a:cubicBezTo>
                  <a:cubicBezTo>
                    <a:pt x="5328" y="1"/>
                    <a:pt x="6927" y="1599"/>
                    <a:pt x="6927" y="3553"/>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0"/>
            <p:cNvSpPr/>
            <p:nvPr/>
          </p:nvSpPr>
          <p:spPr>
            <a:xfrm>
              <a:off x="3878800" y="841900"/>
              <a:ext cx="177600" cy="861300"/>
            </a:xfrm>
            <a:custGeom>
              <a:avLst/>
              <a:gdLst/>
              <a:ahLst/>
              <a:cxnLst/>
              <a:rect l="l" t="t" r="r" b="b"/>
              <a:pathLst>
                <a:path w="7104" h="34452" extrusionOk="0">
                  <a:moveTo>
                    <a:pt x="0" y="1"/>
                  </a:moveTo>
                  <a:lnTo>
                    <a:pt x="7103" y="1"/>
                  </a:lnTo>
                  <a:lnTo>
                    <a:pt x="7103"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0"/>
            <p:cNvSpPr/>
            <p:nvPr/>
          </p:nvSpPr>
          <p:spPr>
            <a:xfrm>
              <a:off x="3869900" y="1645475"/>
              <a:ext cx="195375" cy="115450"/>
            </a:xfrm>
            <a:custGeom>
              <a:avLst/>
              <a:gdLst/>
              <a:ahLst/>
              <a:cxnLst/>
              <a:rect l="l" t="t" r="r" b="b"/>
              <a:pathLst>
                <a:path w="7815" h="4618" extrusionOk="0">
                  <a:moveTo>
                    <a:pt x="1422" y="888"/>
                  </a:moveTo>
                  <a:cubicBezTo>
                    <a:pt x="2842" y="0"/>
                    <a:pt x="4973" y="0"/>
                    <a:pt x="6394" y="888"/>
                  </a:cubicBezTo>
                  <a:cubicBezTo>
                    <a:pt x="7815" y="1599"/>
                    <a:pt x="7815" y="3019"/>
                    <a:pt x="6394" y="3730"/>
                  </a:cubicBezTo>
                  <a:cubicBezTo>
                    <a:pt x="4973" y="4618"/>
                    <a:pt x="2842" y="4618"/>
                    <a:pt x="1422" y="3730"/>
                  </a:cubicBezTo>
                  <a:cubicBezTo>
                    <a:pt x="1" y="3019"/>
                    <a:pt x="1" y="1599"/>
                    <a:pt x="1422"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0"/>
            <p:cNvSpPr/>
            <p:nvPr/>
          </p:nvSpPr>
          <p:spPr>
            <a:xfrm>
              <a:off x="3878800" y="753100"/>
              <a:ext cx="177600" cy="177625"/>
            </a:xfrm>
            <a:custGeom>
              <a:avLst/>
              <a:gdLst/>
              <a:ahLst/>
              <a:cxnLst/>
              <a:rect l="l" t="t" r="r" b="b"/>
              <a:pathLst>
                <a:path w="7104" h="7105" extrusionOk="0">
                  <a:moveTo>
                    <a:pt x="0" y="3553"/>
                  </a:moveTo>
                  <a:cubicBezTo>
                    <a:pt x="0" y="5506"/>
                    <a:pt x="1598" y="7104"/>
                    <a:pt x="3552" y="7104"/>
                  </a:cubicBezTo>
                  <a:cubicBezTo>
                    <a:pt x="5505" y="7104"/>
                    <a:pt x="7103" y="5506"/>
                    <a:pt x="7103" y="3553"/>
                  </a:cubicBezTo>
                  <a:cubicBezTo>
                    <a:pt x="7103" y="1599"/>
                    <a:pt x="5505" y="1"/>
                    <a:pt x="3552" y="1"/>
                  </a:cubicBezTo>
                  <a:cubicBezTo>
                    <a:pt x="1598" y="1"/>
                    <a:pt x="0" y="1599"/>
                    <a:pt x="0" y="3553"/>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0"/>
            <p:cNvSpPr/>
            <p:nvPr/>
          </p:nvSpPr>
          <p:spPr>
            <a:xfrm>
              <a:off x="3545825" y="651000"/>
              <a:ext cx="177600" cy="861300"/>
            </a:xfrm>
            <a:custGeom>
              <a:avLst/>
              <a:gdLst/>
              <a:ahLst/>
              <a:cxnLst/>
              <a:rect l="l" t="t" r="r" b="b"/>
              <a:pathLst>
                <a:path w="7104" h="34452" extrusionOk="0">
                  <a:moveTo>
                    <a:pt x="0" y="0"/>
                  </a:moveTo>
                  <a:lnTo>
                    <a:pt x="7104" y="0"/>
                  </a:lnTo>
                  <a:lnTo>
                    <a:pt x="7104"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0"/>
            <p:cNvSpPr/>
            <p:nvPr/>
          </p:nvSpPr>
          <p:spPr>
            <a:xfrm>
              <a:off x="3536950" y="1454575"/>
              <a:ext cx="195350" cy="111000"/>
            </a:xfrm>
            <a:custGeom>
              <a:avLst/>
              <a:gdLst/>
              <a:ahLst/>
              <a:cxnLst/>
              <a:rect l="l" t="t" r="r" b="b"/>
              <a:pathLst>
                <a:path w="7814" h="4440" extrusionOk="0">
                  <a:moveTo>
                    <a:pt x="1421" y="888"/>
                  </a:moveTo>
                  <a:cubicBezTo>
                    <a:pt x="2841" y="0"/>
                    <a:pt x="4972" y="0"/>
                    <a:pt x="6393" y="888"/>
                  </a:cubicBezTo>
                  <a:cubicBezTo>
                    <a:pt x="7814" y="1598"/>
                    <a:pt x="7814" y="3019"/>
                    <a:pt x="6393" y="3730"/>
                  </a:cubicBezTo>
                  <a:cubicBezTo>
                    <a:pt x="4972" y="4440"/>
                    <a:pt x="2841" y="4440"/>
                    <a:pt x="1421" y="3730"/>
                  </a:cubicBezTo>
                  <a:cubicBezTo>
                    <a:pt x="0" y="3019"/>
                    <a:pt x="0" y="1598"/>
                    <a:pt x="1421"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0"/>
            <p:cNvSpPr/>
            <p:nvPr/>
          </p:nvSpPr>
          <p:spPr>
            <a:xfrm>
              <a:off x="3545825" y="562200"/>
              <a:ext cx="177600" cy="177625"/>
            </a:xfrm>
            <a:custGeom>
              <a:avLst/>
              <a:gdLst/>
              <a:ahLst/>
              <a:cxnLst/>
              <a:rect l="l" t="t" r="r" b="b"/>
              <a:pathLst>
                <a:path w="7104" h="7105" extrusionOk="0">
                  <a:moveTo>
                    <a:pt x="0" y="3552"/>
                  </a:moveTo>
                  <a:cubicBezTo>
                    <a:pt x="0" y="5506"/>
                    <a:pt x="1599" y="7104"/>
                    <a:pt x="3552" y="7104"/>
                  </a:cubicBezTo>
                  <a:cubicBezTo>
                    <a:pt x="5505" y="7104"/>
                    <a:pt x="7104" y="5506"/>
                    <a:pt x="7104" y="3552"/>
                  </a:cubicBezTo>
                  <a:cubicBezTo>
                    <a:pt x="7104" y="1599"/>
                    <a:pt x="5505" y="1"/>
                    <a:pt x="3552" y="1"/>
                  </a:cubicBezTo>
                  <a:cubicBezTo>
                    <a:pt x="1599" y="1"/>
                    <a:pt x="0" y="1599"/>
                    <a:pt x="0"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0"/>
            <p:cNvSpPr/>
            <p:nvPr/>
          </p:nvSpPr>
          <p:spPr>
            <a:xfrm>
              <a:off x="3217300" y="460100"/>
              <a:ext cx="173150" cy="861300"/>
            </a:xfrm>
            <a:custGeom>
              <a:avLst/>
              <a:gdLst/>
              <a:ahLst/>
              <a:cxnLst/>
              <a:rect l="l" t="t" r="r" b="b"/>
              <a:pathLst>
                <a:path w="6926" h="34452" extrusionOk="0">
                  <a:moveTo>
                    <a:pt x="0" y="0"/>
                  </a:moveTo>
                  <a:lnTo>
                    <a:pt x="6926" y="0"/>
                  </a:lnTo>
                  <a:lnTo>
                    <a:pt x="6926"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0"/>
            <p:cNvSpPr/>
            <p:nvPr/>
          </p:nvSpPr>
          <p:spPr>
            <a:xfrm>
              <a:off x="3208400" y="1263675"/>
              <a:ext cx="190925" cy="111000"/>
            </a:xfrm>
            <a:custGeom>
              <a:avLst/>
              <a:gdLst/>
              <a:ahLst/>
              <a:cxnLst/>
              <a:rect l="l" t="t" r="r" b="b"/>
              <a:pathLst>
                <a:path w="7637" h="4440" extrusionOk="0">
                  <a:moveTo>
                    <a:pt x="1422" y="888"/>
                  </a:moveTo>
                  <a:cubicBezTo>
                    <a:pt x="2665" y="0"/>
                    <a:pt x="4973" y="0"/>
                    <a:pt x="6394" y="888"/>
                  </a:cubicBezTo>
                  <a:cubicBezTo>
                    <a:pt x="7637" y="1598"/>
                    <a:pt x="7637" y="3019"/>
                    <a:pt x="6394" y="3729"/>
                  </a:cubicBezTo>
                  <a:cubicBezTo>
                    <a:pt x="4973" y="4440"/>
                    <a:pt x="2665" y="4440"/>
                    <a:pt x="1422" y="3729"/>
                  </a:cubicBezTo>
                  <a:cubicBezTo>
                    <a:pt x="1" y="3019"/>
                    <a:pt x="1" y="1598"/>
                    <a:pt x="1422"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0"/>
            <p:cNvSpPr/>
            <p:nvPr/>
          </p:nvSpPr>
          <p:spPr>
            <a:xfrm>
              <a:off x="3217300" y="371300"/>
              <a:ext cx="173150" cy="177600"/>
            </a:xfrm>
            <a:custGeom>
              <a:avLst/>
              <a:gdLst/>
              <a:ahLst/>
              <a:cxnLst/>
              <a:rect l="l" t="t" r="r" b="b"/>
              <a:pathLst>
                <a:path w="6926" h="7104" extrusionOk="0">
                  <a:moveTo>
                    <a:pt x="0" y="3552"/>
                  </a:moveTo>
                  <a:cubicBezTo>
                    <a:pt x="0" y="5506"/>
                    <a:pt x="1598" y="7104"/>
                    <a:pt x="3552" y="7104"/>
                  </a:cubicBezTo>
                  <a:cubicBezTo>
                    <a:pt x="5505" y="7104"/>
                    <a:pt x="6926" y="5506"/>
                    <a:pt x="6926" y="3552"/>
                  </a:cubicBezTo>
                  <a:cubicBezTo>
                    <a:pt x="6926" y="1599"/>
                    <a:pt x="5328" y="1"/>
                    <a:pt x="3552" y="1"/>
                  </a:cubicBezTo>
                  <a:cubicBezTo>
                    <a:pt x="1598" y="1"/>
                    <a:pt x="0" y="1599"/>
                    <a:pt x="0"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0"/>
            <p:cNvSpPr/>
            <p:nvPr/>
          </p:nvSpPr>
          <p:spPr>
            <a:xfrm>
              <a:off x="4531400" y="3456825"/>
              <a:ext cx="910150" cy="612700"/>
            </a:xfrm>
            <a:custGeom>
              <a:avLst/>
              <a:gdLst/>
              <a:ahLst/>
              <a:cxnLst/>
              <a:rect l="l" t="t" r="r" b="b"/>
              <a:pathLst>
                <a:path w="36406" h="24508" extrusionOk="0">
                  <a:moveTo>
                    <a:pt x="1" y="4796"/>
                  </a:moveTo>
                  <a:cubicBezTo>
                    <a:pt x="1" y="3197"/>
                    <a:pt x="1244" y="1244"/>
                    <a:pt x="2487" y="356"/>
                  </a:cubicBezTo>
                  <a:cubicBezTo>
                    <a:pt x="3197" y="1"/>
                    <a:pt x="3908" y="1"/>
                    <a:pt x="4441" y="356"/>
                  </a:cubicBezTo>
                  <a:lnTo>
                    <a:pt x="34097" y="17404"/>
                  </a:lnTo>
                  <a:lnTo>
                    <a:pt x="34097" y="17404"/>
                  </a:lnTo>
                  <a:cubicBezTo>
                    <a:pt x="35695" y="18470"/>
                    <a:pt x="36406" y="20601"/>
                    <a:pt x="35340" y="22199"/>
                  </a:cubicBezTo>
                  <a:cubicBezTo>
                    <a:pt x="34452" y="23975"/>
                    <a:pt x="32321" y="24508"/>
                    <a:pt x="30545" y="23442"/>
                  </a:cubicBezTo>
                  <a:cubicBezTo>
                    <a:pt x="30545" y="23442"/>
                    <a:pt x="30545" y="23442"/>
                    <a:pt x="30545" y="23442"/>
                  </a:cubicBezTo>
                  <a:lnTo>
                    <a:pt x="711" y="6216"/>
                  </a:lnTo>
                  <a:lnTo>
                    <a:pt x="711" y="6216"/>
                  </a:lnTo>
                  <a:cubicBezTo>
                    <a:pt x="356" y="6039"/>
                    <a:pt x="1" y="5506"/>
                    <a:pt x="1" y="479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0"/>
            <p:cNvSpPr/>
            <p:nvPr/>
          </p:nvSpPr>
          <p:spPr>
            <a:xfrm>
              <a:off x="4540300" y="3079475"/>
              <a:ext cx="905700" cy="612675"/>
            </a:xfrm>
            <a:custGeom>
              <a:avLst/>
              <a:gdLst/>
              <a:ahLst/>
              <a:cxnLst/>
              <a:rect l="l" t="t" r="r" b="b"/>
              <a:pathLst>
                <a:path w="36228" h="24507" extrusionOk="0">
                  <a:moveTo>
                    <a:pt x="0" y="4795"/>
                  </a:moveTo>
                  <a:cubicBezTo>
                    <a:pt x="0" y="3197"/>
                    <a:pt x="1066" y="1243"/>
                    <a:pt x="2486" y="533"/>
                  </a:cubicBezTo>
                  <a:cubicBezTo>
                    <a:pt x="3197" y="178"/>
                    <a:pt x="3729" y="0"/>
                    <a:pt x="4262" y="355"/>
                  </a:cubicBezTo>
                  <a:lnTo>
                    <a:pt x="4262" y="355"/>
                  </a:lnTo>
                  <a:lnTo>
                    <a:pt x="4262" y="355"/>
                  </a:lnTo>
                  <a:lnTo>
                    <a:pt x="4262" y="355"/>
                  </a:lnTo>
                  <a:lnTo>
                    <a:pt x="34096" y="17581"/>
                  </a:lnTo>
                  <a:lnTo>
                    <a:pt x="34096" y="17581"/>
                  </a:lnTo>
                  <a:cubicBezTo>
                    <a:pt x="35695" y="18469"/>
                    <a:pt x="36227" y="20600"/>
                    <a:pt x="35339" y="22376"/>
                  </a:cubicBezTo>
                  <a:cubicBezTo>
                    <a:pt x="34274" y="23974"/>
                    <a:pt x="32143" y="24507"/>
                    <a:pt x="30545" y="23619"/>
                  </a:cubicBezTo>
                  <a:cubicBezTo>
                    <a:pt x="30545" y="23619"/>
                    <a:pt x="30545" y="23619"/>
                    <a:pt x="30545" y="23619"/>
                  </a:cubicBezTo>
                  <a:lnTo>
                    <a:pt x="710" y="6393"/>
                  </a:lnTo>
                  <a:lnTo>
                    <a:pt x="710" y="6393"/>
                  </a:lnTo>
                  <a:cubicBezTo>
                    <a:pt x="355" y="6038"/>
                    <a:pt x="0" y="5505"/>
                    <a:pt x="0" y="479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0"/>
            <p:cNvSpPr/>
            <p:nvPr/>
          </p:nvSpPr>
          <p:spPr>
            <a:xfrm>
              <a:off x="4540300" y="2697650"/>
              <a:ext cx="905700" cy="612700"/>
            </a:xfrm>
            <a:custGeom>
              <a:avLst/>
              <a:gdLst/>
              <a:ahLst/>
              <a:cxnLst/>
              <a:rect l="l" t="t" r="r" b="b"/>
              <a:pathLst>
                <a:path w="36228" h="24508" extrusionOk="0">
                  <a:moveTo>
                    <a:pt x="0" y="4796"/>
                  </a:moveTo>
                  <a:cubicBezTo>
                    <a:pt x="0" y="3197"/>
                    <a:pt x="1066" y="1244"/>
                    <a:pt x="2486" y="356"/>
                  </a:cubicBezTo>
                  <a:cubicBezTo>
                    <a:pt x="3197" y="1"/>
                    <a:pt x="3729" y="1"/>
                    <a:pt x="4262" y="179"/>
                  </a:cubicBezTo>
                  <a:lnTo>
                    <a:pt x="4262" y="179"/>
                  </a:lnTo>
                  <a:lnTo>
                    <a:pt x="4262" y="356"/>
                  </a:lnTo>
                  <a:lnTo>
                    <a:pt x="4262" y="356"/>
                  </a:lnTo>
                  <a:lnTo>
                    <a:pt x="34096" y="17404"/>
                  </a:lnTo>
                  <a:lnTo>
                    <a:pt x="34096" y="17404"/>
                  </a:lnTo>
                  <a:cubicBezTo>
                    <a:pt x="35695" y="18470"/>
                    <a:pt x="36227" y="20601"/>
                    <a:pt x="35339" y="22199"/>
                  </a:cubicBezTo>
                  <a:cubicBezTo>
                    <a:pt x="34274" y="23975"/>
                    <a:pt x="32143" y="24508"/>
                    <a:pt x="30545" y="23620"/>
                  </a:cubicBezTo>
                  <a:cubicBezTo>
                    <a:pt x="30545" y="23620"/>
                    <a:pt x="30545" y="23442"/>
                    <a:pt x="30367" y="23442"/>
                  </a:cubicBezTo>
                  <a:lnTo>
                    <a:pt x="710" y="6394"/>
                  </a:lnTo>
                  <a:lnTo>
                    <a:pt x="710" y="6394"/>
                  </a:lnTo>
                  <a:cubicBezTo>
                    <a:pt x="355" y="6039"/>
                    <a:pt x="0" y="5506"/>
                    <a:pt x="0" y="479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0"/>
            <p:cNvSpPr/>
            <p:nvPr/>
          </p:nvSpPr>
          <p:spPr>
            <a:xfrm>
              <a:off x="4540300" y="2315850"/>
              <a:ext cx="905700" cy="612700"/>
            </a:xfrm>
            <a:custGeom>
              <a:avLst/>
              <a:gdLst/>
              <a:ahLst/>
              <a:cxnLst/>
              <a:rect l="l" t="t" r="r" b="b"/>
              <a:pathLst>
                <a:path w="36228" h="24508" extrusionOk="0">
                  <a:moveTo>
                    <a:pt x="0" y="4795"/>
                  </a:moveTo>
                  <a:cubicBezTo>
                    <a:pt x="0" y="3197"/>
                    <a:pt x="1066" y="1244"/>
                    <a:pt x="2486" y="356"/>
                  </a:cubicBezTo>
                  <a:cubicBezTo>
                    <a:pt x="3197" y="1"/>
                    <a:pt x="3729" y="1"/>
                    <a:pt x="4262" y="178"/>
                  </a:cubicBezTo>
                  <a:lnTo>
                    <a:pt x="4262" y="178"/>
                  </a:lnTo>
                  <a:lnTo>
                    <a:pt x="4262" y="178"/>
                  </a:lnTo>
                  <a:lnTo>
                    <a:pt x="4262" y="178"/>
                  </a:lnTo>
                  <a:lnTo>
                    <a:pt x="34096" y="17404"/>
                  </a:lnTo>
                  <a:lnTo>
                    <a:pt x="34096" y="17404"/>
                  </a:lnTo>
                  <a:cubicBezTo>
                    <a:pt x="35695" y="18469"/>
                    <a:pt x="36227" y="20600"/>
                    <a:pt x="35339" y="22199"/>
                  </a:cubicBezTo>
                  <a:cubicBezTo>
                    <a:pt x="34274" y="23975"/>
                    <a:pt x="32143" y="24507"/>
                    <a:pt x="30545" y="23442"/>
                  </a:cubicBezTo>
                  <a:cubicBezTo>
                    <a:pt x="30545" y="23442"/>
                    <a:pt x="30545" y="23442"/>
                    <a:pt x="30367" y="23442"/>
                  </a:cubicBezTo>
                  <a:lnTo>
                    <a:pt x="710" y="6216"/>
                  </a:lnTo>
                  <a:lnTo>
                    <a:pt x="710" y="6216"/>
                  </a:lnTo>
                  <a:cubicBezTo>
                    <a:pt x="355" y="6039"/>
                    <a:pt x="0" y="5506"/>
                    <a:pt x="0" y="479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3" name="Google Shape;3623;p40"/>
          <p:cNvSpPr txBox="1">
            <a:spLocks noGrp="1"/>
          </p:cNvSpPr>
          <p:nvPr>
            <p:ph type="title" idx="2"/>
          </p:nvPr>
        </p:nvSpPr>
        <p:spPr>
          <a:xfrm>
            <a:off x="6511625" y="3761425"/>
            <a:ext cx="2017200" cy="86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a:t>
            </a:r>
            <a:endParaRPr/>
          </a:p>
        </p:txBody>
      </p:sp>
      <p:sp>
        <p:nvSpPr>
          <p:cNvPr id="3624" name="Google Shape;3624;p40"/>
          <p:cNvSpPr txBox="1">
            <a:spLocks noGrp="1"/>
          </p:cNvSpPr>
          <p:nvPr>
            <p:ph type="title"/>
          </p:nvPr>
        </p:nvSpPr>
        <p:spPr>
          <a:xfrm>
            <a:off x="608125" y="3857000"/>
            <a:ext cx="4373400" cy="41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3625" name="Google Shape;3625;p40"/>
          <p:cNvSpPr txBox="1">
            <a:spLocks noGrp="1"/>
          </p:cNvSpPr>
          <p:nvPr>
            <p:ph type="subTitle" idx="1"/>
          </p:nvPr>
        </p:nvSpPr>
        <p:spPr>
          <a:xfrm>
            <a:off x="608125" y="4404150"/>
            <a:ext cx="4373400" cy="2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344593"/>
              </a:buClr>
              <a:buSzPts val="1100"/>
              <a:buFont typeface="Arial"/>
              <a:buNone/>
            </a:pPr>
            <a:r>
              <a:rPr lang="en"/>
              <a:t>You could enter a subtitle here if you need it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29"/>
        <p:cNvGrpSpPr/>
        <p:nvPr/>
      </p:nvGrpSpPr>
      <p:grpSpPr>
        <a:xfrm>
          <a:off x="0" y="0"/>
          <a:ext cx="0" cy="0"/>
          <a:chOff x="0" y="0"/>
          <a:chExt cx="0" cy="0"/>
        </a:xfrm>
      </p:grpSpPr>
      <p:grpSp>
        <p:nvGrpSpPr>
          <p:cNvPr id="3630" name="Google Shape;3630;p41"/>
          <p:cNvGrpSpPr/>
          <p:nvPr/>
        </p:nvGrpSpPr>
        <p:grpSpPr>
          <a:xfrm>
            <a:off x="4536638" y="1479677"/>
            <a:ext cx="2224883" cy="3012034"/>
            <a:chOff x="552931" y="2614061"/>
            <a:chExt cx="1723913" cy="2333825"/>
          </a:xfrm>
        </p:grpSpPr>
        <p:sp>
          <p:nvSpPr>
            <p:cNvPr id="3631" name="Google Shape;3631;p41"/>
            <p:cNvSpPr/>
            <p:nvPr/>
          </p:nvSpPr>
          <p:spPr>
            <a:xfrm>
              <a:off x="1436050" y="4073236"/>
              <a:ext cx="840795" cy="440220"/>
            </a:xfrm>
            <a:custGeom>
              <a:avLst/>
              <a:gdLst/>
              <a:ahLst/>
              <a:cxnLst/>
              <a:rect l="l" t="t" r="r" b="b"/>
              <a:pathLst>
                <a:path w="66743" h="34945" extrusionOk="0">
                  <a:moveTo>
                    <a:pt x="18285" y="0"/>
                  </a:moveTo>
                  <a:cubicBezTo>
                    <a:pt x="13981" y="0"/>
                    <a:pt x="10086" y="783"/>
                    <a:pt x="7252" y="2403"/>
                  </a:cubicBezTo>
                  <a:cubicBezTo>
                    <a:pt x="1" y="6546"/>
                    <a:pt x="2516" y="14686"/>
                    <a:pt x="12727" y="20605"/>
                  </a:cubicBezTo>
                  <a:lnTo>
                    <a:pt x="27822" y="29336"/>
                  </a:lnTo>
                  <a:cubicBezTo>
                    <a:pt x="34204" y="32983"/>
                    <a:pt x="41990" y="34945"/>
                    <a:pt x="48723" y="34945"/>
                  </a:cubicBezTo>
                  <a:cubicBezTo>
                    <a:pt x="52920" y="34945"/>
                    <a:pt x="56707" y="34183"/>
                    <a:pt x="59491" y="32592"/>
                  </a:cubicBezTo>
                  <a:cubicBezTo>
                    <a:pt x="66743" y="28448"/>
                    <a:pt x="64227" y="20161"/>
                    <a:pt x="54016" y="14242"/>
                  </a:cubicBezTo>
                  <a:lnTo>
                    <a:pt x="38921" y="5510"/>
                  </a:lnTo>
                  <a:cubicBezTo>
                    <a:pt x="32700" y="1904"/>
                    <a:pt x="24996" y="0"/>
                    <a:pt x="18285"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2" name="Google Shape;3632;p41"/>
            <p:cNvGrpSpPr/>
            <p:nvPr/>
          </p:nvGrpSpPr>
          <p:grpSpPr>
            <a:xfrm>
              <a:off x="552931" y="2614061"/>
              <a:ext cx="1637067" cy="2333825"/>
              <a:chOff x="2113925" y="428250"/>
              <a:chExt cx="3328725" cy="4745475"/>
            </a:xfrm>
          </p:grpSpPr>
          <p:sp>
            <p:nvSpPr>
              <p:cNvPr id="3633" name="Google Shape;3633;p41"/>
              <p:cNvSpPr/>
              <p:nvPr/>
            </p:nvSpPr>
            <p:spPr>
              <a:xfrm>
                <a:off x="4103225" y="3558900"/>
                <a:ext cx="828225" cy="355750"/>
              </a:xfrm>
              <a:custGeom>
                <a:avLst/>
                <a:gdLst/>
                <a:ahLst/>
                <a:cxnLst/>
                <a:rect l="l" t="t" r="r" b="b"/>
                <a:pathLst>
                  <a:path w="33129" h="14230" extrusionOk="0">
                    <a:moveTo>
                      <a:pt x="1902" y="0"/>
                    </a:moveTo>
                    <a:cubicBezTo>
                      <a:pt x="2219" y="0"/>
                      <a:pt x="476" y="8560"/>
                      <a:pt x="317" y="9352"/>
                    </a:cubicBezTo>
                    <a:cubicBezTo>
                      <a:pt x="159" y="9669"/>
                      <a:pt x="0" y="10145"/>
                      <a:pt x="159" y="10462"/>
                    </a:cubicBezTo>
                    <a:cubicBezTo>
                      <a:pt x="159" y="10937"/>
                      <a:pt x="476" y="11571"/>
                      <a:pt x="793" y="11888"/>
                    </a:cubicBezTo>
                    <a:cubicBezTo>
                      <a:pt x="1972" y="13330"/>
                      <a:pt x="4343" y="14230"/>
                      <a:pt x="6293" y="14230"/>
                    </a:cubicBezTo>
                    <a:cubicBezTo>
                      <a:pt x="6702" y="14230"/>
                      <a:pt x="7093" y="14190"/>
                      <a:pt x="7450" y="14108"/>
                    </a:cubicBezTo>
                    <a:cubicBezTo>
                      <a:pt x="9035" y="13791"/>
                      <a:pt x="10145" y="13474"/>
                      <a:pt x="11413" y="12998"/>
                    </a:cubicBezTo>
                    <a:cubicBezTo>
                      <a:pt x="12998" y="12523"/>
                      <a:pt x="15376" y="12523"/>
                      <a:pt x="16961" y="12364"/>
                    </a:cubicBezTo>
                    <a:cubicBezTo>
                      <a:pt x="17991" y="12364"/>
                      <a:pt x="18902" y="12404"/>
                      <a:pt x="19794" y="12404"/>
                    </a:cubicBezTo>
                    <a:cubicBezTo>
                      <a:pt x="20686" y="12404"/>
                      <a:pt x="21558" y="12364"/>
                      <a:pt x="22509" y="12206"/>
                    </a:cubicBezTo>
                    <a:cubicBezTo>
                      <a:pt x="24252" y="11888"/>
                      <a:pt x="25996" y="11413"/>
                      <a:pt x="27581" y="10779"/>
                    </a:cubicBezTo>
                    <a:cubicBezTo>
                      <a:pt x="29641" y="9828"/>
                      <a:pt x="33129" y="5548"/>
                      <a:pt x="30593" y="3963"/>
                    </a:cubicBezTo>
                    <a:cubicBezTo>
                      <a:pt x="30434" y="3804"/>
                      <a:pt x="30117" y="3804"/>
                      <a:pt x="29959" y="3804"/>
                    </a:cubicBezTo>
                    <a:cubicBezTo>
                      <a:pt x="22826" y="2695"/>
                      <a:pt x="13791" y="3170"/>
                      <a:pt x="11571" y="476"/>
                    </a:cubicBezTo>
                    <a:cubicBezTo>
                      <a:pt x="11571" y="476"/>
                      <a:pt x="2061" y="0"/>
                      <a:pt x="1902"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1"/>
              <p:cNvSpPr/>
              <p:nvPr/>
            </p:nvSpPr>
            <p:spPr>
              <a:xfrm>
                <a:off x="4111150" y="2366100"/>
                <a:ext cx="368550" cy="1239300"/>
              </a:xfrm>
              <a:custGeom>
                <a:avLst/>
                <a:gdLst/>
                <a:ahLst/>
                <a:cxnLst/>
                <a:rect l="l" t="t" r="r" b="b"/>
                <a:pathLst>
                  <a:path w="14742" h="49572" extrusionOk="0">
                    <a:moveTo>
                      <a:pt x="14742" y="1"/>
                    </a:moveTo>
                    <a:lnTo>
                      <a:pt x="6499" y="4598"/>
                    </a:lnTo>
                    <a:lnTo>
                      <a:pt x="2536" y="1269"/>
                    </a:lnTo>
                    <a:cubicBezTo>
                      <a:pt x="2536" y="1269"/>
                      <a:pt x="0" y="7768"/>
                      <a:pt x="0" y="10145"/>
                    </a:cubicBezTo>
                    <a:cubicBezTo>
                      <a:pt x="0" y="12523"/>
                      <a:pt x="1744" y="47712"/>
                      <a:pt x="1744" y="47712"/>
                    </a:cubicBezTo>
                    <a:cubicBezTo>
                      <a:pt x="1744" y="47712"/>
                      <a:pt x="4198" y="49571"/>
                      <a:pt x="7119" y="49571"/>
                    </a:cubicBezTo>
                    <a:cubicBezTo>
                      <a:pt x="8463" y="49571"/>
                      <a:pt x="9906" y="49178"/>
                      <a:pt x="11254" y="48029"/>
                    </a:cubicBezTo>
                    <a:cubicBezTo>
                      <a:pt x="11254" y="48029"/>
                      <a:pt x="14108" y="6500"/>
                      <a:pt x="14742" y="1"/>
                    </a:cubicBezTo>
                    <a:close/>
                  </a:path>
                </a:pathLst>
              </a:custGeom>
              <a:solidFill>
                <a:srgbClr val="6F8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1"/>
              <p:cNvSpPr/>
              <p:nvPr/>
            </p:nvSpPr>
            <p:spPr>
              <a:xfrm>
                <a:off x="4630250" y="3816475"/>
                <a:ext cx="812400" cy="354825"/>
              </a:xfrm>
              <a:custGeom>
                <a:avLst/>
                <a:gdLst/>
                <a:ahLst/>
                <a:cxnLst/>
                <a:rect l="l" t="t" r="r" b="b"/>
                <a:pathLst>
                  <a:path w="32496" h="14193" extrusionOk="0">
                    <a:moveTo>
                      <a:pt x="10463" y="0"/>
                    </a:moveTo>
                    <a:cubicBezTo>
                      <a:pt x="10463" y="0"/>
                      <a:pt x="952" y="317"/>
                      <a:pt x="952" y="317"/>
                    </a:cubicBezTo>
                    <a:cubicBezTo>
                      <a:pt x="1269" y="317"/>
                      <a:pt x="159" y="9035"/>
                      <a:pt x="1" y="9828"/>
                    </a:cubicBezTo>
                    <a:cubicBezTo>
                      <a:pt x="1" y="10145"/>
                      <a:pt x="1" y="10621"/>
                      <a:pt x="1" y="10938"/>
                    </a:cubicBezTo>
                    <a:cubicBezTo>
                      <a:pt x="159" y="11572"/>
                      <a:pt x="477" y="12047"/>
                      <a:pt x="952" y="12364"/>
                    </a:cubicBezTo>
                    <a:cubicBezTo>
                      <a:pt x="2010" y="13540"/>
                      <a:pt x="4114" y="14192"/>
                      <a:pt x="5972" y="14192"/>
                    </a:cubicBezTo>
                    <a:cubicBezTo>
                      <a:pt x="6619" y="14192"/>
                      <a:pt x="7236" y="14113"/>
                      <a:pt x="7768" y="13949"/>
                    </a:cubicBezTo>
                    <a:cubicBezTo>
                      <a:pt x="9353" y="13315"/>
                      <a:pt x="10304" y="12998"/>
                      <a:pt x="11572" y="12523"/>
                    </a:cubicBezTo>
                    <a:cubicBezTo>
                      <a:pt x="12999" y="11889"/>
                      <a:pt x="15376" y="11572"/>
                      <a:pt x="17120" y="11413"/>
                    </a:cubicBezTo>
                    <a:cubicBezTo>
                      <a:pt x="19022" y="11096"/>
                      <a:pt x="20607" y="11096"/>
                      <a:pt x="22509" y="10621"/>
                    </a:cubicBezTo>
                    <a:cubicBezTo>
                      <a:pt x="24253" y="10304"/>
                      <a:pt x="25838" y="9669"/>
                      <a:pt x="27423" y="8718"/>
                    </a:cubicBezTo>
                    <a:cubicBezTo>
                      <a:pt x="29325" y="7767"/>
                      <a:pt x="32495" y="3171"/>
                      <a:pt x="29801" y="1744"/>
                    </a:cubicBezTo>
                    <a:cubicBezTo>
                      <a:pt x="29642" y="1585"/>
                      <a:pt x="29325" y="1585"/>
                      <a:pt x="29167" y="1585"/>
                    </a:cubicBezTo>
                    <a:cubicBezTo>
                      <a:pt x="27773" y="1493"/>
                      <a:pt x="26308" y="1466"/>
                      <a:pt x="24832" y="1466"/>
                    </a:cubicBezTo>
                    <a:cubicBezTo>
                      <a:pt x="22895" y="1466"/>
                      <a:pt x="20940" y="1512"/>
                      <a:pt x="19110" y="1512"/>
                    </a:cubicBezTo>
                    <a:cubicBezTo>
                      <a:pt x="15197" y="1512"/>
                      <a:pt x="11853" y="1304"/>
                      <a:pt x="10463"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1"/>
              <p:cNvSpPr/>
              <p:nvPr/>
            </p:nvSpPr>
            <p:spPr>
              <a:xfrm>
                <a:off x="4610434" y="2617065"/>
                <a:ext cx="368550" cy="1239350"/>
              </a:xfrm>
              <a:custGeom>
                <a:avLst/>
                <a:gdLst/>
                <a:ahLst/>
                <a:cxnLst/>
                <a:rect l="l" t="t" r="r" b="b"/>
                <a:pathLst>
                  <a:path w="14742" h="48991" extrusionOk="0">
                    <a:moveTo>
                      <a:pt x="14742" y="1"/>
                    </a:moveTo>
                    <a:lnTo>
                      <a:pt x="2537" y="1269"/>
                    </a:lnTo>
                    <a:cubicBezTo>
                      <a:pt x="2537" y="1269"/>
                      <a:pt x="0" y="7768"/>
                      <a:pt x="0" y="10146"/>
                    </a:cubicBezTo>
                    <a:cubicBezTo>
                      <a:pt x="159" y="12523"/>
                      <a:pt x="1744" y="47712"/>
                      <a:pt x="1744" y="47712"/>
                    </a:cubicBezTo>
                    <a:cubicBezTo>
                      <a:pt x="1744" y="47712"/>
                      <a:pt x="3917" y="48990"/>
                      <a:pt x="6558" y="48990"/>
                    </a:cubicBezTo>
                    <a:cubicBezTo>
                      <a:pt x="8076" y="48990"/>
                      <a:pt x="9750" y="48568"/>
                      <a:pt x="11255" y="47237"/>
                    </a:cubicBezTo>
                    <a:cubicBezTo>
                      <a:pt x="11255" y="47237"/>
                      <a:pt x="14108" y="6500"/>
                      <a:pt x="14742" y="1"/>
                    </a:cubicBez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1"/>
              <p:cNvSpPr/>
              <p:nvPr/>
            </p:nvSpPr>
            <p:spPr>
              <a:xfrm>
                <a:off x="2117875" y="3663900"/>
                <a:ext cx="2647150" cy="1509825"/>
              </a:xfrm>
              <a:custGeom>
                <a:avLst/>
                <a:gdLst/>
                <a:ahLst/>
                <a:cxnLst/>
                <a:rect l="l" t="t" r="r" b="b"/>
                <a:pathLst>
                  <a:path w="105886" h="60393" extrusionOk="0">
                    <a:moveTo>
                      <a:pt x="52864" y="1"/>
                    </a:moveTo>
                    <a:cubicBezTo>
                      <a:pt x="51041" y="1"/>
                      <a:pt x="49218" y="397"/>
                      <a:pt x="47871" y="1190"/>
                    </a:cubicBezTo>
                    <a:lnTo>
                      <a:pt x="2696" y="27344"/>
                    </a:lnTo>
                    <a:cubicBezTo>
                      <a:pt x="1" y="28929"/>
                      <a:pt x="1" y="31465"/>
                      <a:pt x="2696" y="33050"/>
                    </a:cubicBezTo>
                    <a:lnTo>
                      <a:pt x="47871" y="59204"/>
                    </a:lnTo>
                    <a:cubicBezTo>
                      <a:pt x="49218" y="59997"/>
                      <a:pt x="51041" y="60393"/>
                      <a:pt x="52864" y="60393"/>
                    </a:cubicBezTo>
                    <a:cubicBezTo>
                      <a:pt x="54687" y="60393"/>
                      <a:pt x="56510" y="59997"/>
                      <a:pt x="57857" y="59204"/>
                    </a:cubicBezTo>
                    <a:lnTo>
                      <a:pt x="103032" y="33050"/>
                    </a:lnTo>
                    <a:cubicBezTo>
                      <a:pt x="105885" y="31465"/>
                      <a:pt x="105885" y="28929"/>
                      <a:pt x="103032" y="27344"/>
                    </a:cubicBezTo>
                    <a:lnTo>
                      <a:pt x="57857" y="1190"/>
                    </a:lnTo>
                    <a:cubicBezTo>
                      <a:pt x="56510" y="397"/>
                      <a:pt x="54687" y="1"/>
                      <a:pt x="52864"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1"/>
              <p:cNvSpPr/>
              <p:nvPr/>
            </p:nvSpPr>
            <p:spPr>
              <a:xfrm>
                <a:off x="2117875" y="2292800"/>
                <a:ext cx="2647150" cy="1505875"/>
              </a:xfrm>
              <a:custGeom>
                <a:avLst/>
                <a:gdLst/>
                <a:ahLst/>
                <a:cxnLst/>
                <a:rect l="l" t="t" r="r" b="b"/>
                <a:pathLst>
                  <a:path w="105886" h="60235" extrusionOk="0">
                    <a:moveTo>
                      <a:pt x="52864" y="0"/>
                    </a:moveTo>
                    <a:cubicBezTo>
                      <a:pt x="51041" y="0"/>
                      <a:pt x="49218" y="397"/>
                      <a:pt x="47871" y="1189"/>
                    </a:cubicBezTo>
                    <a:lnTo>
                      <a:pt x="2696" y="27185"/>
                    </a:lnTo>
                    <a:cubicBezTo>
                      <a:pt x="1" y="28770"/>
                      <a:pt x="1" y="31465"/>
                      <a:pt x="2696" y="33050"/>
                    </a:cubicBezTo>
                    <a:lnTo>
                      <a:pt x="47871" y="59045"/>
                    </a:lnTo>
                    <a:cubicBezTo>
                      <a:pt x="49218" y="59838"/>
                      <a:pt x="51041" y="60234"/>
                      <a:pt x="52864" y="60234"/>
                    </a:cubicBezTo>
                    <a:cubicBezTo>
                      <a:pt x="54687" y="60234"/>
                      <a:pt x="56510" y="59838"/>
                      <a:pt x="57857" y="59045"/>
                    </a:cubicBezTo>
                    <a:lnTo>
                      <a:pt x="103032" y="33050"/>
                    </a:lnTo>
                    <a:cubicBezTo>
                      <a:pt x="105885" y="31465"/>
                      <a:pt x="105885" y="28770"/>
                      <a:pt x="103032" y="27185"/>
                    </a:cubicBezTo>
                    <a:lnTo>
                      <a:pt x="57857" y="1189"/>
                    </a:lnTo>
                    <a:cubicBezTo>
                      <a:pt x="56510" y="397"/>
                      <a:pt x="54687" y="0"/>
                      <a:pt x="52864"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1"/>
              <p:cNvSpPr/>
              <p:nvPr/>
            </p:nvSpPr>
            <p:spPr>
              <a:xfrm>
                <a:off x="2113925" y="2290825"/>
                <a:ext cx="2651100" cy="1509825"/>
              </a:xfrm>
              <a:custGeom>
                <a:avLst/>
                <a:gdLst/>
                <a:ahLst/>
                <a:cxnLst/>
                <a:rect l="l" t="t" r="r" b="b"/>
                <a:pathLst>
                  <a:path w="106044" h="60393" extrusionOk="0">
                    <a:moveTo>
                      <a:pt x="53101" y="2061"/>
                    </a:moveTo>
                    <a:cubicBezTo>
                      <a:pt x="54528" y="2061"/>
                      <a:pt x="56113" y="2378"/>
                      <a:pt x="57064" y="3012"/>
                    </a:cubicBezTo>
                    <a:lnTo>
                      <a:pt x="102239" y="29007"/>
                    </a:lnTo>
                    <a:cubicBezTo>
                      <a:pt x="103032" y="29483"/>
                      <a:pt x="103349" y="29958"/>
                      <a:pt x="103349" y="30275"/>
                    </a:cubicBezTo>
                    <a:cubicBezTo>
                      <a:pt x="103349" y="30434"/>
                      <a:pt x="103032" y="30910"/>
                      <a:pt x="102239" y="31385"/>
                    </a:cubicBezTo>
                    <a:lnTo>
                      <a:pt x="57064" y="57539"/>
                    </a:lnTo>
                    <a:cubicBezTo>
                      <a:pt x="56113" y="58015"/>
                      <a:pt x="54528" y="58332"/>
                      <a:pt x="52943" y="58332"/>
                    </a:cubicBezTo>
                    <a:cubicBezTo>
                      <a:pt x="51516" y="58332"/>
                      <a:pt x="50089" y="58015"/>
                      <a:pt x="48980" y="57539"/>
                    </a:cubicBezTo>
                    <a:lnTo>
                      <a:pt x="3805" y="31385"/>
                    </a:lnTo>
                    <a:cubicBezTo>
                      <a:pt x="3012" y="30910"/>
                      <a:pt x="2695" y="30434"/>
                      <a:pt x="2695" y="30275"/>
                    </a:cubicBezTo>
                    <a:cubicBezTo>
                      <a:pt x="2695" y="29958"/>
                      <a:pt x="3012" y="29483"/>
                      <a:pt x="3805" y="29007"/>
                    </a:cubicBezTo>
                    <a:lnTo>
                      <a:pt x="48980" y="3012"/>
                    </a:lnTo>
                    <a:cubicBezTo>
                      <a:pt x="50089" y="2378"/>
                      <a:pt x="51516" y="2061"/>
                      <a:pt x="53101" y="2061"/>
                    </a:cubicBezTo>
                    <a:close/>
                    <a:moveTo>
                      <a:pt x="53101" y="0"/>
                    </a:moveTo>
                    <a:cubicBezTo>
                      <a:pt x="51199" y="0"/>
                      <a:pt x="49455" y="476"/>
                      <a:pt x="48029" y="1268"/>
                    </a:cubicBezTo>
                    <a:lnTo>
                      <a:pt x="2854" y="27264"/>
                    </a:lnTo>
                    <a:cubicBezTo>
                      <a:pt x="0" y="28849"/>
                      <a:pt x="0" y="31544"/>
                      <a:pt x="2854" y="33129"/>
                    </a:cubicBezTo>
                    <a:lnTo>
                      <a:pt x="48029" y="59124"/>
                    </a:lnTo>
                    <a:cubicBezTo>
                      <a:pt x="49455" y="59917"/>
                      <a:pt x="51199" y="60392"/>
                      <a:pt x="53101" y="60392"/>
                    </a:cubicBezTo>
                    <a:cubicBezTo>
                      <a:pt x="54845" y="60392"/>
                      <a:pt x="56747" y="59917"/>
                      <a:pt x="58015" y="59124"/>
                    </a:cubicBezTo>
                    <a:lnTo>
                      <a:pt x="103190" y="33129"/>
                    </a:lnTo>
                    <a:cubicBezTo>
                      <a:pt x="106043" y="31544"/>
                      <a:pt x="106043" y="28849"/>
                      <a:pt x="103190" y="27264"/>
                    </a:cubicBezTo>
                    <a:lnTo>
                      <a:pt x="58015" y="1268"/>
                    </a:lnTo>
                    <a:cubicBezTo>
                      <a:pt x="56588" y="476"/>
                      <a:pt x="54845" y="0"/>
                      <a:pt x="53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1"/>
              <p:cNvSpPr/>
              <p:nvPr/>
            </p:nvSpPr>
            <p:spPr>
              <a:xfrm>
                <a:off x="2133725" y="3047700"/>
                <a:ext cx="1307750" cy="1890250"/>
              </a:xfrm>
              <a:custGeom>
                <a:avLst/>
                <a:gdLst/>
                <a:ahLst/>
                <a:cxnLst/>
                <a:rect l="l" t="t" r="r" b="b"/>
                <a:pathLst>
                  <a:path w="52310" h="75610" extrusionOk="0">
                    <a:moveTo>
                      <a:pt x="1" y="0"/>
                    </a:moveTo>
                    <a:lnTo>
                      <a:pt x="1" y="45493"/>
                    </a:lnTo>
                    <a:cubicBezTo>
                      <a:pt x="1" y="46761"/>
                      <a:pt x="794" y="47553"/>
                      <a:pt x="2062" y="48346"/>
                    </a:cubicBezTo>
                    <a:lnTo>
                      <a:pt x="47237" y="74500"/>
                    </a:lnTo>
                    <a:cubicBezTo>
                      <a:pt x="48505" y="75134"/>
                      <a:pt x="50090" y="75610"/>
                      <a:pt x="52309" y="75610"/>
                    </a:cubicBezTo>
                    <a:lnTo>
                      <a:pt x="52309" y="30117"/>
                    </a:lnTo>
                    <a:cubicBezTo>
                      <a:pt x="50248" y="30117"/>
                      <a:pt x="48505" y="29642"/>
                      <a:pt x="47237" y="28849"/>
                    </a:cubicBezTo>
                    <a:lnTo>
                      <a:pt x="2062" y="2854"/>
                    </a:lnTo>
                    <a:cubicBezTo>
                      <a:pt x="952" y="2220"/>
                      <a:pt x="1" y="1269"/>
                      <a:pt x="1" y="0"/>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1"/>
              <p:cNvSpPr/>
              <p:nvPr/>
            </p:nvSpPr>
            <p:spPr>
              <a:xfrm>
                <a:off x="3437475" y="3047700"/>
                <a:ext cx="1307725" cy="1890250"/>
              </a:xfrm>
              <a:custGeom>
                <a:avLst/>
                <a:gdLst/>
                <a:ahLst/>
                <a:cxnLst/>
                <a:rect l="l" t="t" r="r" b="b"/>
                <a:pathLst>
                  <a:path w="52309" h="75610" extrusionOk="0">
                    <a:moveTo>
                      <a:pt x="52309" y="0"/>
                    </a:moveTo>
                    <a:cubicBezTo>
                      <a:pt x="52309" y="1269"/>
                      <a:pt x="51358" y="2220"/>
                      <a:pt x="50248" y="2854"/>
                    </a:cubicBezTo>
                    <a:lnTo>
                      <a:pt x="5073" y="28849"/>
                    </a:lnTo>
                    <a:cubicBezTo>
                      <a:pt x="3805" y="29642"/>
                      <a:pt x="2061" y="30117"/>
                      <a:pt x="1" y="30117"/>
                    </a:cubicBezTo>
                    <a:lnTo>
                      <a:pt x="1" y="75610"/>
                    </a:lnTo>
                    <a:cubicBezTo>
                      <a:pt x="2220" y="75610"/>
                      <a:pt x="3805" y="75134"/>
                      <a:pt x="5073" y="74500"/>
                    </a:cubicBezTo>
                    <a:lnTo>
                      <a:pt x="50248" y="48346"/>
                    </a:lnTo>
                    <a:cubicBezTo>
                      <a:pt x="51516" y="47553"/>
                      <a:pt x="52309" y="46761"/>
                      <a:pt x="52309" y="45493"/>
                    </a:cubicBezTo>
                    <a:lnTo>
                      <a:pt x="52309" y="0"/>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1"/>
              <p:cNvSpPr/>
              <p:nvPr/>
            </p:nvSpPr>
            <p:spPr>
              <a:xfrm>
                <a:off x="3255200" y="2127750"/>
                <a:ext cx="1237550" cy="830950"/>
              </a:xfrm>
              <a:custGeom>
                <a:avLst/>
                <a:gdLst/>
                <a:ahLst/>
                <a:cxnLst/>
                <a:rect l="l" t="t" r="r" b="b"/>
                <a:pathLst>
                  <a:path w="49502" h="33238" extrusionOk="0">
                    <a:moveTo>
                      <a:pt x="39365" y="1"/>
                    </a:moveTo>
                    <a:cubicBezTo>
                      <a:pt x="38345" y="1"/>
                      <a:pt x="37354" y="163"/>
                      <a:pt x="36457" y="500"/>
                    </a:cubicBezTo>
                    <a:cubicBezTo>
                      <a:pt x="31702" y="2243"/>
                      <a:pt x="0" y="14132"/>
                      <a:pt x="0" y="14132"/>
                    </a:cubicBezTo>
                    <a:cubicBezTo>
                      <a:pt x="0" y="14132"/>
                      <a:pt x="1084" y="33238"/>
                      <a:pt x="6635" y="33238"/>
                    </a:cubicBezTo>
                    <a:cubicBezTo>
                      <a:pt x="7088" y="33238"/>
                      <a:pt x="7570" y="33111"/>
                      <a:pt x="8084" y="32836"/>
                    </a:cubicBezTo>
                    <a:lnTo>
                      <a:pt x="40737" y="14132"/>
                    </a:lnTo>
                    <a:lnTo>
                      <a:pt x="48980" y="9535"/>
                    </a:lnTo>
                    <a:cubicBezTo>
                      <a:pt x="49502" y="3532"/>
                      <a:pt x="44115" y="1"/>
                      <a:pt x="39365" y="1"/>
                    </a:cubicBezTo>
                    <a:close/>
                  </a:path>
                </a:pathLst>
              </a:custGeom>
              <a:solidFill>
                <a:srgbClr val="6F8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1"/>
              <p:cNvSpPr/>
              <p:nvPr/>
            </p:nvSpPr>
            <p:spPr>
              <a:xfrm>
                <a:off x="2954025" y="2393250"/>
                <a:ext cx="2041300" cy="885450"/>
              </a:xfrm>
              <a:custGeom>
                <a:avLst/>
                <a:gdLst/>
                <a:ahLst/>
                <a:cxnLst/>
                <a:rect l="l" t="t" r="r" b="b"/>
                <a:pathLst>
                  <a:path w="81652" h="35418" extrusionOk="0">
                    <a:moveTo>
                      <a:pt x="71397" y="1"/>
                    </a:moveTo>
                    <a:cubicBezTo>
                      <a:pt x="70369" y="1"/>
                      <a:pt x="69373" y="164"/>
                      <a:pt x="68477" y="500"/>
                    </a:cubicBezTo>
                    <a:cubicBezTo>
                      <a:pt x="63721" y="2243"/>
                      <a:pt x="32178" y="14132"/>
                      <a:pt x="32178" y="14132"/>
                    </a:cubicBezTo>
                    <a:lnTo>
                      <a:pt x="793" y="11437"/>
                    </a:lnTo>
                    <a:lnTo>
                      <a:pt x="793" y="11437"/>
                    </a:lnTo>
                    <a:cubicBezTo>
                      <a:pt x="0" y="23167"/>
                      <a:pt x="7609" y="28239"/>
                      <a:pt x="16327" y="32202"/>
                    </a:cubicBezTo>
                    <a:cubicBezTo>
                      <a:pt x="21100" y="34285"/>
                      <a:pt x="25779" y="35417"/>
                      <a:pt x="30128" y="35417"/>
                    </a:cubicBezTo>
                    <a:cubicBezTo>
                      <a:pt x="33722" y="35417"/>
                      <a:pt x="37091" y="34644"/>
                      <a:pt x="40103" y="32994"/>
                    </a:cubicBezTo>
                    <a:lnTo>
                      <a:pt x="72756" y="14132"/>
                    </a:lnTo>
                    <a:lnTo>
                      <a:pt x="68794" y="10803"/>
                    </a:lnTo>
                    <a:lnTo>
                      <a:pt x="80999" y="9535"/>
                    </a:lnTo>
                    <a:cubicBezTo>
                      <a:pt x="81651" y="3533"/>
                      <a:pt x="76181" y="1"/>
                      <a:pt x="71397" y="1"/>
                    </a:cubicBez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1"/>
              <p:cNvSpPr/>
              <p:nvPr/>
            </p:nvSpPr>
            <p:spPr>
              <a:xfrm>
                <a:off x="3129575" y="464000"/>
                <a:ext cx="708175" cy="1053875"/>
              </a:xfrm>
              <a:custGeom>
                <a:avLst/>
                <a:gdLst/>
                <a:ahLst/>
                <a:cxnLst/>
                <a:rect l="l" t="t" r="r" b="b"/>
                <a:pathLst>
                  <a:path w="28327" h="42155" extrusionOk="0">
                    <a:moveTo>
                      <a:pt x="15804" y="0"/>
                    </a:moveTo>
                    <a:cubicBezTo>
                      <a:pt x="8512" y="159"/>
                      <a:pt x="2648" y="6023"/>
                      <a:pt x="2648" y="13315"/>
                    </a:cubicBezTo>
                    <a:cubicBezTo>
                      <a:pt x="2648" y="17595"/>
                      <a:pt x="4708" y="21399"/>
                      <a:pt x="7878" y="23777"/>
                    </a:cubicBezTo>
                    <a:cubicBezTo>
                      <a:pt x="7878" y="23777"/>
                      <a:pt x="8037" y="24569"/>
                      <a:pt x="8354" y="25362"/>
                    </a:cubicBezTo>
                    <a:cubicBezTo>
                      <a:pt x="8354" y="25362"/>
                      <a:pt x="7561" y="29007"/>
                      <a:pt x="7244" y="29483"/>
                    </a:cubicBezTo>
                    <a:cubicBezTo>
                      <a:pt x="7145" y="29732"/>
                      <a:pt x="6873" y="29824"/>
                      <a:pt x="6464" y="29824"/>
                    </a:cubicBezTo>
                    <a:cubicBezTo>
                      <a:pt x="5570" y="29824"/>
                      <a:pt x="4020" y="29383"/>
                      <a:pt x="2172" y="29166"/>
                    </a:cubicBezTo>
                    <a:cubicBezTo>
                      <a:pt x="2098" y="29152"/>
                      <a:pt x="2026" y="29146"/>
                      <a:pt x="1956" y="29146"/>
                    </a:cubicBezTo>
                    <a:cubicBezTo>
                      <a:pt x="391" y="29146"/>
                      <a:pt x="0" y="32471"/>
                      <a:pt x="1062" y="35506"/>
                    </a:cubicBezTo>
                    <a:cubicBezTo>
                      <a:pt x="2172" y="38359"/>
                      <a:pt x="6610" y="41371"/>
                      <a:pt x="10732" y="42005"/>
                    </a:cubicBezTo>
                    <a:cubicBezTo>
                      <a:pt x="11283" y="42107"/>
                      <a:pt x="11875" y="42154"/>
                      <a:pt x="12481" y="42154"/>
                    </a:cubicBezTo>
                    <a:cubicBezTo>
                      <a:pt x="16578" y="42154"/>
                      <a:pt x="21362" y="40016"/>
                      <a:pt x="19291" y="38359"/>
                    </a:cubicBezTo>
                    <a:cubicBezTo>
                      <a:pt x="16913" y="36457"/>
                      <a:pt x="16913" y="35823"/>
                      <a:pt x="17230" y="34555"/>
                    </a:cubicBezTo>
                    <a:cubicBezTo>
                      <a:pt x="17547" y="33604"/>
                      <a:pt x="18181" y="31861"/>
                      <a:pt x="18498" y="31226"/>
                    </a:cubicBezTo>
                    <a:cubicBezTo>
                      <a:pt x="19659" y="31459"/>
                      <a:pt x="20564" y="31606"/>
                      <a:pt x="21215" y="31606"/>
                    </a:cubicBezTo>
                    <a:cubicBezTo>
                      <a:pt x="21453" y="31606"/>
                      <a:pt x="21657" y="31586"/>
                      <a:pt x="21827" y="31544"/>
                    </a:cubicBezTo>
                    <a:cubicBezTo>
                      <a:pt x="24680" y="31385"/>
                      <a:pt x="25473" y="29958"/>
                      <a:pt x="26265" y="26947"/>
                    </a:cubicBezTo>
                    <a:cubicBezTo>
                      <a:pt x="28168" y="20289"/>
                      <a:pt x="28326" y="15376"/>
                      <a:pt x="27851" y="12047"/>
                    </a:cubicBezTo>
                    <a:cubicBezTo>
                      <a:pt x="27217" y="5231"/>
                      <a:pt x="22620" y="0"/>
                      <a:pt x="1580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1"/>
              <p:cNvSpPr/>
              <p:nvPr/>
            </p:nvSpPr>
            <p:spPr>
              <a:xfrm>
                <a:off x="3129625" y="1038575"/>
                <a:ext cx="593200" cy="416125"/>
              </a:xfrm>
              <a:custGeom>
                <a:avLst/>
                <a:gdLst/>
                <a:ahLst/>
                <a:cxnLst/>
                <a:rect l="l" t="t" r="r" b="b"/>
                <a:pathLst>
                  <a:path w="23728" h="16645" extrusionOk="0">
                    <a:moveTo>
                      <a:pt x="17862" y="1"/>
                    </a:moveTo>
                    <a:lnTo>
                      <a:pt x="14851" y="2379"/>
                    </a:lnTo>
                    <a:lnTo>
                      <a:pt x="10888" y="2696"/>
                    </a:lnTo>
                    <a:lnTo>
                      <a:pt x="8035" y="1586"/>
                    </a:lnTo>
                    <a:lnTo>
                      <a:pt x="8035" y="1586"/>
                    </a:lnTo>
                    <a:cubicBezTo>
                      <a:pt x="8193" y="1903"/>
                      <a:pt x="8193" y="2062"/>
                      <a:pt x="8352" y="2379"/>
                    </a:cubicBezTo>
                    <a:cubicBezTo>
                      <a:pt x="8352" y="2379"/>
                      <a:pt x="7559" y="5866"/>
                      <a:pt x="7242" y="6500"/>
                    </a:cubicBezTo>
                    <a:cubicBezTo>
                      <a:pt x="7143" y="6749"/>
                      <a:pt x="6871" y="6841"/>
                      <a:pt x="6462" y="6841"/>
                    </a:cubicBezTo>
                    <a:cubicBezTo>
                      <a:pt x="5568" y="6841"/>
                      <a:pt x="4018" y="6400"/>
                      <a:pt x="2170" y="6183"/>
                    </a:cubicBezTo>
                    <a:cubicBezTo>
                      <a:pt x="2092" y="6169"/>
                      <a:pt x="2017" y="6162"/>
                      <a:pt x="1945" y="6162"/>
                    </a:cubicBezTo>
                    <a:cubicBezTo>
                      <a:pt x="387" y="6162"/>
                      <a:pt x="0" y="9336"/>
                      <a:pt x="1060" y="12365"/>
                    </a:cubicBezTo>
                    <a:lnTo>
                      <a:pt x="3121" y="15218"/>
                    </a:lnTo>
                    <a:cubicBezTo>
                      <a:pt x="3755" y="15693"/>
                      <a:pt x="4231" y="16169"/>
                      <a:pt x="4865" y="16645"/>
                    </a:cubicBezTo>
                    <a:lnTo>
                      <a:pt x="19131" y="15218"/>
                    </a:lnTo>
                    <a:cubicBezTo>
                      <a:pt x="16911" y="13474"/>
                      <a:pt x="16911" y="12840"/>
                      <a:pt x="17228" y="11572"/>
                    </a:cubicBezTo>
                    <a:cubicBezTo>
                      <a:pt x="17545" y="10621"/>
                      <a:pt x="18179" y="8878"/>
                      <a:pt x="18496" y="8243"/>
                    </a:cubicBezTo>
                    <a:cubicBezTo>
                      <a:pt x="19657" y="8476"/>
                      <a:pt x="20562" y="8623"/>
                      <a:pt x="21213" y="8623"/>
                    </a:cubicBezTo>
                    <a:cubicBezTo>
                      <a:pt x="21451" y="8623"/>
                      <a:pt x="21655" y="8603"/>
                      <a:pt x="21825" y="8561"/>
                    </a:cubicBezTo>
                    <a:cubicBezTo>
                      <a:pt x="22618" y="8561"/>
                      <a:pt x="23252" y="8402"/>
                      <a:pt x="23727" y="8085"/>
                    </a:cubicBezTo>
                    <a:cubicBezTo>
                      <a:pt x="22459" y="7609"/>
                      <a:pt x="20557" y="6817"/>
                      <a:pt x="19448" y="6024"/>
                    </a:cubicBezTo>
                    <a:cubicBezTo>
                      <a:pt x="17704" y="4756"/>
                      <a:pt x="18179" y="2062"/>
                      <a:pt x="1786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1"/>
              <p:cNvSpPr/>
              <p:nvPr/>
            </p:nvSpPr>
            <p:spPr>
              <a:xfrm>
                <a:off x="3171975" y="428250"/>
                <a:ext cx="779725" cy="794100"/>
              </a:xfrm>
              <a:custGeom>
                <a:avLst/>
                <a:gdLst/>
                <a:ahLst/>
                <a:cxnLst/>
                <a:rect l="l" t="t" r="r" b="b"/>
                <a:pathLst>
                  <a:path w="31189" h="31764" extrusionOk="0">
                    <a:moveTo>
                      <a:pt x="14528" y="1"/>
                    </a:moveTo>
                    <a:cubicBezTo>
                      <a:pt x="10205" y="1"/>
                      <a:pt x="6224" y="1015"/>
                      <a:pt x="4914" y="5234"/>
                    </a:cubicBezTo>
                    <a:cubicBezTo>
                      <a:pt x="4914" y="5234"/>
                      <a:pt x="1903" y="6344"/>
                      <a:pt x="952" y="10941"/>
                    </a:cubicBezTo>
                    <a:cubicBezTo>
                      <a:pt x="0" y="15379"/>
                      <a:pt x="0" y="18708"/>
                      <a:pt x="2537" y="23146"/>
                    </a:cubicBezTo>
                    <a:cubicBezTo>
                      <a:pt x="5073" y="27743"/>
                      <a:pt x="6024" y="29803"/>
                      <a:pt x="6024" y="29803"/>
                    </a:cubicBezTo>
                    <a:cubicBezTo>
                      <a:pt x="6024" y="29803"/>
                      <a:pt x="7767" y="31388"/>
                      <a:pt x="10304" y="31705"/>
                    </a:cubicBezTo>
                    <a:cubicBezTo>
                      <a:pt x="10516" y="31745"/>
                      <a:pt x="10724" y="31764"/>
                      <a:pt x="10927" y="31764"/>
                    </a:cubicBezTo>
                    <a:cubicBezTo>
                      <a:pt x="13149" y="31764"/>
                      <a:pt x="14795" y="29525"/>
                      <a:pt x="15376" y="28218"/>
                    </a:cubicBezTo>
                    <a:cubicBezTo>
                      <a:pt x="16168" y="26792"/>
                      <a:pt x="16168" y="25524"/>
                      <a:pt x="16168" y="24414"/>
                    </a:cubicBezTo>
                    <a:lnTo>
                      <a:pt x="16168" y="24414"/>
                    </a:lnTo>
                    <a:cubicBezTo>
                      <a:pt x="16042" y="24540"/>
                      <a:pt x="15828" y="24610"/>
                      <a:pt x="15568" y="24610"/>
                    </a:cubicBezTo>
                    <a:cubicBezTo>
                      <a:pt x="14847" y="24610"/>
                      <a:pt x="13781" y="24069"/>
                      <a:pt x="13315" y="22670"/>
                    </a:cubicBezTo>
                    <a:cubicBezTo>
                      <a:pt x="12840" y="20927"/>
                      <a:pt x="12523" y="19183"/>
                      <a:pt x="13632" y="17123"/>
                    </a:cubicBezTo>
                    <a:cubicBezTo>
                      <a:pt x="14189" y="16218"/>
                      <a:pt x="15021" y="15833"/>
                      <a:pt x="15832" y="15833"/>
                    </a:cubicBezTo>
                    <a:cubicBezTo>
                      <a:pt x="16869" y="15833"/>
                      <a:pt x="17873" y="16461"/>
                      <a:pt x="18229" y="17440"/>
                    </a:cubicBezTo>
                    <a:cubicBezTo>
                      <a:pt x="18705" y="18866"/>
                      <a:pt x="18388" y="21878"/>
                      <a:pt x="18388" y="21878"/>
                    </a:cubicBezTo>
                    <a:cubicBezTo>
                      <a:pt x="18388" y="21878"/>
                      <a:pt x="20290" y="21719"/>
                      <a:pt x="20607" y="19817"/>
                    </a:cubicBezTo>
                    <a:cubicBezTo>
                      <a:pt x="20924" y="18549"/>
                      <a:pt x="21241" y="16488"/>
                      <a:pt x="21241" y="15220"/>
                    </a:cubicBezTo>
                    <a:cubicBezTo>
                      <a:pt x="21241" y="14111"/>
                      <a:pt x="21558" y="12843"/>
                      <a:pt x="22350" y="12209"/>
                    </a:cubicBezTo>
                    <a:cubicBezTo>
                      <a:pt x="23460" y="11099"/>
                      <a:pt x="23143" y="9356"/>
                      <a:pt x="23143" y="9356"/>
                    </a:cubicBezTo>
                    <a:cubicBezTo>
                      <a:pt x="23143" y="9356"/>
                      <a:pt x="26789" y="9197"/>
                      <a:pt x="28691" y="5551"/>
                    </a:cubicBezTo>
                    <a:cubicBezTo>
                      <a:pt x="30266" y="2663"/>
                      <a:pt x="31189" y="319"/>
                      <a:pt x="29119" y="319"/>
                    </a:cubicBezTo>
                    <a:cubicBezTo>
                      <a:pt x="28689" y="319"/>
                      <a:pt x="28131" y="420"/>
                      <a:pt x="27423" y="638"/>
                    </a:cubicBezTo>
                    <a:cubicBezTo>
                      <a:pt x="26943" y="803"/>
                      <a:pt x="26309" y="869"/>
                      <a:pt x="25559" y="869"/>
                    </a:cubicBezTo>
                    <a:cubicBezTo>
                      <a:pt x="22820" y="869"/>
                      <a:pt x="18527" y="1"/>
                      <a:pt x="14528" y="1"/>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1"/>
              <p:cNvSpPr/>
              <p:nvPr/>
            </p:nvSpPr>
            <p:spPr>
              <a:xfrm>
                <a:off x="2910425" y="1189600"/>
                <a:ext cx="982800" cy="1795225"/>
              </a:xfrm>
              <a:custGeom>
                <a:avLst/>
                <a:gdLst/>
                <a:ahLst/>
                <a:cxnLst/>
                <a:rect l="l" t="t" r="r" b="b"/>
                <a:pathLst>
                  <a:path w="39312" h="71809" extrusionOk="0">
                    <a:moveTo>
                      <a:pt x="10164" y="1"/>
                    </a:moveTo>
                    <a:cubicBezTo>
                      <a:pt x="7683" y="1"/>
                      <a:pt x="5240" y="1331"/>
                      <a:pt x="3013" y="7750"/>
                    </a:cubicBezTo>
                    <a:cubicBezTo>
                      <a:pt x="1" y="16627"/>
                      <a:pt x="2378" y="25345"/>
                      <a:pt x="3013" y="36441"/>
                    </a:cubicBezTo>
                    <a:cubicBezTo>
                      <a:pt x="3488" y="42781"/>
                      <a:pt x="2537" y="49121"/>
                      <a:pt x="2378" y="59583"/>
                    </a:cubicBezTo>
                    <a:cubicBezTo>
                      <a:pt x="5390" y="64497"/>
                      <a:pt x="18705" y="71154"/>
                      <a:pt x="25996" y="71788"/>
                    </a:cubicBezTo>
                    <a:cubicBezTo>
                      <a:pt x="26257" y="71802"/>
                      <a:pt x="26515" y="71809"/>
                      <a:pt x="26770" y="71809"/>
                    </a:cubicBezTo>
                    <a:cubicBezTo>
                      <a:pt x="29469" y="71809"/>
                      <a:pt x="31881" y="71072"/>
                      <a:pt x="33763" y="70203"/>
                    </a:cubicBezTo>
                    <a:cubicBezTo>
                      <a:pt x="36934" y="68618"/>
                      <a:pt x="38994" y="65448"/>
                      <a:pt x="38994" y="61961"/>
                    </a:cubicBezTo>
                    <a:cubicBezTo>
                      <a:pt x="39311" y="54194"/>
                      <a:pt x="39153" y="39611"/>
                      <a:pt x="38677" y="30576"/>
                    </a:cubicBezTo>
                    <a:cubicBezTo>
                      <a:pt x="38360" y="20114"/>
                      <a:pt x="36934" y="14091"/>
                      <a:pt x="33922" y="11872"/>
                    </a:cubicBezTo>
                    <a:cubicBezTo>
                      <a:pt x="31544" y="10287"/>
                      <a:pt x="25996" y="7275"/>
                      <a:pt x="25996" y="7275"/>
                    </a:cubicBezTo>
                    <a:cubicBezTo>
                      <a:pt x="25996" y="7275"/>
                      <a:pt x="25889" y="7287"/>
                      <a:pt x="25678" y="7287"/>
                    </a:cubicBezTo>
                    <a:cubicBezTo>
                      <a:pt x="24836" y="7287"/>
                      <a:pt x="22351" y="7085"/>
                      <a:pt x="18546" y="5056"/>
                    </a:cubicBezTo>
                    <a:cubicBezTo>
                      <a:pt x="15218" y="3312"/>
                      <a:pt x="14267" y="1727"/>
                      <a:pt x="14584" y="617"/>
                    </a:cubicBezTo>
                    <a:cubicBezTo>
                      <a:pt x="14584" y="617"/>
                      <a:pt x="13474" y="300"/>
                      <a:pt x="11731" y="142"/>
                    </a:cubicBezTo>
                    <a:cubicBezTo>
                      <a:pt x="11208" y="59"/>
                      <a:pt x="10685" y="1"/>
                      <a:pt x="10164"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1"/>
              <p:cNvSpPr/>
              <p:nvPr/>
            </p:nvSpPr>
            <p:spPr>
              <a:xfrm>
                <a:off x="3231425" y="1175475"/>
                <a:ext cx="364575" cy="230550"/>
              </a:xfrm>
              <a:custGeom>
                <a:avLst/>
                <a:gdLst/>
                <a:ahLst/>
                <a:cxnLst/>
                <a:rect l="l" t="t" r="r" b="b"/>
                <a:pathLst>
                  <a:path w="14583" h="9222" extrusionOk="0">
                    <a:moveTo>
                      <a:pt x="3142" y="0"/>
                    </a:moveTo>
                    <a:cubicBezTo>
                      <a:pt x="2470" y="0"/>
                      <a:pt x="1510" y="624"/>
                      <a:pt x="1110" y="1024"/>
                    </a:cubicBezTo>
                    <a:cubicBezTo>
                      <a:pt x="1110" y="1024"/>
                      <a:pt x="0" y="3877"/>
                      <a:pt x="4121" y="6572"/>
                    </a:cubicBezTo>
                    <a:cubicBezTo>
                      <a:pt x="7432" y="8663"/>
                      <a:pt x="9977" y="9221"/>
                      <a:pt x="11755" y="9221"/>
                    </a:cubicBezTo>
                    <a:cubicBezTo>
                      <a:pt x="13212" y="9221"/>
                      <a:pt x="14155" y="8847"/>
                      <a:pt x="14583" y="8632"/>
                    </a:cubicBezTo>
                    <a:cubicBezTo>
                      <a:pt x="14583" y="8474"/>
                      <a:pt x="14583" y="5304"/>
                      <a:pt x="13473" y="4987"/>
                    </a:cubicBezTo>
                    <a:cubicBezTo>
                      <a:pt x="13473" y="4987"/>
                      <a:pt x="13251" y="5054"/>
                      <a:pt x="12755" y="5054"/>
                    </a:cubicBezTo>
                    <a:cubicBezTo>
                      <a:pt x="11928" y="5054"/>
                      <a:pt x="10343" y="4868"/>
                      <a:pt x="7767" y="3877"/>
                    </a:cubicBezTo>
                    <a:cubicBezTo>
                      <a:pt x="3963" y="2292"/>
                      <a:pt x="3487" y="73"/>
                      <a:pt x="3487" y="73"/>
                    </a:cubicBezTo>
                    <a:cubicBezTo>
                      <a:pt x="3386" y="22"/>
                      <a:pt x="3269" y="0"/>
                      <a:pt x="3142"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1"/>
              <p:cNvSpPr/>
              <p:nvPr/>
            </p:nvSpPr>
            <p:spPr>
              <a:xfrm>
                <a:off x="3607875" y="1505600"/>
                <a:ext cx="1584975" cy="1021950"/>
              </a:xfrm>
              <a:custGeom>
                <a:avLst/>
                <a:gdLst/>
                <a:ahLst/>
                <a:cxnLst/>
                <a:rect l="l" t="t" r="r" b="b"/>
                <a:pathLst>
                  <a:path w="63399" h="40878" extrusionOk="0">
                    <a:moveTo>
                      <a:pt x="5260" y="1"/>
                    </a:moveTo>
                    <a:cubicBezTo>
                      <a:pt x="4400" y="1"/>
                      <a:pt x="3599" y="336"/>
                      <a:pt x="3012" y="975"/>
                    </a:cubicBezTo>
                    <a:cubicBezTo>
                      <a:pt x="1586" y="2402"/>
                      <a:pt x="1" y="8108"/>
                      <a:pt x="2061" y="16192"/>
                    </a:cubicBezTo>
                    <a:cubicBezTo>
                      <a:pt x="3646" y="22533"/>
                      <a:pt x="7767" y="30934"/>
                      <a:pt x="13315" y="34579"/>
                    </a:cubicBezTo>
                    <a:cubicBezTo>
                      <a:pt x="16803" y="36957"/>
                      <a:pt x="21875" y="38701"/>
                      <a:pt x="25838" y="39176"/>
                    </a:cubicBezTo>
                    <a:cubicBezTo>
                      <a:pt x="30593" y="39889"/>
                      <a:pt x="34635" y="39979"/>
                      <a:pt x="38900" y="39979"/>
                    </a:cubicBezTo>
                    <a:cubicBezTo>
                      <a:pt x="40321" y="39979"/>
                      <a:pt x="41768" y="39969"/>
                      <a:pt x="43274" y="39969"/>
                    </a:cubicBezTo>
                    <a:cubicBezTo>
                      <a:pt x="45017" y="39969"/>
                      <a:pt x="46127" y="40286"/>
                      <a:pt x="49297" y="40761"/>
                    </a:cubicBezTo>
                    <a:cubicBezTo>
                      <a:pt x="50105" y="40838"/>
                      <a:pt x="50931" y="40878"/>
                      <a:pt x="51756" y="40878"/>
                    </a:cubicBezTo>
                    <a:cubicBezTo>
                      <a:pt x="54330" y="40878"/>
                      <a:pt x="56887" y="40492"/>
                      <a:pt x="58808" y="39652"/>
                    </a:cubicBezTo>
                    <a:cubicBezTo>
                      <a:pt x="61185" y="38701"/>
                      <a:pt x="61978" y="37908"/>
                      <a:pt x="61978" y="37274"/>
                    </a:cubicBezTo>
                    <a:cubicBezTo>
                      <a:pt x="61978" y="36732"/>
                      <a:pt x="61608" y="36487"/>
                      <a:pt x="61019" y="36487"/>
                    </a:cubicBezTo>
                    <a:cubicBezTo>
                      <a:pt x="60746" y="36487"/>
                      <a:pt x="60427" y="36540"/>
                      <a:pt x="60076" y="36640"/>
                    </a:cubicBezTo>
                    <a:cubicBezTo>
                      <a:pt x="58966" y="36957"/>
                      <a:pt x="57064" y="37749"/>
                      <a:pt x="54369" y="37749"/>
                    </a:cubicBezTo>
                    <a:cubicBezTo>
                      <a:pt x="54369" y="37749"/>
                      <a:pt x="56905" y="37115"/>
                      <a:pt x="58491" y="36481"/>
                    </a:cubicBezTo>
                    <a:cubicBezTo>
                      <a:pt x="60076" y="36006"/>
                      <a:pt x="61344" y="35213"/>
                      <a:pt x="62295" y="34579"/>
                    </a:cubicBezTo>
                    <a:cubicBezTo>
                      <a:pt x="63326" y="33843"/>
                      <a:pt x="63399" y="32010"/>
                      <a:pt x="62513" y="32010"/>
                    </a:cubicBezTo>
                    <a:cubicBezTo>
                      <a:pt x="62446" y="32010"/>
                      <a:pt x="62373" y="32021"/>
                      <a:pt x="62295" y="32043"/>
                    </a:cubicBezTo>
                    <a:cubicBezTo>
                      <a:pt x="61027" y="32360"/>
                      <a:pt x="60234" y="32994"/>
                      <a:pt x="57857" y="33787"/>
                    </a:cubicBezTo>
                    <a:cubicBezTo>
                      <a:pt x="55796" y="34421"/>
                      <a:pt x="54211" y="34579"/>
                      <a:pt x="54211" y="34579"/>
                    </a:cubicBezTo>
                    <a:cubicBezTo>
                      <a:pt x="54211" y="34579"/>
                      <a:pt x="56588" y="33628"/>
                      <a:pt x="58491" y="32360"/>
                    </a:cubicBezTo>
                    <a:cubicBezTo>
                      <a:pt x="60393" y="31251"/>
                      <a:pt x="60868" y="30300"/>
                      <a:pt x="61185" y="29824"/>
                    </a:cubicBezTo>
                    <a:cubicBezTo>
                      <a:pt x="61442" y="29311"/>
                      <a:pt x="61283" y="28383"/>
                      <a:pt x="60458" y="28383"/>
                    </a:cubicBezTo>
                    <a:cubicBezTo>
                      <a:pt x="60263" y="28383"/>
                      <a:pt x="60031" y="28435"/>
                      <a:pt x="59759" y="28556"/>
                    </a:cubicBezTo>
                    <a:cubicBezTo>
                      <a:pt x="58491" y="29190"/>
                      <a:pt x="57064" y="30458"/>
                      <a:pt x="54528" y="31092"/>
                    </a:cubicBezTo>
                    <a:cubicBezTo>
                      <a:pt x="53422" y="31368"/>
                      <a:pt x="52478" y="31538"/>
                      <a:pt x="51911" y="31538"/>
                    </a:cubicBezTo>
                    <a:cubicBezTo>
                      <a:pt x="51503" y="31538"/>
                      <a:pt x="51291" y="31450"/>
                      <a:pt x="51358" y="31251"/>
                    </a:cubicBezTo>
                    <a:cubicBezTo>
                      <a:pt x="51516" y="30934"/>
                      <a:pt x="52626" y="30775"/>
                      <a:pt x="53894" y="29665"/>
                    </a:cubicBezTo>
                    <a:cubicBezTo>
                      <a:pt x="55162" y="28556"/>
                      <a:pt x="55637" y="26654"/>
                      <a:pt x="55003" y="26020"/>
                    </a:cubicBezTo>
                    <a:cubicBezTo>
                      <a:pt x="54741" y="25823"/>
                      <a:pt x="54614" y="25707"/>
                      <a:pt x="54454" y="25707"/>
                    </a:cubicBezTo>
                    <a:cubicBezTo>
                      <a:pt x="54229" y="25707"/>
                      <a:pt x="53937" y="25938"/>
                      <a:pt x="53101" y="26495"/>
                    </a:cubicBezTo>
                    <a:cubicBezTo>
                      <a:pt x="51675" y="27446"/>
                      <a:pt x="50090" y="27763"/>
                      <a:pt x="48187" y="29348"/>
                    </a:cubicBezTo>
                    <a:cubicBezTo>
                      <a:pt x="46602" y="30617"/>
                      <a:pt x="45810" y="31092"/>
                      <a:pt x="43908" y="31568"/>
                    </a:cubicBezTo>
                    <a:cubicBezTo>
                      <a:pt x="43121" y="31810"/>
                      <a:pt x="41917" y="31913"/>
                      <a:pt x="40351" y="31913"/>
                    </a:cubicBezTo>
                    <a:cubicBezTo>
                      <a:pt x="37816" y="31913"/>
                      <a:pt x="34330" y="31642"/>
                      <a:pt x="30117" y="31251"/>
                    </a:cubicBezTo>
                    <a:cubicBezTo>
                      <a:pt x="23460" y="30617"/>
                      <a:pt x="19339" y="27922"/>
                      <a:pt x="16961" y="24910"/>
                    </a:cubicBezTo>
                    <a:cubicBezTo>
                      <a:pt x="12047" y="18253"/>
                      <a:pt x="12047" y="10169"/>
                      <a:pt x="9828" y="4145"/>
                    </a:cubicBezTo>
                    <a:cubicBezTo>
                      <a:pt x="8881" y="1305"/>
                      <a:pt x="6957" y="1"/>
                      <a:pt x="526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1"/>
              <p:cNvSpPr/>
              <p:nvPr/>
            </p:nvSpPr>
            <p:spPr>
              <a:xfrm>
                <a:off x="3623725" y="1497850"/>
                <a:ext cx="1034300" cy="1009525"/>
              </a:xfrm>
              <a:custGeom>
                <a:avLst/>
                <a:gdLst/>
                <a:ahLst/>
                <a:cxnLst/>
                <a:rect l="l" t="t" r="r" b="b"/>
                <a:pathLst>
                  <a:path w="41372" h="40381" extrusionOk="0">
                    <a:moveTo>
                      <a:pt x="4818" y="0"/>
                    </a:moveTo>
                    <a:cubicBezTo>
                      <a:pt x="4694" y="0"/>
                      <a:pt x="4568" y="6"/>
                      <a:pt x="4439" y="17"/>
                    </a:cubicBezTo>
                    <a:cubicBezTo>
                      <a:pt x="2378" y="176"/>
                      <a:pt x="1" y="1602"/>
                      <a:pt x="1" y="10637"/>
                    </a:cubicBezTo>
                    <a:cubicBezTo>
                      <a:pt x="159" y="19672"/>
                      <a:pt x="6182" y="29183"/>
                      <a:pt x="8402" y="31561"/>
                    </a:cubicBezTo>
                    <a:cubicBezTo>
                      <a:pt x="10621" y="33938"/>
                      <a:pt x="14108" y="37267"/>
                      <a:pt x="20924" y="39011"/>
                    </a:cubicBezTo>
                    <a:cubicBezTo>
                      <a:pt x="25013" y="40152"/>
                      <a:pt x="31043" y="40380"/>
                      <a:pt x="35213" y="40380"/>
                    </a:cubicBezTo>
                    <a:cubicBezTo>
                      <a:pt x="37992" y="40380"/>
                      <a:pt x="39945" y="40279"/>
                      <a:pt x="39945" y="40279"/>
                    </a:cubicBezTo>
                    <a:cubicBezTo>
                      <a:pt x="39945" y="40279"/>
                      <a:pt x="41372" y="35523"/>
                      <a:pt x="39945" y="32195"/>
                    </a:cubicBezTo>
                    <a:cubicBezTo>
                      <a:pt x="39945" y="32195"/>
                      <a:pt x="30434" y="32036"/>
                      <a:pt x="25045" y="30451"/>
                    </a:cubicBezTo>
                    <a:cubicBezTo>
                      <a:pt x="19656" y="28866"/>
                      <a:pt x="17595" y="26647"/>
                      <a:pt x="15217" y="23160"/>
                    </a:cubicBezTo>
                    <a:cubicBezTo>
                      <a:pt x="12840" y="19672"/>
                      <a:pt x="10779" y="8894"/>
                      <a:pt x="10304" y="6358"/>
                    </a:cubicBezTo>
                    <a:cubicBezTo>
                      <a:pt x="9692" y="4064"/>
                      <a:pt x="8195" y="0"/>
                      <a:pt x="4818"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1"/>
          <p:cNvGrpSpPr/>
          <p:nvPr/>
        </p:nvGrpSpPr>
        <p:grpSpPr>
          <a:xfrm>
            <a:off x="6724587" y="637412"/>
            <a:ext cx="1791343" cy="2881635"/>
            <a:chOff x="6071724" y="2429213"/>
            <a:chExt cx="1821767" cy="2930575"/>
          </a:xfrm>
        </p:grpSpPr>
        <p:sp>
          <p:nvSpPr>
            <p:cNvPr id="3652" name="Google Shape;3652;p41"/>
            <p:cNvSpPr/>
            <p:nvPr/>
          </p:nvSpPr>
          <p:spPr>
            <a:xfrm>
              <a:off x="6380531" y="4301376"/>
              <a:ext cx="1512960" cy="862018"/>
            </a:xfrm>
            <a:custGeom>
              <a:avLst/>
              <a:gdLst/>
              <a:ahLst/>
              <a:cxnLst/>
              <a:rect l="l" t="t" r="r" b="b"/>
              <a:pathLst>
                <a:path w="100780" h="57420" extrusionOk="0">
                  <a:moveTo>
                    <a:pt x="50390" y="1"/>
                  </a:moveTo>
                  <a:cubicBezTo>
                    <a:pt x="48651" y="1"/>
                    <a:pt x="46913" y="371"/>
                    <a:pt x="45581" y="1111"/>
                  </a:cubicBezTo>
                  <a:lnTo>
                    <a:pt x="2665" y="25973"/>
                  </a:lnTo>
                  <a:cubicBezTo>
                    <a:pt x="1" y="27453"/>
                    <a:pt x="1" y="29968"/>
                    <a:pt x="2665" y="31448"/>
                  </a:cubicBezTo>
                  <a:lnTo>
                    <a:pt x="45581" y="56310"/>
                  </a:lnTo>
                  <a:cubicBezTo>
                    <a:pt x="46913" y="57050"/>
                    <a:pt x="48651" y="57420"/>
                    <a:pt x="50390" y="57420"/>
                  </a:cubicBezTo>
                  <a:cubicBezTo>
                    <a:pt x="52129" y="57420"/>
                    <a:pt x="53868" y="57050"/>
                    <a:pt x="55200" y="56310"/>
                  </a:cubicBezTo>
                  <a:lnTo>
                    <a:pt x="98264" y="31448"/>
                  </a:lnTo>
                  <a:cubicBezTo>
                    <a:pt x="100780" y="29968"/>
                    <a:pt x="100780" y="27453"/>
                    <a:pt x="98116" y="25973"/>
                  </a:cubicBezTo>
                  <a:lnTo>
                    <a:pt x="55200" y="1111"/>
                  </a:lnTo>
                  <a:cubicBezTo>
                    <a:pt x="53868" y="371"/>
                    <a:pt x="52129" y="1"/>
                    <a:pt x="50390"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1"/>
            <p:cNvSpPr/>
            <p:nvPr/>
          </p:nvSpPr>
          <p:spPr>
            <a:xfrm>
              <a:off x="6071724" y="4835176"/>
              <a:ext cx="1001979" cy="524612"/>
            </a:xfrm>
            <a:custGeom>
              <a:avLst/>
              <a:gdLst/>
              <a:ahLst/>
              <a:cxnLst/>
              <a:rect l="l" t="t" r="r" b="b"/>
              <a:pathLst>
                <a:path w="66743" h="34945" extrusionOk="0">
                  <a:moveTo>
                    <a:pt x="18285" y="0"/>
                  </a:moveTo>
                  <a:cubicBezTo>
                    <a:pt x="13981" y="0"/>
                    <a:pt x="10086" y="783"/>
                    <a:pt x="7252" y="2403"/>
                  </a:cubicBezTo>
                  <a:cubicBezTo>
                    <a:pt x="1" y="6546"/>
                    <a:pt x="2516" y="14686"/>
                    <a:pt x="12727" y="20605"/>
                  </a:cubicBezTo>
                  <a:lnTo>
                    <a:pt x="27822" y="29336"/>
                  </a:lnTo>
                  <a:cubicBezTo>
                    <a:pt x="34204" y="32983"/>
                    <a:pt x="41990" y="34945"/>
                    <a:pt x="48723" y="34945"/>
                  </a:cubicBezTo>
                  <a:cubicBezTo>
                    <a:pt x="52920" y="34945"/>
                    <a:pt x="56707" y="34183"/>
                    <a:pt x="59491" y="32592"/>
                  </a:cubicBezTo>
                  <a:cubicBezTo>
                    <a:pt x="66743" y="28448"/>
                    <a:pt x="64227" y="20161"/>
                    <a:pt x="54016" y="14242"/>
                  </a:cubicBezTo>
                  <a:lnTo>
                    <a:pt x="38921" y="5510"/>
                  </a:lnTo>
                  <a:cubicBezTo>
                    <a:pt x="32700" y="1904"/>
                    <a:pt x="24996" y="0"/>
                    <a:pt x="18285"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1"/>
            <p:cNvSpPr/>
            <p:nvPr/>
          </p:nvSpPr>
          <p:spPr>
            <a:xfrm>
              <a:off x="6364978" y="3575462"/>
              <a:ext cx="1515182" cy="863684"/>
            </a:xfrm>
            <a:custGeom>
              <a:avLst/>
              <a:gdLst/>
              <a:ahLst/>
              <a:cxnLst/>
              <a:rect l="l" t="t" r="r" b="b"/>
              <a:pathLst>
                <a:path w="100928" h="57531" extrusionOk="0">
                  <a:moveTo>
                    <a:pt x="50390" y="0"/>
                  </a:moveTo>
                  <a:cubicBezTo>
                    <a:pt x="48651" y="0"/>
                    <a:pt x="46913" y="407"/>
                    <a:pt x="45581" y="1221"/>
                  </a:cubicBezTo>
                  <a:lnTo>
                    <a:pt x="2665" y="25935"/>
                  </a:lnTo>
                  <a:cubicBezTo>
                    <a:pt x="1" y="27563"/>
                    <a:pt x="1" y="30078"/>
                    <a:pt x="2665" y="31558"/>
                  </a:cubicBezTo>
                  <a:lnTo>
                    <a:pt x="45581" y="56420"/>
                  </a:lnTo>
                  <a:cubicBezTo>
                    <a:pt x="46913" y="57160"/>
                    <a:pt x="48651" y="57530"/>
                    <a:pt x="50390" y="57530"/>
                  </a:cubicBezTo>
                  <a:cubicBezTo>
                    <a:pt x="52129" y="57530"/>
                    <a:pt x="53868" y="57160"/>
                    <a:pt x="55200" y="56420"/>
                  </a:cubicBezTo>
                  <a:lnTo>
                    <a:pt x="98264" y="31558"/>
                  </a:lnTo>
                  <a:cubicBezTo>
                    <a:pt x="100928" y="30078"/>
                    <a:pt x="100928" y="27563"/>
                    <a:pt x="98264" y="25935"/>
                  </a:cubicBezTo>
                  <a:lnTo>
                    <a:pt x="55200" y="1221"/>
                  </a:lnTo>
                  <a:cubicBezTo>
                    <a:pt x="53868" y="407"/>
                    <a:pt x="52129" y="0"/>
                    <a:pt x="50390"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1"/>
            <p:cNvSpPr/>
            <p:nvPr/>
          </p:nvSpPr>
          <p:spPr>
            <a:xfrm>
              <a:off x="6364978" y="3576017"/>
              <a:ext cx="1515182" cy="862018"/>
            </a:xfrm>
            <a:custGeom>
              <a:avLst/>
              <a:gdLst/>
              <a:ahLst/>
              <a:cxnLst/>
              <a:rect l="l" t="t" r="r" b="b"/>
              <a:pathLst>
                <a:path w="100928" h="57420" extrusionOk="0">
                  <a:moveTo>
                    <a:pt x="50464" y="1924"/>
                  </a:moveTo>
                  <a:cubicBezTo>
                    <a:pt x="51944" y="1924"/>
                    <a:pt x="53276" y="2220"/>
                    <a:pt x="54312" y="2812"/>
                  </a:cubicBezTo>
                  <a:lnTo>
                    <a:pt x="97376" y="27526"/>
                  </a:lnTo>
                  <a:cubicBezTo>
                    <a:pt x="98116" y="27970"/>
                    <a:pt x="98412" y="28414"/>
                    <a:pt x="98412" y="28710"/>
                  </a:cubicBezTo>
                  <a:cubicBezTo>
                    <a:pt x="98412" y="29006"/>
                    <a:pt x="98116" y="29450"/>
                    <a:pt x="97376" y="29893"/>
                  </a:cubicBezTo>
                  <a:lnTo>
                    <a:pt x="54312" y="54755"/>
                  </a:lnTo>
                  <a:cubicBezTo>
                    <a:pt x="53276" y="55347"/>
                    <a:pt x="51944" y="55643"/>
                    <a:pt x="50464" y="55643"/>
                  </a:cubicBezTo>
                  <a:cubicBezTo>
                    <a:pt x="48984" y="55643"/>
                    <a:pt x="47505" y="55347"/>
                    <a:pt x="46469" y="54755"/>
                  </a:cubicBezTo>
                  <a:lnTo>
                    <a:pt x="3553" y="29893"/>
                  </a:lnTo>
                  <a:cubicBezTo>
                    <a:pt x="2813" y="29450"/>
                    <a:pt x="2517" y="29006"/>
                    <a:pt x="2517" y="28710"/>
                  </a:cubicBezTo>
                  <a:cubicBezTo>
                    <a:pt x="2517" y="28414"/>
                    <a:pt x="2813" y="27970"/>
                    <a:pt x="3553" y="27526"/>
                  </a:cubicBezTo>
                  <a:lnTo>
                    <a:pt x="46617" y="2812"/>
                  </a:lnTo>
                  <a:cubicBezTo>
                    <a:pt x="47505" y="2220"/>
                    <a:pt x="48984" y="1924"/>
                    <a:pt x="50464" y="1924"/>
                  </a:cubicBezTo>
                  <a:close/>
                  <a:moveTo>
                    <a:pt x="50464" y="0"/>
                  </a:moveTo>
                  <a:cubicBezTo>
                    <a:pt x="48688" y="0"/>
                    <a:pt x="46913" y="444"/>
                    <a:pt x="45581" y="1184"/>
                  </a:cubicBezTo>
                  <a:lnTo>
                    <a:pt x="2665" y="25898"/>
                  </a:lnTo>
                  <a:cubicBezTo>
                    <a:pt x="1" y="27526"/>
                    <a:pt x="1" y="30041"/>
                    <a:pt x="2665" y="31521"/>
                  </a:cubicBezTo>
                  <a:lnTo>
                    <a:pt x="45581" y="56383"/>
                  </a:lnTo>
                  <a:cubicBezTo>
                    <a:pt x="46913" y="57123"/>
                    <a:pt x="48688" y="57419"/>
                    <a:pt x="50464" y="57419"/>
                  </a:cubicBezTo>
                  <a:cubicBezTo>
                    <a:pt x="52240" y="57419"/>
                    <a:pt x="53868" y="57123"/>
                    <a:pt x="55200" y="56383"/>
                  </a:cubicBezTo>
                  <a:lnTo>
                    <a:pt x="98264" y="31521"/>
                  </a:lnTo>
                  <a:cubicBezTo>
                    <a:pt x="100928" y="30041"/>
                    <a:pt x="100928" y="27526"/>
                    <a:pt x="98264" y="25898"/>
                  </a:cubicBezTo>
                  <a:lnTo>
                    <a:pt x="55200" y="1184"/>
                  </a:lnTo>
                  <a:cubicBezTo>
                    <a:pt x="53868" y="444"/>
                    <a:pt x="52240" y="0"/>
                    <a:pt x="50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1"/>
            <p:cNvSpPr/>
            <p:nvPr/>
          </p:nvSpPr>
          <p:spPr>
            <a:xfrm>
              <a:off x="6373866" y="4007011"/>
              <a:ext cx="748718" cy="1084188"/>
            </a:xfrm>
            <a:custGeom>
              <a:avLst/>
              <a:gdLst/>
              <a:ahLst/>
              <a:cxnLst/>
              <a:rect l="l" t="t" r="r" b="b"/>
              <a:pathLst>
                <a:path w="49873" h="72219" extrusionOk="0">
                  <a:moveTo>
                    <a:pt x="1" y="1"/>
                  </a:moveTo>
                  <a:lnTo>
                    <a:pt x="1" y="43361"/>
                  </a:lnTo>
                  <a:cubicBezTo>
                    <a:pt x="149" y="44545"/>
                    <a:pt x="889" y="45433"/>
                    <a:pt x="2073" y="46173"/>
                  </a:cubicBezTo>
                  <a:lnTo>
                    <a:pt x="44989" y="71034"/>
                  </a:lnTo>
                  <a:cubicBezTo>
                    <a:pt x="46321" y="71774"/>
                    <a:pt x="47948" y="72218"/>
                    <a:pt x="49872" y="72218"/>
                  </a:cubicBezTo>
                  <a:lnTo>
                    <a:pt x="49872" y="28710"/>
                  </a:lnTo>
                  <a:cubicBezTo>
                    <a:pt x="47948" y="28710"/>
                    <a:pt x="46321" y="28414"/>
                    <a:pt x="44989" y="27674"/>
                  </a:cubicBezTo>
                  <a:lnTo>
                    <a:pt x="2073" y="2812"/>
                  </a:lnTo>
                  <a:cubicBezTo>
                    <a:pt x="1037" y="2220"/>
                    <a:pt x="1" y="1332"/>
                    <a:pt x="1"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1"/>
            <p:cNvSpPr/>
            <p:nvPr/>
          </p:nvSpPr>
          <p:spPr>
            <a:xfrm>
              <a:off x="7122569" y="4007011"/>
              <a:ext cx="746482" cy="1084188"/>
            </a:xfrm>
            <a:custGeom>
              <a:avLst/>
              <a:gdLst/>
              <a:ahLst/>
              <a:cxnLst/>
              <a:rect l="l" t="t" r="r" b="b"/>
              <a:pathLst>
                <a:path w="49724" h="72219" extrusionOk="0">
                  <a:moveTo>
                    <a:pt x="49724" y="1"/>
                  </a:moveTo>
                  <a:cubicBezTo>
                    <a:pt x="49724" y="1332"/>
                    <a:pt x="48836" y="2220"/>
                    <a:pt x="47800" y="2812"/>
                  </a:cubicBezTo>
                  <a:lnTo>
                    <a:pt x="4736" y="27674"/>
                  </a:lnTo>
                  <a:cubicBezTo>
                    <a:pt x="3404" y="28414"/>
                    <a:pt x="1924" y="28710"/>
                    <a:pt x="0" y="28710"/>
                  </a:cubicBezTo>
                  <a:lnTo>
                    <a:pt x="0" y="72218"/>
                  </a:lnTo>
                  <a:cubicBezTo>
                    <a:pt x="1924" y="72070"/>
                    <a:pt x="3552" y="71774"/>
                    <a:pt x="4736" y="71034"/>
                  </a:cubicBezTo>
                  <a:lnTo>
                    <a:pt x="47800" y="46173"/>
                  </a:lnTo>
                  <a:cubicBezTo>
                    <a:pt x="48984" y="45433"/>
                    <a:pt x="49724" y="44545"/>
                    <a:pt x="49724" y="43361"/>
                  </a:cubicBezTo>
                  <a:lnTo>
                    <a:pt x="49724"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1"/>
            <p:cNvSpPr/>
            <p:nvPr/>
          </p:nvSpPr>
          <p:spPr>
            <a:xfrm>
              <a:off x="6145045" y="2842897"/>
              <a:ext cx="799250" cy="967481"/>
            </a:xfrm>
            <a:custGeom>
              <a:avLst/>
              <a:gdLst/>
              <a:ahLst/>
              <a:cxnLst/>
              <a:rect l="l" t="t" r="r" b="b"/>
              <a:pathLst>
                <a:path w="53239" h="64445" extrusionOk="0">
                  <a:moveTo>
                    <a:pt x="49933" y="1"/>
                  </a:moveTo>
                  <a:cubicBezTo>
                    <a:pt x="49545" y="1"/>
                    <a:pt x="49127" y="54"/>
                    <a:pt x="48688" y="146"/>
                  </a:cubicBezTo>
                  <a:cubicBezTo>
                    <a:pt x="46172" y="590"/>
                    <a:pt x="44100" y="1478"/>
                    <a:pt x="42768" y="5622"/>
                  </a:cubicBezTo>
                  <a:cubicBezTo>
                    <a:pt x="41436" y="9617"/>
                    <a:pt x="38773" y="21752"/>
                    <a:pt x="36849" y="27524"/>
                  </a:cubicBezTo>
                  <a:cubicBezTo>
                    <a:pt x="35813" y="31076"/>
                    <a:pt x="31817" y="37735"/>
                    <a:pt x="27230" y="42323"/>
                  </a:cubicBezTo>
                  <a:cubicBezTo>
                    <a:pt x="23234" y="46170"/>
                    <a:pt x="18351" y="50314"/>
                    <a:pt x="16575" y="50758"/>
                  </a:cubicBezTo>
                  <a:cubicBezTo>
                    <a:pt x="15762" y="50883"/>
                    <a:pt x="15054" y="50929"/>
                    <a:pt x="14363" y="50929"/>
                  </a:cubicBezTo>
                  <a:cubicBezTo>
                    <a:pt x="13419" y="50929"/>
                    <a:pt x="12506" y="50843"/>
                    <a:pt x="11395" y="50758"/>
                  </a:cubicBezTo>
                  <a:cubicBezTo>
                    <a:pt x="11057" y="50737"/>
                    <a:pt x="10740" y="50728"/>
                    <a:pt x="10440" y="50728"/>
                  </a:cubicBezTo>
                  <a:cubicBezTo>
                    <a:pt x="8641" y="50728"/>
                    <a:pt x="7463" y="51054"/>
                    <a:pt x="6068" y="51054"/>
                  </a:cubicBezTo>
                  <a:cubicBezTo>
                    <a:pt x="5180" y="51054"/>
                    <a:pt x="4688" y="50922"/>
                    <a:pt x="4401" y="50922"/>
                  </a:cubicBezTo>
                  <a:cubicBezTo>
                    <a:pt x="4161" y="50922"/>
                    <a:pt x="4063" y="51013"/>
                    <a:pt x="3996" y="51350"/>
                  </a:cubicBezTo>
                  <a:cubicBezTo>
                    <a:pt x="3700" y="52238"/>
                    <a:pt x="5032" y="53422"/>
                    <a:pt x="6660" y="53718"/>
                  </a:cubicBezTo>
                  <a:cubicBezTo>
                    <a:pt x="7085" y="53795"/>
                    <a:pt x="7471" y="53822"/>
                    <a:pt x="7813" y="53822"/>
                  </a:cubicBezTo>
                  <a:cubicBezTo>
                    <a:pt x="8582" y="53822"/>
                    <a:pt x="9133" y="53686"/>
                    <a:pt x="9436" y="53686"/>
                  </a:cubicBezTo>
                  <a:cubicBezTo>
                    <a:pt x="9513" y="53686"/>
                    <a:pt x="9575" y="53695"/>
                    <a:pt x="9619" y="53718"/>
                  </a:cubicBezTo>
                  <a:cubicBezTo>
                    <a:pt x="9915" y="54014"/>
                    <a:pt x="8731" y="54606"/>
                    <a:pt x="6956" y="55197"/>
                  </a:cubicBezTo>
                  <a:cubicBezTo>
                    <a:pt x="4440" y="55937"/>
                    <a:pt x="2812" y="55641"/>
                    <a:pt x="1480" y="55789"/>
                  </a:cubicBezTo>
                  <a:cubicBezTo>
                    <a:pt x="0" y="56085"/>
                    <a:pt x="296" y="57269"/>
                    <a:pt x="740" y="57565"/>
                  </a:cubicBezTo>
                  <a:cubicBezTo>
                    <a:pt x="1332" y="57861"/>
                    <a:pt x="2220" y="58305"/>
                    <a:pt x="4292" y="58305"/>
                  </a:cubicBezTo>
                  <a:cubicBezTo>
                    <a:pt x="6511" y="58305"/>
                    <a:pt x="8879" y="57861"/>
                    <a:pt x="8879" y="57861"/>
                  </a:cubicBezTo>
                  <a:lnTo>
                    <a:pt x="8879" y="57861"/>
                  </a:lnTo>
                  <a:cubicBezTo>
                    <a:pt x="8879" y="57861"/>
                    <a:pt x="7547" y="58601"/>
                    <a:pt x="5476" y="59045"/>
                  </a:cubicBezTo>
                  <a:cubicBezTo>
                    <a:pt x="3256" y="59637"/>
                    <a:pt x="2368" y="59637"/>
                    <a:pt x="1184" y="59933"/>
                  </a:cubicBezTo>
                  <a:cubicBezTo>
                    <a:pt x="0" y="60229"/>
                    <a:pt x="1036" y="61857"/>
                    <a:pt x="2368" y="62005"/>
                  </a:cubicBezTo>
                  <a:cubicBezTo>
                    <a:pt x="3404" y="62005"/>
                    <a:pt x="5032" y="62005"/>
                    <a:pt x="6512" y="61709"/>
                  </a:cubicBezTo>
                  <a:cubicBezTo>
                    <a:pt x="7991" y="61265"/>
                    <a:pt x="10359" y="60525"/>
                    <a:pt x="10359" y="60525"/>
                  </a:cubicBezTo>
                  <a:lnTo>
                    <a:pt x="10359" y="60525"/>
                  </a:lnTo>
                  <a:cubicBezTo>
                    <a:pt x="8287" y="61857"/>
                    <a:pt x="6364" y="62153"/>
                    <a:pt x="5180" y="62449"/>
                  </a:cubicBezTo>
                  <a:cubicBezTo>
                    <a:pt x="4144" y="62745"/>
                    <a:pt x="3700" y="63337"/>
                    <a:pt x="4144" y="63929"/>
                  </a:cubicBezTo>
                  <a:cubicBezTo>
                    <a:pt x="4337" y="64218"/>
                    <a:pt x="4781" y="64444"/>
                    <a:pt x="5762" y="64444"/>
                  </a:cubicBezTo>
                  <a:cubicBezTo>
                    <a:pt x="6287" y="64444"/>
                    <a:pt x="6966" y="64379"/>
                    <a:pt x="7843" y="64225"/>
                  </a:cubicBezTo>
                  <a:cubicBezTo>
                    <a:pt x="10359" y="63929"/>
                    <a:pt x="13615" y="62301"/>
                    <a:pt x="15983" y="60377"/>
                  </a:cubicBezTo>
                  <a:cubicBezTo>
                    <a:pt x="18351" y="58453"/>
                    <a:pt x="19238" y="57565"/>
                    <a:pt x="20570" y="56677"/>
                  </a:cubicBezTo>
                  <a:cubicBezTo>
                    <a:pt x="25454" y="53570"/>
                    <a:pt x="29450" y="51054"/>
                    <a:pt x="33445" y="47058"/>
                  </a:cubicBezTo>
                  <a:cubicBezTo>
                    <a:pt x="39365" y="41139"/>
                    <a:pt x="42768" y="35515"/>
                    <a:pt x="44544" y="31815"/>
                  </a:cubicBezTo>
                  <a:cubicBezTo>
                    <a:pt x="48244" y="24268"/>
                    <a:pt x="51056" y="12725"/>
                    <a:pt x="52239" y="6658"/>
                  </a:cubicBezTo>
                  <a:cubicBezTo>
                    <a:pt x="53238" y="1538"/>
                    <a:pt x="52025" y="1"/>
                    <a:pt x="49933"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1"/>
            <p:cNvSpPr/>
            <p:nvPr/>
          </p:nvSpPr>
          <p:spPr>
            <a:xfrm>
              <a:off x="6684895" y="2834970"/>
              <a:ext cx="271066" cy="476947"/>
            </a:xfrm>
            <a:custGeom>
              <a:avLst/>
              <a:gdLst/>
              <a:ahLst/>
              <a:cxnLst/>
              <a:rect l="l" t="t" r="r" b="b"/>
              <a:pathLst>
                <a:path w="18056" h="31770" extrusionOk="0">
                  <a:moveTo>
                    <a:pt x="12097" y="0"/>
                  </a:moveTo>
                  <a:cubicBezTo>
                    <a:pt x="9604" y="0"/>
                    <a:pt x="7410" y="2541"/>
                    <a:pt x="6068" y="6298"/>
                  </a:cubicBezTo>
                  <a:cubicBezTo>
                    <a:pt x="4737" y="10589"/>
                    <a:pt x="2813" y="19617"/>
                    <a:pt x="1629" y="22724"/>
                  </a:cubicBezTo>
                  <a:cubicBezTo>
                    <a:pt x="445" y="25832"/>
                    <a:pt x="1" y="28496"/>
                    <a:pt x="1" y="28496"/>
                  </a:cubicBezTo>
                  <a:cubicBezTo>
                    <a:pt x="1" y="28496"/>
                    <a:pt x="3860" y="31770"/>
                    <a:pt x="8667" y="31770"/>
                  </a:cubicBezTo>
                  <a:cubicBezTo>
                    <a:pt x="9267" y="31770"/>
                    <a:pt x="9883" y="31719"/>
                    <a:pt x="10508" y="31604"/>
                  </a:cubicBezTo>
                  <a:cubicBezTo>
                    <a:pt x="10508" y="31604"/>
                    <a:pt x="14060" y="22132"/>
                    <a:pt x="15688" y="14141"/>
                  </a:cubicBezTo>
                  <a:cubicBezTo>
                    <a:pt x="17315" y="6150"/>
                    <a:pt x="18055" y="1118"/>
                    <a:pt x="12876" y="82"/>
                  </a:cubicBezTo>
                  <a:cubicBezTo>
                    <a:pt x="12613" y="27"/>
                    <a:pt x="12354" y="0"/>
                    <a:pt x="12097"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1"/>
            <p:cNvSpPr/>
            <p:nvPr/>
          </p:nvSpPr>
          <p:spPr>
            <a:xfrm>
              <a:off x="6653804" y="3222773"/>
              <a:ext cx="208839" cy="162480"/>
            </a:xfrm>
            <a:custGeom>
              <a:avLst/>
              <a:gdLst/>
              <a:ahLst/>
              <a:cxnLst/>
              <a:rect l="l" t="t" r="r" b="b"/>
              <a:pathLst>
                <a:path w="13911" h="10823" extrusionOk="0">
                  <a:moveTo>
                    <a:pt x="2664" y="0"/>
                  </a:moveTo>
                  <a:lnTo>
                    <a:pt x="2664" y="0"/>
                  </a:lnTo>
                  <a:cubicBezTo>
                    <a:pt x="2664" y="0"/>
                    <a:pt x="2072" y="0"/>
                    <a:pt x="1184" y="2516"/>
                  </a:cubicBezTo>
                  <a:cubicBezTo>
                    <a:pt x="296" y="4884"/>
                    <a:pt x="0" y="6511"/>
                    <a:pt x="444" y="7103"/>
                  </a:cubicBezTo>
                  <a:cubicBezTo>
                    <a:pt x="2015" y="9408"/>
                    <a:pt x="5886" y="10823"/>
                    <a:pt x="8485" y="10823"/>
                  </a:cubicBezTo>
                  <a:cubicBezTo>
                    <a:pt x="9558" y="10823"/>
                    <a:pt x="10414" y="10582"/>
                    <a:pt x="10803" y="10063"/>
                  </a:cubicBezTo>
                  <a:cubicBezTo>
                    <a:pt x="11691" y="8731"/>
                    <a:pt x="13911" y="5328"/>
                    <a:pt x="13319" y="3700"/>
                  </a:cubicBezTo>
                  <a:lnTo>
                    <a:pt x="13319" y="3700"/>
                  </a:lnTo>
                  <a:lnTo>
                    <a:pt x="12875" y="4884"/>
                  </a:lnTo>
                  <a:cubicBezTo>
                    <a:pt x="12875" y="4884"/>
                    <a:pt x="12601" y="4923"/>
                    <a:pt x="12074" y="4923"/>
                  </a:cubicBezTo>
                  <a:cubicBezTo>
                    <a:pt x="11153" y="4923"/>
                    <a:pt x="9458" y="4803"/>
                    <a:pt x="7103" y="4144"/>
                  </a:cubicBezTo>
                  <a:cubicBezTo>
                    <a:pt x="4144" y="3108"/>
                    <a:pt x="2368" y="1036"/>
                    <a:pt x="2368" y="1036"/>
                  </a:cubicBezTo>
                  <a:lnTo>
                    <a:pt x="2664" y="0"/>
                  </a:ln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1"/>
            <p:cNvSpPr/>
            <p:nvPr/>
          </p:nvSpPr>
          <p:spPr>
            <a:xfrm>
              <a:off x="6153933" y="4771268"/>
              <a:ext cx="368797" cy="249463"/>
            </a:xfrm>
            <a:custGeom>
              <a:avLst/>
              <a:gdLst/>
              <a:ahLst/>
              <a:cxnLst/>
              <a:rect l="l" t="t" r="r" b="b"/>
              <a:pathLst>
                <a:path w="24566" h="16617" extrusionOk="0">
                  <a:moveTo>
                    <a:pt x="23234" y="0"/>
                  </a:moveTo>
                  <a:lnTo>
                    <a:pt x="15835" y="148"/>
                  </a:lnTo>
                  <a:cubicBezTo>
                    <a:pt x="14355" y="3404"/>
                    <a:pt x="10951" y="5624"/>
                    <a:pt x="5920" y="9175"/>
                  </a:cubicBezTo>
                  <a:cubicBezTo>
                    <a:pt x="888" y="12727"/>
                    <a:pt x="0" y="13911"/>
                    <a:pt x="592" y="14799"/>
                  </a:cubicBezTo>
                  <a:cubicBezTo>
                    <a:pt x="1184" y="15835"/>
                    <a:pt x="3848" y="16427"/>
                    <a:pt x="6364" y="16575"/>
                  </a:cubicBezTo>
                  <a:cubicBezTo>
                    <a:pt x="6586" y="16603"/>
                    <a:pt x="6821" y="16616"/>
                    <a:pt x="7065" y="16616"/>
                  </a:cubicBezTo>
                  <a:cubicBezTo>
                    <a:pt x="9407" y="16616"/>
                    <a:pt x="12556" y="15372"/>
                    <a:pt x="13763" y="13763"/>
                  </a:cubicBezTo>
                  <a:cubicBezTo>
                    <a:pt x="14799" y="12579"/>
                    <a:pt x="17463" y="10803"/>
                    <a:pt x="19238" y="10507"/>
                  </a:cubicBezTo>
                  <a:cubicBezTo>
                    <a:pt x="20866" y="10211"/>
                    <a:pt x="23974" y="8731"/>
                    <a:pt x="24270" y="7696"/>
                  </a:cubicBezTo>
                  <a:cubicBezTo>
                    <a:pt x="24566" y="6512"/>
                    <a:pt x="24270" y="4292"/>
                    <a:pt x="23826" y="2960"/>
                  </a:cubicBezTo>
                  <a:cubicBezTo>
                    <a:pt x="23530" y="1628"/>
                    <a:pt x="23234" y="0"/>
                    <a:pt x="23234"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1"/>
            <p:cNvSpPr/>
            <p:nvPr/>
          </p:nvSpPr>
          <p:spPr>
            <a:xfrm>
              <a:off x="6593814" y="5004532"/>
              <a:ext cx="308822" cy="326597"/>
            </a:xfrm>
            <a:custGeom>
              <a:avLst/>
              <a:gdLst/>
              <a:ahLst/>
              <a:cxnLst/>
              <a:rect l="l" t="t" r="r" b="b"/>
              <a:pathLst>
                <a:path w="20571" h="21755" extrusionOk="0">
                  <a:moveTo>
                    <a:pt x="11395" y="1"/>
                  </a:moveTo>
                  <a:cubicBezTo>
                    <a:pt x="10656" y="4588"/>
                    <a:pt x="8732" y="7400"/>
                    <a:pt x="6660" y="10508"/>
                  </a:cubicBezTo>
                  <a:cubicBezTo>
                    <a:pt x="4884" y="13172"/>
                    <a:pt x="2812" y="15540"/>
                    <a:pt x="740" y="18055"/>
                  </a:cubicBezTo>
                  <a:cubicBezTo>
                    <a:pt x="444" y="18499"/>
                    <a:pt x="148" y="18943"/>
                    <a:pt x="148" y="19387"/>
                  </a:cubicBezTo>
                  <a:cubicBezTo>
                    <a:pt x="0" y="21015"/>
                    <a:pt x="1924" y="21607"/>
                    <a:pt x="3108" y="21755"/>
                  </a:cubicBezTo>
                  <a:cubicBezTo>
                    <a:pt x="4292" y="21755"/>
                    <a:pt x="5476" y="21755"/>
                    <a:pt x="6660" y="21607"/>
                  </a:cubicBezTo>
                  <a:cubicBezTo>
                    <a:pt x="8880" y="21311"/>
                    <a:pt x="10951" y="20423"/>
                    <a:pt x="12283" y="18647"/>
                  </a:cubicBezTo>
                  <a:cubicBezTo>
                    <a:pt x="13615" y="16575"/>
                    <a:pt x="14799" y="14208"/>
                    <a:pt x="16723" y="12580"/>
                  </a:cubicBezTo>
                  <a:cubicBezTo>
                    <a:pt x="17759" y="11692"/>
                    <a:pt x="19091" y="11100"/>
                    <a:pt x="19683" y="9916"/>
                  </a:cubicBezTo>
                  <a:cubicBezTo>
                    <a:pt x="20571" y="8288"/>
                    <a:pt x="20275" y="6660"/>
                    <a:pt x="19831" y="5032"/>
                  </a:cubicBezTo>
                  <a:cubicBezTo>
                    <a:pt x="19683" y="4145"/>
                    <a:pt x="19387" y="3405"/>
                    <a:pt x="19387" y="2517"/>
                  </a:cubicBezTo>
                  <a:cubicBezTo>
                    <a:pt x="19239" y="1629"/>
                    <a:pt x="19091" y="741"/>
                    <a:pt x="19091" y="149"/>
                  </a:cubicBezTo>
                  <a:lnTo>
                    <a:pt x="11395" y="1"/>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1"/>
            <p:cNvSpPr/>
            <p:nvPr/>
          </p:nvSpPr>
          <p:spPr>
            <a:xfrm>
              <a:off x="6278341" y="3673764"/>
              <a:ext cx="1075285" cy="1346201"/>
            </a:xfrm>
            <a:custGeom>
              <a:avLst/>
              <a:gdLst/>
              <a:ahLst/>
              <a:cxnLst/>
              <a:rect l="l" t="t" r="r" b="b"/>
              <a:pathLst>
                <a:path w="71626" h="89672" extrusionOk="0">
                  <a:moveTo>
                    <a:pt x="35517" y="0"/>
                  </a:moveTo>
                  <a:cubicBezTo>
                    <a:pt x="35517" y="0"/>
                    <a:pt x="31078" y="3404"/>
                    <a:pt x="27082" y="6068"/>
                  </a:cubicBezTo>
                  <a:cubicBezTo>
                    <a:pt x="22198" y="9324"/>
                    <a:pt x="0" y="23086"/>
                    <a:pt x="0" y="28562"/>
                  </a:cubicBezTo>
                  <a:cubicBezTo>
                    <a:pt x="0" y="32262"/>
                    <a:pt x="7548" y="73254"/>
                    <a:pt x="7548" y="73254"/>
                  </a:cubicBezTo>
                  <a:cubicBezTo>
                    <a:pt x="8644" y="74160"/>
                    <a:pt x="9801" y="74467"/>
                    <a:pt x="10867" y="74467"/>
                  </a:cubicBezTo>
                  <a:cubicBezTo>
                    <a:pt x="13110" y="74467"/>
                    <a:pt x="14947" y="73106"/>
                    <a:pt x="14947" y="73106"/>
                  </a:cubicBezTo>
                  <a:cubicBezTo>
                    <a:pt x="14947" y="73106"/>
                    <a:pt x="16575" y="55792"/>
                    <a:pt x="16723" y="45729"/>
                  </a:cubicBezTo>
                  <a:cubicBezTo>
                    <a:pt x="16871" y="41141"/>
                    <a:pt x="16131" y="34925"/>
                    <a:pt x="16131" y="34925"/>
                  </a:cubicBezTo>
                  <a:lnTo>
                    <a:pt x="40253" y="20867"/>
                  </a:lnTo>
                  <a:lnTo>
                    <a:pt x="40253" y="20867"/>
                  </a:lnTo>
                  <a:cubicBezTo>
                    <a:pt x="37589" y="24862"/>
                    <a:pt x="26786" y="36997"/>
                    <a:pt x="26194" y="39365"/>
                  </a:cubicBezTo>
                  <a:cubicBezTo>
                    <a:pt x="25602" y="42029"/>
                    <a:pt x="27082" y="47948"/>
                    <a:pt x="28710" y="61119"/>
                  </a:cubicBezTo>
                  <a:cubicBezTo>
                    <a:pt x="29894" y="70442"/>
                    <a:pt x="32557" y="88645"/>
                    <a:pt x="32557" y="88645"/>
                  </a:cubicBezTo>
                  <a:cubicBezTo>
                    <a:pt x="33745" y="89419"/>
                    <a:pt x="35022" y="89671"/>
                    <a:pt x="36182" y="89671"/>
                  </a:cubicBezTo>
                  <a:cubicBezTo>
                    <a:pt x="38348" y="89671"/>
                    <a:pt x="40105" y="88793"/>
                    <a:pt x="40105" y="88793"/>
                  </a:cubicBezTo>
                  <a:cubicBezTo>
                    <a:pt x="40105" y="88793"/>
                    <a:pt x="42029" y="64671"/>
                    <a:pt x="41881" y="57272"/>
                  </a:cubicBezTo>
                  <a:cubicBezTo>
                    <a:pt x="41881" y="48836"/>
                    <a:pt x="41141" y="44841"/>
                    <a:pt x="41141" y="44841"/>
                  </a:cubicBezTo>
                  <a:cubicBezTo>
                    <a:pt x="41141" y="44841"/>
                    <a:pt x="47800" y="40993"/>
                    <a:pt x="54607" y="35813"/>
                  </a:cubicBezTo>
                  <a:cubicBezTo>
                    <a:pt x="62895" y="29302"/>
                    <a:pt x="71626" y="24270"/>
                    <a:pt x="68962" y="7252"/>
                  </a:cubicBezTo>
                  <a:lnTo>
                    <a:pt x="35517" y="0"/>
                  </a:ln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1"/>
            <p:cNvSpPr/>
            <p:nvPr/>
          </p:nvSpPr>
          <p:spPr>
            <a:xfrm>
              <a:off x="6520493" y="3869272"/>
              <a:ext cx="362147" cy="328819"/>
            </a:xfrm>
            <a:custGeom>
              <a:avLst/>
              <a:gdLst/>
              <a:ahLst/>
              <a:cxnLst/>
              <a:rect l="l" t="t" r="r" b="b"/>
              <a:pathLst>
                <a:path w="24123" h="21903" extrusionOk="0">
                  <a:moveTo>
                    <a:pt x="18647" y="0"/>
                  </a:moveTo>
                  <a:lnTo>
                    <a:pt x="18647" y="0"/>
                  </a:lnTo>
                  <a:cubicBezTo>
                    <a:pt x="18647" y="1"/>
                    <a:pt x="18795" y="3404"/>
                    <a:pt x="19535" y="5920"/>
                  </a:cubicBezTo>
                  <a:cubicBezTo>
                    <a:pt x="20127" y="8584"/>
                    <a:pt x="1" y="21902"/>
                    <a:pt x="1" y="21902"/>
                  </a:cubicBezTo>
                  <a:lnTo>
                    <a:pt x="24123" y="7844"/>
                  </a:lnTo>
                  <a:cubicBezTo>
                    <a:pt x="24123" y="7844"/>
                    <a:pt x="20275" y="5032"/>
                    <a:pt x="18647" y="0"/>
                  </a:cubicBezTo>
                  <a:close/>
                </a:path>
              </a:pathLst>
            </a:custGeom>
            <a:solidFill>
              <a:srgbClr val="597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1"/>
            <p:cNvSpPr/>
            <p:nvPr/>
          </p:nvSpPr>
          <p:spPr>
            <a:xfrm>
              <a:off x="6889290" y="2800652"/>
              <a:ext cx="357703" cy="331281"/>
            </a:xfrm>
            <a:custGeom>
              <a:avLst/>
              <a:gdLst/>
              <a:ahLst/>
              <a:cxnLst/>
              <a:rect l="l" t="t" r="r" b="b"/>
              <a:pathLst>
                <a:path w="23827" h="22067" extrusionOk="0">
                  <a:moveTo>
                    <a:pt x="18203" y="0"/>
                  </a:moveTo>
                  <a:cubicBezTo>
                    <a:pt x="18203" y="1"/>
                    <a:pt x="5180" y="4440"/>
                    <a:pt x="3552" y="4736"/>
                  </a:cubicBezTo>
                  <a:cubicBezTo>
                    <a:pt x="1925" y="4884"/>
                    <a:pt x="1" y="9176"/>
                    <a:pt x="149" y="14207"/>
                  </a:cubicBezTo>
                  <a:cubicBezTo>
                    <a:pt x="402" y="18517"/>
                    <a:pt x="7930" y="22067"/>
                    <a:pt x="12130" y="22067"/>
                  </a:cubicBezTo>
                  <a:cubicBezTo>
                    <a:pt x="12834" y="22067"/>
                    <a:pt x="13444" y="21967"/>
                    <a:pt x="13911" y="21755"/>
                  </a:cubicBezTo>
                  <a:cubicBezTo>
                    <a:pt x="17167" y="20275"/>
                    <a:pt x="23827" y="13615"/>
                    <a:pt x="22791" y="12727"/>
                  </a:cubicBezTo>
                  <a:cubicBezTo>
                    <a:pt x="21755" y="11987"/>
                    <a:pt x="18203" y="9472"/>
                    <a:pt x="18055" y="8880"/>
                  </a:cubicBezTo>
                  <a:cubicBezTo>
                    <a:pt x="17907" y="8140"/>
                    <a:pt x="18203" y="1"/>
                    <a:pt x="1820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1"/>
            <p:cNvSpPr/>
            <p:nvPr/>
          </p:nvSpPr>
          <p:spPr>
            <a:xfrm>
              <a:off x="6973720" y="2800652"/>
              <a:ext cx="188857" cy="151506"/>
            </a:xfrm>
            <a:custGeom>
              <a:avLst/>
              <a:gdLst/>
              <a:ahLst/>
              <a:cxnLst/>
              <a:rect l="l" t="t" r="r" b="b"/>
              <a:pathLst>
                <a:path w="12580" h="10092" extrusionOk="0">
                  <a:moveTo>
                    <a:pt x="12579" y="0"/>
                  </a:moveTo>
                  <a:cubicBezTo>
                    <a:pt x="12579" y="1"/>
                    <a:pt x="6364" y="2664"/>
                    <a:pt x="2960" y="3700"/>
                  </a:cubicBezTo>
                  <a:cubicBezTo>
                    <a:pt x="2220" y="5180"/>
                    <a:pt x="0" y="8288"/>
                    <a:pt x="1036" y="9324"/>
                  </a:cubicBezTo>
                  <a:cubicBezTo>
                    <a:pt x="1665" y="9895"/>
                    <a:pt x="2448" y="10092"/>
                    <a:pt x="3250" y="10092"/>
                  </a:cubicBezTo>
                  <a:cubicBezTo>
                    <a:pt x="4523" y="10092"/>
                    <a:pt x="5842" y="9596"/>
                    <a:pt x="6660" y="9324"/>
                  </a:cubicBezTo>
                  <a:cubicBezTo>
                    <a:pt x="8139" y="8732"/>
                    <a:pt x="9471" y="7844"/>
                    <a:pt x="10359" y="7104"/>
                  </a:cubicBezTo>
                  <a:cubicBezTo>
                    <a:pt x="11543" y="6216"/>
                    <a:pt x="12431" y="4736"/>
                    <a:pt x="12431" y="3108"/>
                  </a:cubicBezTo>
                  <a:cubicBezTo>
                    <a:pt x="12579" y="1776"/>
                    <a:pt x="12579" y="1"/>
                    <a:pt x="1257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1"/>
            <p:cNvSpPr/>
            <p:nvPr/>
          </p:nvSpPr>
          <p:spPr>
            <a:xfrm>
              <a:off x="6769325" y="2834910"/>
              <a:ext cx="559876" cy="1055094"/>
            </a:xfrm>
            <a:custGeom>
              <a:avLst/>
              <a:gdLst/>
              <a:ahLst/>
              <a:cxnLst/>
              <a:rect l="l" t="t" r="r" b="b"/>
              <a:pathLst>
                <a:path w="37294" h="70281" extrusionOk="0">
                  <a:moveTo>
                    <a:pt x="8873" y="0"/>
                  </a:moveTo>
                  <a:cubicBezTo>
                    <a:pt x="8622" y="0"/>
                    <a:pt x="8376" y="27"/>
                    <a:pt x="8140" y="86"/>
                  </a:cubicBezTo>
                  <a:cubicBezTo>
                    <a:pt x="8140" y="86"/>
                    <a:pt x="4588" y="1862"/>
                    <a:pt x="3108" y="6598"/>
                  </a:cubicBezTo>
                  <a:cubicBezTo>
                    <a:pt x="1628" y="11185"/>
                    <a:pt x="0" y="16809"/>
                    <a:pt x="148" y="25392"/>
                  </a:cubicBezTo>
                  <a:cubicBezTo>
                    <a:pt x="396" y="33436"/>
                    <a:pt x="1057" y="52762"/>
                    <a:pt x="1181" y="56191"/>
                  </a:cubicBezTo>
                  <a:lnTo>
                    <a:pt x="1181" y="56191"/>
                  </a:lnTo>
                  <a:cubicBezTo>
                    <a:pt x="1122" y="56508"/>
                    <a:pt x="410" y="61056"/>
                    <a:pt x="7548" y="65053"/>
                  </a:cubicBezTo>
                  <a:cubicBezTo>
                    <a:pt x="13497" y="68384"/>
                    <a:pt x="19159" y="70281"/>
                    <a:pt x="23766" y="70281"/>
                  </a:cubicBezTo>
                  <a:cubicBezTo>
                    <a:pt x="24888" y="70281"/>
                    <a:pt x="25948" y="70168"/>
                    <a:pt x="26934" y="69936"/>
                  </a:cubicBezTo>
                  <a:cubicBezTo>
                    <a:pt x="31226" y="68900"/>
                    <a:pt x="35665" y="66385"/>
                    <a:pt x="36257" y="63129"/>
                  </a:cubicBezTo>
                  <a:cubicBezTo>
                    <a:pt x="35813" y="57061"/>
                    <a:pt x="34629" y="46850"/>
                    <a:pt x="35665" y="39303"/>
                  </a:cubicBezTo>
                  <a:cubicBezTo>
                    <a:pt x="36553" y="31608"/>
                    <a:pt x="36553" y="25244"/>
                    <a:pt x="36997" y="19177"/>
                  </a:cubicBezTo>
                  <a:cubicBezTo>
                    <a:pt x="37293" y="12961"/>
                    <a:pt x="36109" y="13109"/>
                    <a:pt x="33001" y="10889"/>
                  </a:cubicBezTo>
                  <a:cubicBezTo>
                    <a:pt x="28858" y="7930"/>
                    <a:pt x="27230" y="7190"/>
                    <a:pt x="27230" y="7190"/>
                  </a:cubicBezTo>
                  <a:cubicBezTo>
                    <a:pt x="27230" y="7190"/>
                    <a:pt x="21311" y="15921"/>
                    <a:pt x="13023" y="16809"/>
                  </a:cubicBezTo>
                  <a:cubicBezTo>
                    <a:pt x="10359" y="14293"/>
                    <a:pt x="10212" y="5118"/>
                    <a:pt x="13763" y="2158"/>
                  </a:cubicBezTo>
                  <a:cubicBezTo>
                    <a:pt x="13763" y="2158"/>
                    <a:pt x="11126" y="0"/>
                    <a:pt x="8873"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1"/>
            <p:cNvSpPr/>
            <p:nvPr/>
          </p:nvSpPr>
          <p:spPr>
            <a:xfrm>
              <a:off x="6891512" y="2865085"/>
              <a:ext cx="97776" cy="222170"/>
            </a:xfrm>
            <a:custGeom>
              <a:avLst/>
              <a:gdLst/>
              <a:ahLst/>
              <a:cxnLst/>
              <a:rect l="l" t="t" r="r" b="b"/>
              <a:pathLst>
                <a:path w="6513" h="14799" extrusionOk="0">
                  <a:moveTo>
                    <a:pt x="6512" y="0"/>
                  </a:moveTo>
                  <a:cubicBezTo>
                    <a:pt x="6512" y="0"/>
                    <a:pt x="4884" y="296"/>
                    <a:pt x="3404" y="1924"/>
                  </a:cubicBezTo>
                  <a:cubicBezTo>
                    <a:pt x="2073" y="3700"/>
                    <a:pt x="1" y="7251"/>
                    <a:pt x="445" y="10951"/>
                  </a:cubicBezTo>
                  <a:cubicBezTo>
                    <a:pt x="445" y="10951"/>
                    <a:pt x="1481" y="13023"/>
                    <a:pt x="4884" y="14799"/>
                  </a:cubicBezTo>
                  <a:cubicBezTo>
                    <a:pt x="4884" y="14799"/>
                    <a:pt x="4144" y="10803"/>
                    <a:pt x="4144" y="8731"/>
                  </a:cubicBezTo>
                  <a:cubicBezTo>
                    <a:pt x="4292" y="5920"/>
                    <a:pt x="6512" y="2220"/>
                    <a:pt x="6512" y="2220"/>
                  </a:cubicBezTo>
                  <a:lnTo>
                    <a:pt x="6512" y="0"/>
                  </a:ln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1"/>
            <p:cNvSpPr/>
            <p:nvPr/>
          </p:nvSpPr>
          <p:spPr>
            <a:xfrm>
              <a:off x="6898177" y="3001939"/>
              <a:ext cx="66671" cy="91081"/>
            </a:xfrm>
            <a:custGeom>
              <a:avLst/>
              <a:gdLst/>
              <a:ahLst/>
              <a:cxnLst/>
              <a:rect l="l" t="t" r="r" b="b"/>
              <a:pathLst>
                <a:path w="4441" h="6067" extrusionOk="0">
                  <a:moveTo>
                    <a:pt x="1791" y="1"/>
                  </a:moveTo>
                  <a:cubicBezTo>
                    <a:pt x="857" y="1"/>
                    <a:pt x="1" y="1835"/>
                    <a:pt x="1" y="1835"/>
                  </a:cubicBezTo>
                  <a:cubicBezTo>
                    <a:pt x="1" y="1835"/>
                    <a:pt x="1" y="4055"/>
                    <a:pt x="1481" y="5387"/>
                  </a:cubicBezTo>
                  <a:cubicBezTo>
                    <a:pt x="2002" y="5908"/>
                    <a:pt x="2568" y="6067"/>
                    <a:pt x="3065" y="6067"/>
                  </a:cubicBezTo>
                  <a:cubicBezTo>
                    <a:pt x="3837" y="6067"/>
                    <a:pt x="4440" y="5683"/>
                    <a:pt x="4440" y="5683"/>
                  </a:cubicBezTo>
                  <a:cubicBezTo>
                    <a:pt x="3848" y="4499"/>
                    <a:pt x="2664" y="651"/>
                    <a:pt x="2072" y="59"/>
                  </a:cubicBezTo>
                  <a:cubicBezTo>
                    <a:pt x="1978" y="19"/>
                    <a:pt x="1884" y="1"/>
                    <a:pt x="1791"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1"/>
            <p:cNvSpPr/>
            <p:nvPr/>
          </p:nvSpPr>
          <p:spPr>
            <a:xfrm>
              <a:off x="6898177" y="3001939"/>
              <a:ext cx="66671" cy="85316"/>
            </a:xfrm>
            <a:custGeom>
              <a:avLst/>
              <a:gdLst/>
              <a:ahLst/>
              <a:cxnLst/>
              <a:rect l="l" t="t" r="r" b="b"/>
              <a:pathLst>
                <a:path w="4441" h="5683" extrusionOk="0">
                  <a:moveTo>
                    <a:pt x="1791" y="1"/>
                  </a:moveTo>
                  <a:cubicBezTo>
                    <a:pt x="857" y="1"/>
                    <a:pt x="1" y="1835"/>
                    <a:pt x="1" y="1835"/>
                  </a:cubicBezTo>
                  <a:cubicBezTo>
                    <a:pt x="159" y="1809"/>
                    <a:pt x="308" y="1797"/>
                    <a:pt x="451" y="1797"/>
                  </a:cubicBezTo>
                  <a:cubicBezTo>
                    <a:pt x="1908" y="1797"/>
                    <a:pt x="2582" y="3085"/>
                    <a:pt x="3256" y="3759"/>
                  </a:cubicBezTo>
                  <a:cubicBezTo>
                    <a:pt x="3848" y="4647"/>
                    <a:pt x="4440" y="5683"/>
                    <a:pt x="4440" y="5683"/>
                  </a:cubicBezTo>
                  <a:cubicBezTo>
                    <a:pt x="3848" y="4499"/>
                    <a:pt x="2664" y="651"/>
                    <a:pt x="2072" y="59"/>
                  </a:cubicBezTo>
                  <a:cubicBezTo>
                    <a:pt x="1978" y="19"/>
                    <a:pt x="1884" y="1"/>
                    <a:pt x="1791" y="1"/>
                  </a:cubicBezTo>
                  <a:close/>
                </a:path>
              </a:pathLst>
            </a:custGeom>
            <a:solidFill>
              <a:srgbClr val="C8D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1"/>
            <p:cNvSpPr/>
            <p:nvPr/>
          </p:nvSpPr>
          <p:spPr>
            <a:xfrm>
              <a:off x="6818206" y="2429213"/>
              <a:ext cx="408790" cy="163441"/>
            </a:xfrm>
            <a:custGeom>
              <a:avLst/>
              <a:gdLst/>
              <a:ahLst/>
              <a:cxnLst/>
              <a:rect l="l" t="t" r="r" b="b"/>
              <a:pathLst>
                <a:path w="27230" h="10887" extrusionOk="0">
                  <a:moveTo>
                    <a:pt x="17768" y="0"/>
                  </a:moveTo>
                  <a:cubicBezTo>
                    <a:pt x="15110" y="0"/>
                    <a:pt x="12185" y="764"/>
                    <a:pt x="9175" y="1952"/>
                  </a:cubicBezTo>
                  <a:cubicBezTo>
                    <a:pt x="5624" y="3432"/>
                    <a:pt x="0" y="1656"/>
                    <a:pt x="1036" y="5800"/>
                  </a:cubicBezTo>
                  <a:cubicBezTo>
                    <a:pt x="1963" y="9254"/>
                    <a:pt x="6151" y="10886"/>
                    <a:pt x="10543" y="10886"/>
                  </a:cubicBezTo>
                  <a:cubicBezTo>
                    <a:pt x="13865" y="10886"/>
                    <a:pt x="17304" y="9952"/>
                    <a:pt x="19534" y="8168"/>
                  </a:cubicBezTo>
                  <a:cubicBezTo>
                    <a:pt x="19788" y="8041"/>
                    <a:pt x="22548" y="6716"/>
                    <a:pt x="25196" y="6716"/>
                  </a:cubicBezTo>
                  <a:cubicBezTo>
                    <a:pt x="25634" y="6716"/>
                    <a:pt x="26069" y="6752"/>
                    <a:pt x="26490" y="6836"/>
                  </a:cubicBezTo>
                  <a:cubicBezTo>
                    <a:pt x="26490" y="6836"/>
                    <a:pt x="27230" y="4320"/>
                    <a:pt x="23974" y="1952"/>
                  </a:cubicBezTo>
                  <a:cubicBezTo>
                    <a:pt x="22186" y="577"/>
                    <a:pt x="20077" y="0"/>
                    <a:pt x="17768" y="0"/>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1"/>
            <p:cNvSpPr/>
            <p:nvPr/>
          </p:nvSpPr>
          <p:spPr>
            <a:xfrm>
              <a:off x="6964833" y="2873973"/>
              <a:ext cx="255498" cy="248832"/>
            </a:xfrm>
            <a:custGeom>
              <a:avLst/>
              <a:gdLst/>
              <a:ahLst/>
              <a:cxnLst/>
              <a:rect l="l" t="t" r="r" b="b"/>
              <a:pathLst>
                <a:path w="17019" h="16575" extrusionOk="0">
                  <a:moveTo>
                    <a:pt x="13023" y="0"/>
                  </a:moveTo>
                  <a:lnTo>
                    <a:pt x="13023" y="1776"/>
                  </a:lnTo>
                  <a:cubicBezTo>
                    <a:pt x="12875" y="2960"/>
                    <a:pt x="6216" y="7991"/>
                    <a:pt x="4588" y="8583"/>
                  </a:cubicBezTo>
                  <a:cubicBezTo>
                    <a:pt x="2960" y="9175"/>
                    <a:pt x="0" y="14207"/>
                    <a:pt x="0" y="14207"/>
                  </a:cubicBezTo>
                  <a:cubicBezTo>
                    <a:pt x="370" y="14138"/>
                    <a:pt x="729" y="14104"/>
                    <a:pt x="1078" y="14104"/>
                  </a:cubicBezTo>
                  <a:cubicBezTo>
                    <a:pt x="2965" y="14104"/>
                    <a:pt x="4569" y="15076"/>
                    <a:pt x="6068" y="16575"/>
                  </a:cubicBezTo>
                  <a:cubicBezTo>
                    <a:pt x="6068" y="16575"/>
                    <a:pt x="15391" y="12579"/>
                    <a:pt x="17019" y="6216"/>
                  </a:cubicBezTo>
                  <a:cubicBezTo>
                    <a:pt x="17019" y="6216"/>
                    <a:pt x="15243" y="2812"/>
                    <a:pt x="14947" y="1924"/>
                  </a:cubicBezTo>
                  <a:cubicBezTo>
                    <a:pt x="14651" y="1184"/>
                    <a:pt x="13911" y="148"/>
                    <a:pt x="13023"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1"/>
            <p:cNvSpPr/>
            <p:nvPr/>
          </p:nvSpPr>
          <p:spPr>
            <a:xfrm>
              <a:off x="6964833" y="3042218"/>
              <a:ext cx="91096" cy="80587"/>
            </a:xfrm>
            <a:custGeom>
              <a:avLst/>
              <a:gdLst/>
              <a:ahLst/>
              <a:cxnLst/>
              <a:rect l="l" t="t" r="r" b="b"/>
              <a:pathLst>
                <a:path w="6068" h="5368" extrusionOk="0">
                  <a:moveTo>
                    <a:pt x="4078" y="0"/>
                  </a:moveTo>
                  <a:cubicBezTo>
                    <a:pt x="2870" y="0"/>
                    <a:pt x="0" y="3000"/>
                    <a:pt x="0" y="3000"/>
                  </a:cubicBezTo>
                  <a:cubicBezTo>
                    <a:pt x="1332" y="4184"/>
                    <a:pt x="3108" y="5220"/>
                    <a:pt x="6068" y="5368"/>
                  </a:cubicBezTo>
                  <a:cubicBezTo>
                    <a:pt x="6068" y="5368"/>
                    <a:pt x="5328" y="484"/>
                    <a:pt x="4292" y="40"/>
                  </a:cubicBezTo>
                  <a:cubicBezTo>
                    <a:pt x="4228" y="13"/>
                    <a:pt x="4157" y="0"/>
                    <a:pt x="4078"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1"/>
            <p:cNvSpPr/>
            <p:nvPr/>
          </p:nvSpPr>
          <p:spPr>
            <a:xfrm>
              <a:off x="6964833" y="3042218"/>
              <a:ext cx="91096" cy="80587"/>
            </a:xfrm>
            <a:custGeom>
              <a:avLst/>
              <a:gdLst/>
              <a:ahLst/>
              <a:cxnLst/>
              <a:rect l="l" t="t" r="r" b="b"/>
              <a:pathLst>
                <a:path w="6068" h="5368" extrusionOk="0">
                  <a:moveTo>
                    <a:pt x="4078" y="0"/>
                  </a:moveTo>
                  <a:cubicBezTo>
                    <a:pt x="2870" y="0"/>
                    <a:pt x="0" y="3000"/>
                    <a:pt x="0" y="3000"/>
                  </a:cubicBezTo>
                  <a:cubicBezTo>
                    <a:pt x="0" y="3000"/>
                    <a:pt x="1137" y="2621"/>
                    <a:pt x="1970" y="2621"/>
                  </a:cubicBezTo>
                  <a:cubicBezTo>
                    <a:pt x="2179" y="2621"/>
                    <a:pt x="2368" y="2645"/>
                    <a:pt x="2516" y="2704"/>
                  </a:cubicBezTo>
                  <a:cubicBezTo>
                    <a:pt x="3404" y="3000"/>
                    <a:pt x="6068" y="5368"/>
                    <a:pt x="6068" y="5368"/>
                  </a:cubicBezTo>
                  <a:cubicBezTo>
                    <a:pt x="6068" y="5368"/>
                    <a:pt x="5328" y="484"/>
                    <a:pt x="4292" y="40"/>
                  </a:cubicBezTo>
                  <a:cubicBezTo>
                    <a:pt x="4228" y="13"/>
                    <a:pt x="4157" y="0"/>
                    <a:pt x="4078" y="0"/>
                  </a:cubicBezTo>
                  <a:close/>
                </a:path>
              </a:pathLst>
            </a:custGeom>
            <a:solidFill>
              <a:srgbClr val="C8D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1"/>
            <p:cNvSpPr/>
            <p:nvPr/>
          </p:nvSpPr>
          <p:spPr>
            <a:xfrm>
              <a:off x="6869293" y="2455875"/>
              <a:ext cx="382143" cy="447478"/>
            </a:xfrm>
            <a:custGeom>
              <a:avLst/>
              <a:gdLst/>
              <a:ahLst/>
              <a:cxnLst/>
              <a:rect l="l" t="t" r="r" b="b"/>
              <a:pathLst>
                <a:path w="25455" h="29807" extrusionOk="0">
                  <a:moveTo>
                    <a:pt x="12355" y="0"/>
                  </a:moveTo>
                  <a:cubicBezTo>
                    <a:pt x="6278" y="0"/>
                    <a:pt x="2035" y="4731"/>
                    <a:pt x="1185" y="10684"/>
                  </a:cubicBezTo>
                  <a:cubicBezTo>
                    <a:pt x="593" y="13939"/>
                    <a:pt x="1" y="20451"/>
                    <a:pt x="2073" y="25482"/>
                  </a:cubicBezTo>
                  <a:cubicBezTo>
                    <a:pt x="3405" y="28294"/>
                    <a:pt x="4736" y="29330"/>
                    <a:pt x="7252" y="29774"/>
                  </a:cubicBezTo>
                  <a:cubicBezTo>
                    <a:pt x="7403" y="29795"/>
                    <a:pt x="7580" y="29806"/>
                    <a:pt x="7780" y="29806"/>
                  </a:cubicBezTo>
                  <a:cubicBezTo>
                    <a:pt x="10314" y="29806"/>
                    <a:pt x="16452" y="28100"/>
                    <a:pt x="18647" y="25630"/>
                  </a:cubicBezTo>
                  <a:cubicBezTo>
                    <a:pt x="18943" y="25186"/>
                    <a:pt x="19535" y="22818"/>
                    <a:pt x="19535" y="22818"/>
                  </a:cubicBezTo>
                  <a:cubicBezTo>
                    <a:pt x="22643" y="20747"/>
                    <a:pt x="24863" y="17343"/>
                    <a:pt x="25159" y="13199"/>
                  </a:cubicBezTo>
                  <a:cubicBezTo>
                    <a:pt x="25455" y="6244"/>
                    <a:pt x="20127" y="324"/>
                    <a:pt x="13172" y="28"/>
                  </a:cubicBezTo>
                  <a:cubicBezTo>
                    <a:pt x="12896" y="10"/>
                    <a:pt x="12624" y="0"/>
                    <a:pt x="12355"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1"/>
            <p:cNvSpPr/>
            <p:nvPr/>
          </p:nvSpPr>
          <p:spPr>
            <a:xfrm>
              <a:off x="6900399" y="2454869"/>
              <a:ext cx="351037" cy="345798"/>
            </a:xfrm>
            <a:custGeom>
              <a:avLst/>
              <a:gdLst/>
              <a:ahLst/>
              <a:cxnLst/>
              <a:rect l="l" t="t" r="r" b="b"/>
              <a:pathLst>
                <a:path w="23383" h="23034" extrusionOk="0">
                  <a:moveTo>
                    <a:pt x="10526" y="1"/>
                  </a:moveTo>
                  <a:cubicBezTo>
                    <a:pt x="6164" y="1"/>
                    <a:pt x="2243" y="2231"/>
                    <a:pt x="1" y="5719"/>
                  </a:cubicBezTo>
                  <a:cubicBezTo>
                    <a:pt x="593" y="6459"/>
                    <a:pt x="2220" y="7199"/>
                    <a:pt x="4440" y="7791"/>
                  </a:cubicBezTo>
                  <a:cubicBezTo>
                    <a:pt x="5643" y="8025"/>
                    <a:pt x="6793" y="8115"/>
                    <a:pt x="7853" y="8115"/>
                  </a:cubicBezTo>
                  <a:cubicBezTo>
                    <a:pt x="11487" y="8115"/>
                    <a:pt x="14059" y="7051"/>
                    <a:pt x="14059" y="7051"/>
                  </a:cubicBezTo>
                  <a:lnTo>
                    <a:pt x="14059" y="7051"/>
                  </a:lnTo>
                  <a:cubicBezTo>
                    <a:pt x="13615" y="8679"/>
                    <a:pt x="14207" y="10011"/>
                    <a:pt x="14947" y="11047"/>
                  </a:cubicBezTo>
                  <a:cubicBezTo>
                    <a:pt x="15835" y="12378"/>
                    <a:pt x="16131" y="14006"/>
                    <a:pt x="15835" y="15486"/>
                  </a:cubicBezTo>
                  <a:cubicBezTo>
                    <a:pt x="15835" y="15930"/>
                    <a:pt x="15687" y="16374"/>
                    <a:pt x="15539" y="16966"/>
                  </a:cubicBezTo>
                  <a:cubicBezTo>
                    <a:pt x="15243" y="18890"/>
                    <a:pt x="16871" y="19038"/>
                    <a:pt x="16871" y="19038"/>
                  </a:cubicBezTo>
                  <a:cubicBezTo>
                    <a:pt x="16871" y="18150"/>
                    <a:pt x="17019" y="17114"/>
                    <a:pt x="17611" y="16522"/>
                  </a:cubicBezTo>
                  <a:cubicBezTo>
                    <a:pt x="21015" y="17558"/>
                    <a:pt x="17759" y="22590"/>
                    <a:pt x="17611" y="23033"/>
                  </a:cubicBezTo>
                  <a:cubicBezTo>
                    <a:pt x="21163" y="20518"/>
                    <a:pt x="23383" y="16226"/>
                    <a:pt x="22939" y="11490"/>
                  </a:cubicBezTo>
                  <a:cubicBezTo>
                    <a:pt x="22495" y="6015"/>
                    <a:pt x="18351" y="1427"/>
                    <a:pt x="13023" y="243"/>
                  </a:cubicBezTo>
                  <a:cubicBezTo>
                    <a:pt x="12181" y="80"/>
                    <a:pt x="11346" y="1"/>
                    <a:pt x="10526" y="1"/>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1"/>
            <p:cNvSpPr/>
            <p:nvPr/>
          </p:nvSpPr>
          <p:spPr>
            <a:xfrm>
              <a:off x="7215872" y="3037474"/>
              <a:ext cx="322153" cy="1185552"/>
            </a:xfrm>
            <a:custGeom>
              <a:avLst/>
              <a:gdLst/>
              <a:ahLst/>
              <a:cxnLst/>
              <a:rect l="l" t="t" r="r" b="b"/>
              <a:pathLst>
                <a:path w="21459" h="78971" extrusionOk="0">
                  <a:moveTo>
                    <a:pt x="5410" y="1"/>
                  </a:moveTo>
                  <a:cubicBezTo>
                    <a:pt x="4363" y="1"/>
                    <a:pt x="3413" y="528"/>
                    <a:pt x="2665" y="1392"/>
                  </a:cubicBezTo>
                  <a:cubicBezTo>
                    <a:pt x="1037" y="3316"/>
                    <a:pt x="1" y="5240"/>
                    <a:pt x="1629" y="9235"/>
                  </a:cubicBezTo>
                  <a:cubicBezTo>
                    <a:pt x="3108" y="13231"/>
                    <a:pt x="7844" y="22702"/>
                    <a:pt x="10064" y="29806"/>
                  </a:cubicBezTo>
                  <a:cubicBezTo>
                    <a:pt x="11100" y="33357"/>
                    <a:pt x="12580" y="41497"/>
                    <a:pt x="11840" y="48008"/>
                  </a:cubicBezTo>
                  <a:cubicBezTo>
                    <a:pt x="11248" y="53484"/>
                    <a:pt x="10064" y="59255"/>
                    <a:pt x="9028" y="60883"/>
                  </a:cubicBezTo>
                  <a:cubicBezTo>
                    <a:pt x="7992" y="62511"/>
                    <a:pt x="7252" y="62955"/>
                    <a:pt x="5624" y="64139"/>
                  </a:cubicBezTo>
                  <a:cubicBezTo>
                    <a:pt x="3700" y="65323"/>
                    <a:pt x="2960" y="66654"/>
                    <a:pt x="1629" y="67690"/>
                  </a:cubicBezTo>
                  <a:cubicBezTo>
                    <a:pt x="297" y="68726"/>
                    <a:pt x="297" y="68578"/>
                    <a:pt x="593" y="69318"/>
                  </a:cubicBezTo>
                  <a:cubicBezTo>
                    <a:pt x="825" y="69705"/>
                    <a:pt x="1420" y="69930"/>
                    <a:pt x="2126" y="69930"/>
                  </a:cubicBezTo>
                  <a:cubicBezTo>
                    <a:pt x="2771" y="69930"/>
                    <a:pt x="3509" y="69742"/>
                    <a:pt x="4144" y="69318"/>
                  </a:cubicBezTo>
                  <a:cubicBezTo>
                    <a:pt x="5624" y="68578"/>
                    <a:pt x="6068" y="67690"/>
                    <a:pt x="6512" y="67542"/>
                  </a:cubicBezTo>
                  <a:cubicBezTo>
                    <a:pt x="6808" y="67542"/>
                    <a:pt x="6364" y="68726"/>
                    <a:pt x="5328" y="70354"/>
                  </a:cubicBezTo>
                  <a:cubicBezTo>
                    <a:pt x="3848" y="72426"/>
                    <a:pt x="2369" y="73314"/>
                    <a:pt x="1481" y="74350"/>
                  </a:cubicBezTo>
                  <a:cubicBezTo>
                    <a:pt x="534" y="75297"/>
                    <a:pt x="1318" y="75996"/>
                    <a:pt x="1912" y="75996"/>
                  </a:cubicBezTo>
                  <a:cubicBezTo>
                    <a:pt x="1968" y="75996"/>
                    <a:pt x="2022" y="75990"/>
                    <a:pt x="2073" y="75978"/>
                  </a:cubicBezTo>
                  <a:cubicBezTo>
                    <a:pt x="2665" y="75978"/>
                    <a:pt x="3700" y="75682"/>
                    <a:pt x="5328" y="74350"/>
                  </a:cubicBezTo>
                  <a:cubicBezTo>
                    <a:pt x="6956" y="73018"/>
                    <a:pt x="8584" y="71094"/>
                    <a:pt x="8584" y="71094"/>
                  </a:cubicBezTo>
                  <a:lnTo>
                    <a:pt x="8584" y="71094"/>
                  </a:lnTo>
                  <a:cubicBezTo>
                    <a:pt x="8584" y="71094"/>
                    <a:pt x="7992" y="72574"/>
                    <a:pt x="6660" y="74350"/>
                  </a:cubicBezTo>
                  <a:cubicBezTo>
                    <a:pt x="5328" y="76126"/>
                    <a:pt x="4588" y="76718"/>
                    <a:pt x="3848" y="77605"/>
                  </a:cubicBezTo>
                  <a:cubicBezTo>
                    <a:pt x="3440" y="78320"/>
                    <a:pt x="4159" y="78824"/>
                    <a:pt x="4985" y="78824"/>
                  </a:cubicBezTo>
                  <a:cubicBezTo>
                    <a:pt x="5355" y="78824"/>
                    <a:pt x="5747" y="78723"/>
                    <a:pt x="6068" y="78493"/>
                  </a:cubicBezTo>
                  <a:cubicBezTo>
                    <a:pt x="6956" y="77901"/>
                    <a:pt x="8140" y="76866"/>
                    <a:pt x="9028" y="75682"/>
                  </a:cubicBezTo>
                  <a:cubicBezTo>
                    <a:pt x="10064" y="74498"/>
                    <a:pt x="11395" y="72278"/>
                    <a:pt x="11396" y="72278"/>
                  </a:cubicBezTo>
                  <a:lnTo>
                    <a:pt x="11396" y="72278"/>
                  </a:lnTo>
                  <a:cubicBezTo>
                    <a:pt x="10656" y="74646"/>
                    <a:pt x="9324" y="76126"/>
                    <a:pt x="8584" y="77161"/>
                  </a:cubicBezTo>
                  <a:cubicBezTo>
                    <a:pt x="7992" y="78049"/>
                    <a:pt x="7992" y="78789"/>
                    <a:pt x="8584" y="78937"/>
                  </a:cubicBezTo>
                  <a:cubicBezTo>
                    <a:pt x="8667" y="78958"/>
                    <a:pt x="8756" y="78970"/>
                    <a:pt x="8852" y="78970"/>
                  </a:cubicBezTo>
                  <a:cubicBezTo>
                    <a:pt x="9443" y="78970"/>
                    <a:pt x="10313" y="78519"/>
                    <a:pt x="11840" y="76866"/>
                  </a:cubicBezTo>
                  <a:cubicBezTo>
                    <a:pt x="13468" y="74942"/>
                    <a:pt x="14947" y="71686"/>
                    <a:pt x="15687" y="68726"/>
                  </a:cubicBezTo>
                  <a:cubicBezTo>
                    <a:pt x="16279" y="65766"/>
                    <a:pt x="16279" y="64435"/>
                    <a:pt x="16723" y="62955"/>
                  </a:cubicBezTo>
                  <a:cubicBezTo>
                    <a:pt x="18647" y="57479"/>
                    <a:pt x="20127" y="53040"/>
                    <a:pt x="20719" y="47268"/>
                  </a:cubicBezTo>
                  <a:cubicBezTo>
                    <a:pt x="21459" y="38981"/>
                    <a:pt x="20571" y="32469"/>
                    <a:pt x="19683" y="28474"/>
                  </a:cubicBezTo>
                  <a:cubicBezTo>
                    <a:pt x="17759" y="20334"/>
                    <a:pt x="13616" y="10123"/>
                    <a:pt x="10656" y="4648"/>
                  </a:cubicBezTo>
                  <a:cubicBezTo>
                    <a:pt x="8938" y="1302"/>
                    <a:pt x="7054" y="1"/>
                    <a:pt x="541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1"/>
            <p:cNvSpPr/>
            <p:nvPr/>
          </p:nvSpPr>
          <p:spPr>
            <a:xfrm>
              <a:off x="7213650" y="3028962"/>
              <a:ext cx="295491" cy="467294"/>
            </a:xfrm>
            <a:custGeom>
              <a:avLst/>
              <a:gdLst/>
              <a:ahLst/>
              <a:cxnLst/>
              <a:rect l="l" t="t" r="r" b="b"/>
              <a:pathLst>
                <a:path w="19683" h="31127" extrusionOk="0">
                  <a:moveTo>
                    <a:pt x="5454" y="0"/>
                  </a:moveTo>
                  <a:cubicBezTo>
                    <a:pt x="4735" y="0"/>
                    <a:pt x="3960" y="201"/>
                    <a:pt x="3108" y="627"/>
                  </a:cubicBezTo>
                  <a:cubicBezTo>
                    <a:pt x="445" y="1811"/>
                    <a:pt x="1" y="5511"/>
                    <a:pt x="1333" y="9654"/>
                  </a:cubicBezTo>
                  <a:cubicBezTo>
                    <a:pt x="2665" y="13798"/>
                    <a:pt x="6512" y="22381"/>
                    <a:pt x="7400" y="25489"/>
                  </a:cubicBezTo>
                  <a:cubicBezTo>
                    <a:pt x="8288" y="28745"/>
                    <a:pt x="9472" y="31112"/>
                    <a:pt x="9472" y="31112"/>
                  </a:cubicBezTo>
                  <a:cubicBezTo>
                    <a:pt x="9472" y="31112"/>
                    <a:pt x="9675" y="31126"/>
                    <a:pt x="10029" y="31126"/>
                  </a:cubicBezTo>
                  <a:cubicBezTo>
                    <a:pt x="11682" y="31126"/>
                    <a:pt x="16636" y="30825"/>
                    <a:pt x="19683" y="27413"/>
                  </a:cubicBezTo>
                  <a:cubicBezTo>
                    <a:pt x="19683" y="27413"/>
                    <a:pt x="17019" y="17646"/>
                    <a:pt x="13616" y="10246"/>
                  </a:cubicBezTo>
                  <a:cubicBezTo>
                    <a:pt x="10824" y="4178"/>
                    <a:pt x="8729" y="0"/>
                    <a:pt x="5454"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1"/>
            <p:cNvSpPr/>
            <p:nvPr/>
          </p:nvSpPr>
          <p:spPr>
            <a:xfrm>
              <a:off x="7333630" y="3409379"/>
              <a:ext cx="195508" cy="159748"/>
            </a:xfrm>
            <a:custGeom>
              <a:avLst/>
              <a:gdLst/>
              <a:ahLst/>
              <a:cxnLst/>
              <a:rect l="l" t="t" r="r" b="b"/>
              <a:pathLst>
                <a:path w="13023" h="10641" extrusionOk="0">
                  <a:moveTo>
                    <a:pt x="11247" y="1"/>
                  </a:moveTo>
                  <a:lnTo>
                    <a:pt x="11543" y="1185"/>
                  </a:lnTo>
                  <a:cubicBezTo>
                    <a:pt x="11543" y="1185"/>
                    <a:pt x="10063" y="2665"/>
                    <a:pt x="6363" y="3997"/>
                  </a:cubicBezTo>
                  <a:cubicBezTo>
                    <a:pt x="5145" y="4423"/>
                    <a:pt x="4001" y="4549"/>
                    <a:pt x="3078" y="4549"/>
                  </a:cubicBezTo>
                  <a:cubicBezTo>
                    <a:pt x="1758" y="4549"/>
                    <a:pt x="888" y="4293"/>
                    <a:pt x="888" y="4293"/>
                  </a:cubicBezTo>
                  <a:lnTo>
                    <a:pt x="444" y="3405"/>
                  </a:lnTo>
                  <a:lnTo>
                    <a:pt x="444" y="3405"/>
                  </a:lnTo>
                  <a:cubicBezTo>
                    <a:pt x="444" y="3405"/>
                    <a:pt x="0" y="3701"/>
                    <a:pt x="740" y="6216"/>
                  </a:cubicBezTo>
                  <a:cubicBezTo>
                    <a:pt x="1480" y="8732"/>
                    <a:pt x="2220" y="10064"/>
                    <a:pt x="2812" y="10360"/>
                  </a:cubicBezTo>
                  <a:cubicBezTo>
                    <a:pt x="3441" y="10554"/>
                    <a:pt x="4137" y="10640"/>
                    <a:pt x="4862" y="10640"/>
                  </a:cubicBezTo>
                  <a:cubicBezTo>
                    <a:pt x="8570" y="10640"/>
                    <a:pt x="13023" y="8369"/>
                    <a:pt x="13023" y="6512"/>
                  </a:cubicBezTo>
                  <a:cubicBezTo>
                    <a:pt x="13023" y="5033"/>
                    <a:pt x="12727" y="889"/>
                    <a:pt x="11247"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1"/>
            <p:cNvSpPr/>
            <p:nvPr/>
          </p:nvSpPr>
          <p:spPr>
            <a:xfrm>
              <a:off x="7162563" y="2687187"/>
              <a:ext cx="97311" cy="122427"/>
            </a:xfrm>
            <a:custGeom>
              <a:avLst/>
              <a:gdLst/>
              <a:ahLst/>
              <a:cxnLst/>
              <a:rect l="l" t="t" r="r" b="b"/>
              <a:pathLst>
                <a:path w="6482" h="8155" extrusionOk="0">
                  <a:moveTo>
                    <a:pt x="2538" y="0"/>
                  </a:moveTo>
                  <a:cubicBezTo>
                    <a:pt x="1537" y="0"/>
                    <a:pt x="554" y="479"/>
                    <a:pt x="148" y="1047"/>
                  </a:cubicBezTo>
                  <a:lnTo>
                    <a:pt x="0" y="7410"/>
                  </a:lnTo>
                  <a:cubicBezTo>
                    <a:pt x="0" y="7410"/>
                    <a:pt x="296" y="8150"/>
                    <a:pt x="1628" y="8150"/>
                  </a:cubicBezTo>
                  <a:cubicBezTo>
                    <a:pt x="1665" y="8153"/>
                    <a:pt x="1703" y="8154"/>
                    <a:pt x="1741" y="8154"/>
                  </a:cubicBezTo>
                  <a:cubicBezTo>
                    <a:pt x="3936" y="8154"/>
                    <a:pt x="6482" y="3959"/>
                    <a:pt x="4736" y="1195"/>
                  </a:cubicBezTo>
                  <a:cubicBezTo>
                    <a:pt x="4201" y="326"/>
                    <a:pt x="3364" y="0"/>
                    <a:pt x="2538"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1"/>
            <p:cNvSpPr/>
            <p:nvPr/>
          </p:nvSpPr>
          <p:spPr>
            <a:xfrm>
              <a:off x="6316113" y="3747640"/>
              <a:ext cx="824246" cy="472669"/>
            </a:xfrm>
            <a:custGeom>
              <a:avLst/>
              <a:gdLst/>
              <a:ahLst/>
              <a:cxnLst/>
              <a:rect l="l" t="t" r="r" b="b"/>
              <a:pathLst>
                <a:path w="54904" h="31485" extrusionOk="0">
                  <a:moveTo>
                    <a:pt x="20126" y="0"/>
                  </a:moveTo>
                  <a:cubicBezTo>
                    <a:pt x="19941" y="0"/>
                    <a:pt x="19756" y="37"/>
                    <a:pt x="19534" y="111"/>
                  </a:cubicBezTo>
                  <a:lnTo>
                    <a:pt x="0" y="11506"/>
                  </a:lnTo>
                  <a:lnTo>
                    <a:pt x="34925" y="31484"/>
                  </a:lnTo>
                  <a:lnTo>
                    <a:pt x="54903" y="19941"/>
                  </a:lnTo>
                  <a:lnTo>
                    <a:pt x="20718" y="111"/>
                  </a:lnTo>
                  <a:cubicBezTo>
                    <a:pt x="20496" y="37"/>
                    <a:pt x="20311" y="0"/>
                    <a:pt x="20126" y="0"/>
                  </a:cubicBezTo>
                  <a:close/>
                </a:path>
              </a:pathLst>
            </a:custGeom>
            <a:solidFill>
              <a:srgbClr val="EFF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1"/>
            <p:cNvSpPr/>
            <p:nvPr/>
          </p:nvSpPr>
          <p:spPr>
            <a:xfrm>
              <a:off x="6378310" y="3838166"/>
              <a:ext cx="622088" cy="357703"/>
            </a:xfrm>
            <a:custGeom>
              <a:avLst/>
              <a:gdLst/>
              <a:ahLst/>
              <a:cxnLst/>
              <a:rect l="l" t="t" r="r" b="b"/>
              <a:pathLst>
                <a:path w="41438" h="23827" extrusionOk="0">
                  <a:moveTo>
                    <a:pt x="10656" y="1"/>
                  </a:moveTo>
                  <a:lnTo>
                    <a:pt x="1" y="6068"/>
                  </a:lnTo>
                  <a:lnTo>
                    <a:pt x="30930" y="23826"/>
                  </a:lnTo>
                  <a:lnTo>
                    <a:pt x="41437" y="17759"/>
                  </a:lnTo>
                  <a:lnTo>
                    <a:pt x="10656" y="1"/>
                  </a:lnTo>
                  <a:close/>
                </a:path>
              </a:pathLst>
            </a:custGeom>
            <a:solidFill>
              <a:srgbClr val="AAD1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1"/>
            <p:cNvSpPr/>
            <p:nvPr/>
          </p:nvSpPr>
          <p:spPr>
            <a:xfrm>
              <a:off x="6698226" y="3860384"/>
              <a:ext cx="222185" cy="128867"/>
            </a:xfrm>
            <a:custGeom>
              <a:avLst/>
              <a:gdLst/>
              <a:ahLst/>
              <a:cxnLst/>
              <a:rect l="l" t="t" r="r" b="b"/>
              <a:pathLst>
                <a:path w="14800" h="8584" extrusionOk="0">
                  <a:moveTo>
                    <a:pt x="5328" y="0"/>
                  </a:moveTo>
                  <a:lnTo>
                    <a:pt x="1" y="3108"/>
                  </a:lnTo>
                  <a:lnTo>
                    <a:pt x="149" y="3256"/>
                  </a:lnTo>
                  <a:lnTo>
                    <a:pt x="9472" y="8584"/>
                  </a:lnTo>
                  <a:lnTo>
                    <a:pt x="14504" y="5624"/>
                  </a:lnTo>
                  <a:lnTo>
                    <a:pt x="14800" y="5476"/>
                  </a:lnTo>
                  <a:lnTo>
                    <a:pt x="5328" y="0"/>
                  </a:lnTo>
                  <a:close/>
                </a:path>
              </a:pathLst>
            </a:custGeom>
            <a:solidFill>
              <a:srgbClr val="AEB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1"/>
            <p:cNvSpPr/>
            <p:nvPr/>
          </p:nvSpPr>
          <p:spPr>
            <a:xfrm>
              <a:off x="6700448" y="3864828"/>
              <a:ext cx="215519" cy="124424"/>
            </a:xfrm>
            <a:custGeom>
              <a:avLst/>
              <a:gdLst/>
              <a:ahLst/>
              <a:cxnLst/>
              <a:rect l="l" t="t" r="r" b="b"/>
              <a:pathLst>
                <a:path w="14356" h="8288" extrusionOk="0">
                  <a:moveTo>
                    <a:pt x="5180" y="0"/>
                  </a:moveTo>
                  <a:lnTo>
                    <a:pt x="1" y="2960"/>
                  </a:lnTo>
                  <a:lnTo>
                    <a:pt x="9324" y="8288"/>
                  </a:lnTo>
                  <a:lnTo>
                    <a:pt x="14356" y="5328"/>
                  </a:lnTo>
                  <a:lnTo>
                    <a:pt x="5180" y="0"/>
                  </a:lnTo>
                  <a:close/>
                </a:path>
              </a:pathLst>
            </a:custGeom>
            <a:solidFill>
              <a:srgbClr val="AAD1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1"/>
            <p:cNvSpPr/>
            <p:nvPr/>
          </p:nvSpPr>
          <p:spPr>
            <a:xfrm>
              <a:off x="6316113" y="3920374"/>
              <a:ext cx="824246" cy="319931"/>
            </a:xfrm>
            <a:custGeom>
              <a:avLst/>
              <a:gdLst/>
              <a:ahLst/>
              <a:cxnLst/>
              <a:rect l="l" t="t" r="r" b="b"/>
              <a:pathLst>
                <a:path w="54904" h="21311" extrusionOk="0">
                  <a:moveTo>
                    <a:pt x="0" y="0"/>
                  </a:moveTo>
                  <a:lnTo>
                    <a:pt x="0" y="444"/>
                  </a:lnTo>
                  <a:cubicBezTo>
                    <a:pt x="0" y="1036"/>
                    <a:pt x="444" y="1628"/>
                    <a:pt x="1036" y="2072"/>
                  </a:cubicBezTo>
                  <a:lnTo>
                    <a:pt x="33889" y="21014"/>
                  </a:lnTo>
                  <a:cubicBezTo>
                    <a:pt x="34185" y="21310"/>
                    <a:pt x="34481" y="21310"/>
                    <a:pt x="34925" y="21310"/>
                  </a:cubicBezTo>
                  <a:cubicBezTo>
                    <a:pt x="35221" y="21310"/>
                    <a:pt x="35517" y="21162"/>
                    <a:pt x="35813" y="21014"/>
                  </a:cubicBezTo>
                  <a:lnTo>
                    <a:pt x="54015" y="10507"/>
                  </a:lnTo>
                  <a:cubicBezTo>
                    <a:pt x="54607" y="10211"/>
                    <a:pt x="54903" y="9619"/>
                    <a:pt x="54903" y="8879"/>
                  </a:cubicBezTo>
                  <a:lnTo>
                    <a:pt x="54903" y="8435"/>
                  </a:lnTo>
                  <a:lnTo>
                    <a:pt x="34925" y="19978"/>
                  </a:lnTo>
                  <a:lnTo>
                    <a:pt x="0" y="0"/>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1"/>
            <p:cNvSpPr/>
            <p:nvPr/>
          </p:nvSpPr>
          <p:spPr>
            <a:xfrm>
              <a:off x="6316113" y="3920374"/>
              <a:ext cx="524312" cy="319931"/>
            </a:xfrm>
            <a:custGeom>
              <a:avLst/>
              <a:gdLst/>
              <a:ahLst/>
              <a:cxnLst/>
              <a:rect l="l" t="t" r="r" b="b"/>
              <a:pathLst>
                <a:path w="34925" h="21311" extrusionOk="0">
                  <a:moveTo>
                    <a:pt x="0" y="0"/>
                  </a:moveTo>
                  <a:lnTo>
                    <a:pt x="0" y="444"/>
                  </a:lnTo>
                  <a:cubicBezTo>
                    <a:pt x="0" y="1036"/>
                    <a:pt x="444" y="1628"/>
                    <a:pt x="1036" y="2072"/>
                  </a:cubicBezTo>
                  <a:lnTo>
                    <a:pt x="33889" y="21014"/>
                  </a:lnTo>
                  <a:cubicBezTo>
                    <a:pt x="34185" y="21310"/>
                    <a:pt x="34481" y="21310"/>
                    <a:pt x="34925" y="21310"/>
                  </a:cubicBezTo>
                  <a:lnTo>
                    <a:pt x="34925" y="20126"/>
                  </a:lnTo>
                  <a:lnTo>
                    <a:pt x="0" y="0"/>
                  </a:lnTo>
                  <a:close/>
                </a:path>
              </a:pathLst>
            </a:custGeom>
            <a:solidFill>
              <a:srgbClr val="AAD1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1"/>
            <p:cNvSpPr/>
            <p:nvPr/>
          </p:nvSpPr>
          <p:spPr>
            <a:xfrm>
              <a:off x="6238348" y="3564908"/>
              <a:ext cx="593204" cy="662937"/>
            </a:xfrm>
            <a:custGeom>
              <a:avLst/>
              <a:gdLst/>
              <a:ahLst/>
              <a:cxnLst/>
              <a:rect l="l" t="t" r="r" b="b"/>
              <a:pathLst>
                <a:path w="39514" h="44159" extrusionOk="0">
                  <a:moveTo>
                    <a:pt x="741" y="0"/>
                  </a:moveTo>
                  <a:cubicBezTo>
                    <a:pt x="297" y="444"/>
                    <a:pt x="1" y="888"/>
                    <a:pt x="1" y="1480"/>
                  </a:cubicBezTo>
                  <a:cubicBezTo>
                    <a:pt x="1" y="1628"/>
                    <a:pt x="1" y="1776"/>
                    <a:pt x="149" y="1924"/>
                  </a:cubicBezTo>
                  <a:lnTo>
                    <a:pt x="3700" y="23382"/>
                  </a:lnTo>
                  <a:cubicBezTo>
                    <a:pt x="3848" y="23974"/>
                    <a:pt x="4144" y="24566"/>
                    <a:pt x="4736" y="24862"/>
                  </a:cubicBezTo>
                  <a:lnTo>
                    <a:pt x="37589" y="43804"/>
                  </a:lnTo>
                  <a:cubicBezTo>
                    <a:pt x="37915" y="44049"/>
                    <a:pt x="38286" y="44159"/>
                    <a:pt x="38652" y="44159"/>
                  </a:cubicBezTo>
                  <a:cubicBezTo>
                    <a:pt x="38951" y="44159"/>
                    <a:pt x="39247" y="44085"/>
                    <a:pt x="39513" y="43952"/>
                  </a:cubicBezTo>
                  <a:lnTo>
                    <a:pt x="35665" y="20718"/>
                  </a:lnTo>
                  <a:cubicBezTo>
                    <a:pt x="35517" y="20274"/>
                    <a:pt x="35221" y="19830"/>
                    <a:pt x="34777" y="19682"/>
                  </a:cubicBezTo>
                  <a:lnTo>
                    <a:pt x="741" y="0"/>
                  </a:lnTo>
                  <a:close/>
                </a:path>
              </a:pathLst>
            </a:custGeom>
            <a:solidFill>
              <a:srgbClr val="EFF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1"/>
            <p:cNvSpPr/>
            <p:nvPr/>
          </p:nvSpPr>
          <p:spPr>
            <a:xfrm>
              <a:off x="6249457" y="3560464"/>
              <a:ext cx="590967" cy="664288"/>
            </a:xfrm>
            <a:custGeom>
              <a:avLst/>
              <a:gdLst/>
              <a:ahLst/>
              <a:cxnLst/>
              <a:rect l="l" t="t" r="r" b="b"/>
              <a:pathLst>
                <a:path w="39365" h="44249" extrusionOk="0">
                  <a:moveTo>
                    <a:pt x="445" y="0"/>
                  </a:moveTo>
                  <a:cubicBezTo>
                    <a:pt x="297" y="0"/>
                    <a:pt x="149" y="148"/>
                    <a:pt x="1" y="296"/>
                  </a:cubicBezTo>
                  <a:lnTo>
                    <a:pt x="34037" y="19978"/>
                  </a:lnTo>
                  <a:cubicBezTo>
                    <a:pt x="34481" y="20274"/>
                    <a:pt x="34777" y="20570"/>
                    <a:pt x="34925" y="21162"/>
                  </a:cubicBezTo>
                  <a:lnTo>
                    <a:pt x="38773" y="44248"/>
                  </a:lnTo>
                  <a:cubicBezTo>
                    <a:pt x="38921" y="44248"/>
                    <a:pt x="38921" y="44248"/>
                    <a:pt x="39069" y="44100"/>
                  </a:cubicBezTo>
                  <a:lnTo>
                    <a:pt x="39365" y="44100"/>
                  </a:lnTo>
                  <a:lnTo>
                    <a:pt x="35369" y="20866"/>
                  </a:lnTo>
                  <a:cubicBezTo>
                    <a:pt x="35369" y="20274"/>
                    <a:pt x="35073" y="19830"/>
                    <a:pt x="34629" y="19682"/>
                  </a:cubicBezTo>
                  <a:lnTo>
                    <a:pt x="445" y="0"/>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1"/>
            <p:cNvSpPr/>
            <p:nvPr/>
          </p:nvSpPr>
          <p:spPr>
            <a:xfrm>
              <a:off x="6465742" y="3857892"/>
              <a:ext cx="90961" cy="91636"/>
            </a:xfrm>
            <a:custGeom>
              <a:avLst/>
              <a:gdLst/>
              <a:ahLst/>
              <a:cxnLst/>
              <a:rect l="l" t="t" r="r" b="b"/>
              <a:pathLst>
                <a:path w="6059" h="6104" extrusionOk="0">
                  <a:moveTo>
                    <a:pt x="1131" y="0"/>
                  </a:moveTo>
                  <a:cubicBezTo>
                    <a:pt x="399" y="0"/>
                    <a:pt x="1" y="490"/>
                    <a:pt x="96" y="1350"/>
                  </a:cubicBezTo>
                  <a:cubicBezTo>
                    <a:pt x="392" y="2830"/>
                    <a:pt x="1872" y="4754"/>
                    <a:pt x="3500" y="5642"/>
                  </a:cubicBezTo>
                  <a:cubicBezTo>
                    <a:pt x="4024" y="5956"/>
                    <a:pt x="4511" y="6104"/>
                    <a:pt x="4909" y="6104"/>
                  </a:cubicBezTo>
                  <a:cubicBezTo>
                    <a:pt x="5633" y="6104"/>
                    <a:pt x="6059" y="5614"/>
                    <a:pt x="5868" y="4754"/>
                  </a:cubicBezTo>
                  <a:cubicBezTo>
                    <a:pt x="5572" y="3274"/>
                    <a:pt x="4092" y="1350"/>
                    <a:pt x="2612" y="462"/>
                  </a:cubicBezTo>
                  <a:cubicBezTo>
                    <a:pt x="2035" y="148"/>
                    <a:pt x="1533" y="0"/>
                    <a:pt x="1131" y="0"/>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0" name="Google Shape;3690;p41"/>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3691" name="Google Shape;3691;p41"/>
          <p:cNvSpPr txBox="1">
            <a:spLocks noGrp="1"/>
          </p:cNvSpPr>
          <p:nvPr>
            <p:ph type="body" idx="1"/>
          </p:nvPr>
        </p:nvSpPr>
        <p:spPr>
          <a:xfrm>
            <a:off x="628350" y="1369300"/>
            <a:ext cx="3979200" cy="148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Mercury is the closest planet to the Sun and also the smallest one in the Solar System. This planet was named after the Roman messenger god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95"/>
        <p:cNvGrpSpPr/>
        <p:nvPr/>
      </p:nvGrpSpPr>
      <p:grpSpPr>
        <a:xfrm>
          <a:off x="0" y="0"/>
          <a:ext cx="0" cy="0"/>
          <a:chOff x="0" y="0"/>
          <a:chExt cx="0" cy="0"/>
        </a:xfrm>
      </p:grpSpPr>
      <p:sp>
        <p:nvSpPr>
          <p:cNvPr id="3696" name="Google Shape;3696;p42"/>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SLIDE TITLE GOES HERE!</a:t>
            </a:r>
            <a:endParaRPr/>
          </a:p>
        </p:txBody>
      </p:sp>
      <p:sp>
        <p:nvSpPr>
          <p:cNvPr id="3697" name="Google Shape;3697;p42"/>
          <p:cNvSpPr txBox="1">
            <a:spLocks noGrp="1"/>
          </p:cNvSpPr>
          <p:nvPr>
            <p:ph type="body" idx="1"/>
          </p:nvPr>
        </p:nvSpPr>
        <p:spPr>
          <a:xfrm>
            <a:off x="658575" y="1443175"/>
            <a:ext cx="5692800" cy="24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 Lists like this one:</a:t>
            </a:r>
            <a:endParaRPr/>
          </a:p>
          <a:p>
            <a:pPr marL="457200" lvl="0" indent="-323850" algn="l" rtl="0">
              <a:spcBef>
                <a:spcPts val="1600"/>
              </a:spcBef>
              <a:spcAft>
                <a:spcPts val="0"/>
              </a:spcAft>
              <a:buSzPts val="1500"/>
              <a:buChar char="●"/>
            </a:pPr>
            <a:r>
              <a:rPr lang="en"/>
              <a:t>They’re simple</a:t>
            </a:r>
            <a:endParaRPr/>
          </a:p>
          <a:p>
            <a:pPr marL="457200" lvl="0" indent="-323850" algn="l" rtl="0">
              <a:spcBef>
                <a:spcPts val="0"/>
              </a:spcBef>
              <a:spcAft>
                <a:spcPts val="0"/>
              </a:spcAft>
              <a:buSzPts val="1500"/>
              <a:buChar char="●"/>
            </a:pPr>
            <a:r>
              <a:rPr lang="en"/>
              <a:t>You can organize your ideas clearly</a:t>
            </a:r>
            <a:endParaRPr/>
          </a:p>
          <a:p>
            <a:pPr marL="457200" lvl="0" indent="-323850" algn="l" rtl="0">
              <a:spcBef>
                <a:spcPts val="0"/>
              </a:spcBef>
              <a:spcAft>
                <a:spcPts val="0"/>
              </a:spcAft>
              <a:buSzPts val="1500"/>
              <a:buChar char="●"/>
            </a:pPr>
            <a:r>
              <a:rPr lang="en"/>
              <a:t>You’ll never forget to buy milk!</a:t>
            </a:r>
            <a:endParaRPr/>
          </a:p>
          <a:p>
            <a:pPr marL="0" lvl="0" indent="0" algn="l" rtl="0">
              <a:spcBef>
                <a:spcPts val="1600"/>
              </a:spcBef>
              <a:spcAft>
                <a:spcPts val="1600"/>
              </a:spcAft>
              <a:buNone/>
            </a:pPr>
            <a:r>
              <a:rPr lang="en"/>
              <a:t>And the most important thing: the audience won’t miss the point of your presentation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701"/>
        <p:cNvGrpSpPr/>
        <p:nvPr/>
      </p:nvGrpSpPr>
      <p:grpSpPr>
        <a:xfrm>
          <a:off x="0" y="0"/>
          <a:ext cx="0" cy="0"/>
          <a:chOff x="0" y="0"/>
          <a:chExt cx="0" cy="0"/>
        </a:xfrm>
      </p:grpSpPr>
      <p:sp>
        <p:nvSpPr>
          <p:cNvPr id="3702" name="Google Shape;3702;p43"/>
          <p:cNvSpPr/>
          <p:nvPr/>
        </p:nvSpPr>
        <p:spPr>
          <a:xfrm rot="-5400000">
            <a:off x="4933662" y="1879850"/>
            <a:ext cx="2260200" cy="22602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3"/>
          <p:cNvSpPr/>
          <p:nvPr/>
        </p:nvSpPr>
        <p:spPr>
          <a:xfrm>
            <a:off x="1950138" y="1879850"/>
            <a:ext cx="2260200" cy="22602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3"/>
          <p:cNvSpPr txBox="1">
            <a:spLocks noGrp="1"/>
          </p:cNvSpPr>
          <p:nvPr>
            <p:ph type="title" idx="4"/>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DIVIDE THE CONTENT</a:t>
            </a:r>
            <a:endParaRPr/>
          </a:p>
        </p:txBody>
      </p:sp>
      <p:sp>
        <p:nvSpPr>
          <p:cNvPr id="3705" name="Google Shape;3705;p43"/>
          <p:cNvSpPr txBox="1">
            <a:spLocks noGrp="1"/>
          </p:cNvSpPr>
          <p:nvPr>
            <p:ph type="subTitle" idx="1"/>
          </p:nvPr>
        </p:nvSpPr>
        <p:spPr>
          <a:xfrm>
            <a:off x="2186538" y="2834100"/>
            <a:ext cx="1787400" cy="96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innermost planet. It’s small</a:t>
            </a:r>
            <a:endParaRPr/>
          </a:p>
        </p:txBody>
      </p:sp>
      <p:sp>
        <p:nvSpPr>
          <p:cNvPr id="3706" name="Google Shape;3706;p43"/>
          <p:cNvSpPr txBox="1">
            <a:spLocks noGrp="1"/>
          </p:cNvSpPr>
          <p:nvPr>
            <p:ph type="title" idx="2"/>
          </p:nvPr>
        </p:nvSpPr>
        <p:spPr>
          <a:xfrm>
            <a:off x="5172162" y="2280450"/>
            <a:ext cx="1783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707" name="Google Shape;3707;p43"/>
          <p:cNvSpPr txBox="1">
            <a:spLocks noGrp="1"/>
          </p:cNvSpPr>
          <p:nvPr>
            <p:ph type="title"/>
          </p:nvPr>
        </p:nvSpPr>
        <p:spPr>
          <a:xfrm>
            <a:off x="2188638" y="2280450"/>
            <a:ext cx="1783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708" name="Google Shape;3708;p43"/>
          <p:cNvSpPr txBox="1">
            <a:spLocks noGrp="1"/>
          </p:cNvSpPr>
          <p:nvPr>
            <p:ph type="subTitle" idx="3"/>
          </p:nvPr>
        </p:nvSpPr>
        <p:spPr>
          <a:xfrm>
            <a:off x="5170062" y="2834100"/>
            <a:ext cx="1787400" cy="96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712"/>
        <p:cNvGrpSpPr/>
        <p:nvPr/>
      </p:nvGrpSpPr>
      <p:grpSpPr>
        <a:xfrm>
          <a:off x="0" y="0"/>
          <a:ext cx="0" cy="0"/>
          <a:chOff x="0" y="0"/>
          <a:chExt cx="0" cy="0"/>
        </a:xfrm>
      </p:grpSpPr>
      <p:sp>
        <p:nvSpPr>
          <p:cNvPr id="3713" name="Google Shape;3713;p44"/>
          <p:cNvSpPr txBox="1">
            <a:spLocks noGrp="1"/>
          </p:cNvSpPr>
          <p:nvPr>
            <p:ph type="title" idx="4"/>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COULD USE THREE COLUMNS</a:t>
            </a:r>
            <a:endParaRPr/>
          </a:p>
        </p:txBody>
      </p:sp>
      <p:sp>
        <p:nvSpPr>
          <p:cNvPr id="3714" name="Google Shape;3714;p44"/>
          <p:cNvSpPr txBox="1">
            <a:spLocks noGrp="1"/>
          </p:cNvSpPr>
          <p:nvPr>
            <p:ph type="title"/>
          </p:nvPr>
        </p:nvSpPr>
        <p:spPr>
          <a:xfrm>
            <a:off x="1288800" y="2935100"/>
            <a:ext cx="1627500" cy="35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715" name="Google Shape;3715;p44"/>
          <p:cNvSpPr/>
          <p:nvPr/>
        </p:nvSpPr>
        <p:spPr>
          <a:xfrm>
            <a:off x="1831607" y="2092370"/>
            <a:ext cx="541885" cy="541928"/>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6" name="Google Shape;3716;p44"/>
          <p:cNvGrpSpPr/>
          <p:nvPr/>
        </p:nvGrpSpPr>
        <p:grpSpPr>
          <a:xfrm>
            <a:off x="6832309" y="2104344"/>
            <a:ext cx="510183" cy="517972"/>
            <a:chOff x="-59400775" y="4084200"/>
            <a:chExt cx="311125" cy="315875"/>
          </a:xfrm>
        </p:grpSpPr>
        <p:sp>
          <p:nvSpPr>
            <p:cNvPr id="3717" name="Google Shape;3717;p4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18" name="Google Shape;3718;p4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19" name="Google Shape;3719;p4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20" name="Google Shape;3720;p4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21" name="Google Shape;3721;p4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22" name="Google Shape;3722;p4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3723" name="Google Shape;3723;p44"/>
          <p:cNvGrpSpPr/>
          <p:nvPr/>
        </p:nvGrpSpPr>
        <p:grpSpPr>
          <a:xfrm>
            <a:off x="4326794" y="2095093"/>
            <a:ext cx="536512" cy="536480"/>
            <a:chOff x="-65145700" y="3727425"/>
            <a:chExt cx="317425" cy="317425"/>
          </a:xfrm>
        </p:grpSpPr>
        <p:sp>
          <p:nvSpPr>
            <p:cNvPr id="3724" name="Google Shape;3724;p4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44"/>
          <p:cNvSpPr txBox="1">
            <a:spLocks noGrp="1"/>
          </p:cNvSpPr>
          <p:nvPr>
            <p:ph type="title" idx="2"/>
          </p:nvPr>
        </p:nvSpPr>
        <p:spPr>
          <a:xfrm>
            <a:off x="3781300" y="2935100"/>
            <a:ext cx="1627500" cy="35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3727" name="Google Shape;3727;p44"/>
          <p:cNvSpPr txBox="1">
            <a:spLocks noGrp="1"/>
          </p:cNvSpPr>
          <p:nvPr>
            <p:ph type="title" idx="3"/>
          </p:nvPr>
        </p:nvSpPr>
        <p:spPr>
          <a:xfrm>
            <a:off x="6273650" y="2935100"/>
            <a:ext cx="1627500" cy="35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728" name="Google Shape;3728;p44"/>
          <p:cNvSpPr txBox="1">
            <a:spLocks noGrp="1"/>
          </p:cNvSpPr>
          <p:nvPr>
            <p:ph type="subTitle" idx="1"/>
          </p:nvPr>
        </p:nvSpPr>
        <p:spPr>
          <a:xfrm>
            <a:off x="1288800" y="3510524"/>
            <a:ext cx="1627500" cy="83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3729" name="Google Shape;3729;p44"/>
          <p:cNvSpPr txBox="1">
            <a:spLocks noGrp="1"/>
          </p:cNvSpPr>
          <p:nvPr>
            <p:ph type="subTitle" idx="5"/>
          </p:nvPr>
        </p:nvSpPr>
        <p:spPr>
          <a:xfrm>
            <a:off x="3781450" y="3510524"/>
            <a:ext cx="1627200" cy="83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3730" name="Google Shape;3730;p44"/>
          <p:cNvSpPr txBox="1">
            <a:spLocks noGrp="1"/>
          </p:cNvSpPr>
          <p:nvPr>
            <p:ph type="subTitle" idx="6"/>
          </p:nvPr>
        </p:nvSpPr>
        <p:spPr>
          <a:xfrm>
            <a:off x="6273800" y="3510524"/>
            <a:ext cx="1627200" cy="83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734"/>
        <p:cNvGrpSpPr/>
        <p:nvPr/>
      </p:nvGrpSpPr>
      <p:grpSpPr>
        <a:xfrm>
          <a:off x="0" y="0"/>
          <a:ext cx="0" cy="0"/>
          <a:chOff x="0" y="0"/>
          <a:chExt cx="0" cy="0"/>
        </a:xfrm>
      </p:grpSpPr>
      <p:pic>
        <p:nvPicPr>
          <p:cNvPr id="3735" name="Google Shape;3735;p45"/>
          <p:cNvPicPr preferRelativeResize="0"/>
          <p:nvPr/>
        </p:nvPicPr>
        <p:blipFill rotWithShape="1">
          <a:blip r:embed="rId3">
            <a:alphaModFix/>
          </a:blip>
          <a:srcRect l="16130" r="22931"/>
          <a:stretch/>
        </p:blipFill>
        <p:spPr>
          <a:xfrm>
            <a:off x="0" y="0"/>
            <a:ext cx="4572000" cy="5003700"/>
          </a:xfrm>
          <a:prstGeom prst="snip1Rect">
            <a:avLst>
              <a:gd name="adj" fmla="val 16667"/>
            </a:avLst>
          </a:prstGeom>
          <a:noFill/>
          <a:ln>
            <a:noFill/>
          </a:ln>
        </p:spPr>
      </p:pic>
      <p:sp>
        <p:nvSpPr>
          <p:cNvPr id="3736" name="Google Shape;3736;p45"/>
          <p:cNvSpPr txBox="1">
            <a:spLocks noGrp="1"/>
          </p:cNvSpPr>
          <p:nvPr>
            <p:ph type="title"/>
          </p:nvPr>
        </p:nvSpPr>
        <p:spPr>
          <a:xfrm>
            <a:off x="4833175" y="731150"/>
            <a:ext cx="3639300" cy="137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ALWAYS REINFORCES THE  MAIN CONCEPT</a:t>
            </a:r>
            <a:endParaRPr/>
          </a:p>
        </p:txBody>
      </p:sp>
      <p:sp>
        <p:nvSpPr>
          <p:cNvPr id="3737" name="Google Shape;3737;p45"/>
          <p:cNvSpPr txBox="1">
            <a:spLocks noGrp="1"/>
          </p:cNvSpPr>
          <p:nvPr>
            <p:ph type="body" idx="1"/>
          </p:nvPr>
        </p:nvSpPr>
        <p:spPr>
          <a:xfrm>
            <a:off x="5590075" y="2220300"/>
            <a:ext cx="2882400" cy="12831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Clr>
                <a:schemeClr val="dk1"/>
              </a:buClr>
              <a:buSzPts val="1100"/>
              <a:buFont typeface="Arial"/>
              <a:buNone/>
            </a:pPr>
            <a:r>
              <a:rPr lang="en"/>
              <a:t>Images reveal large amounts of data, so remember: use an image instead of long texts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79"/>
        <p:cNvGrpSpPr/>
        <p:nvPr/>
      </p:nvGrpSpPr>
      <p:grpSpPr>
        <a:xfrm>
          <a:off x="0" y="0"/>
          <a:ext cx="0" cy="0"/>
          <a:chOff x="0" y="0"/>
          <a:chExt cx="0" cy="0"/>
        </a:xfrm>
      </p:grpSpPr>
      <p:grpSp>
        <p:nvGrpSpPr>
          <p:cNvPr id="3580" name="Google Shape;3580;p40"/>
          <p:cNvGrpSpPr/>
          <p:nvPr/>
        </p:nvGrpSpPr>
        <p:grpSpPr>
          <a:xfrm flipH="1">
            <a:off x="720094" y="381959"/>
            <a:ext cx="2376219" cy="3368658"/>
            <a:chOff x="2063000" y="371300"/>
            <a:chExt cx="3383000" cy="4795925"/>
          </a:xfrm>
        </p:grpSpPr>
        <p:sp>
          <p:nvSpPr>
            <p:cNvPr id="3581" name="Google Shape;3581;p40"/>
            <p:cNvSpPr/>
            <p:nvPr/>
          </p:nvSpPr>
          <p:spPr>
            <a:xfrm>
              <a:off x="2649025" y="3895250"/>
              <a:ext cx="2215375" cy="1271975"/>
            </a:xfrm>
            <a:custGeom>
              <a:avLst/>
              <a:gdLst/>
              <a:ahLst/>
              <a:cxnLst/>
              <a:rect l="l" t="t" r="r" b="b"/>
              <a:pathLst>
                <a:path w="88615" h="50879" extrusionOk="0">
                  <a:moveTo>
                    <a:pt x="19623" y="0"/>
                  </a:moveTo>
                  <a:cubicBezTo>
                    <a:pt x="18247" y="0"/>
                    <a:pt x="16871" y="311"/>
                    <a:pt x="15805" y="933"/>
                  </a:cubicBezTo>
                  <a:lnTo>
                    <a:pt x="2131" y="8746"/>
                  </a:lnTo>
                  <a:cubicBezTo>
                    <a:pt x="0" y="9990"/>
                    <a:pt x="0" y="11943"/>
                    <a:pt x="2131" y="13186"/>
                  </a:cubicBezTo>
                  <a:lnTo>
                    <a:pt x="64641" y="49946"/>
                  </a:lnTo>
                  <a:cubicBezTo>
                    <a:pt x="65706" y="50568"/>
                    <a:pt x="67083" y="50878"/>
                    <a:pt x="68437" y="50878"/>
                  </a:cubicBezTo>
                  <a:cubicBezTo>
                    <a:pt x="69791" y="50878"/>
                    <a:pt x="71123" y="50568"/>
                    <a:pt x="72099" y="49946"/>
                  </a:cubicBezTo>
                  <a:lnTo>
                    <a:pt x="86484" y="41600"/>
                  </a:lnTo>
                  <a:cubicBezTo>
                    <a:pt x="88615" y="40534"/>
                    <a:pt x="88615" y="38581"/>
                    <a:pt x="86484" y="37338"/>
                  </a:cubicBezTo>
                  <a:lnTo>
                    <a:pt x="23441" y="933"/>
                  </a:lnTo>
                  <a:cubicBezTo>
                    <a:pt x="22376" y="311"/>
                    <a:pt x="21000" y="0"/>
                    <a:pt x="19623"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0"/>
            <p:cNvSpPr/>
            <p:nvPr/>
          </p:nvSpPr>
          <p:spPr>
            <a:xfrm>
              <a:off x="2120700" y="2058350"/>
              <a:ext cx="834675" cy="581625"/>
            </a:xfrm>
            <a:custGeom>
              <a:avLst/>
              <a:gdLst/>
              <a:ahLst/>
              <a:cxnLst/>
              <a:rect l="l" t="t" r="r" b="b"/>
              <a:pathLst>
                <a:path w="33387" h="23265" extrusionOk="0">
                  <a:moveTo>
                    <a:pt x="29835" y="23264"/>
                  </a:moveTo>
                  <a:lnTo>
                    <a:pt x="33387" y="17226"/>
                  </a:lnTo>
                  <a:lnTo>
                    <a:pt x="3552" y="1"/>
                  </a:lnTo>
                  <a:lnTo>
                    <a:pt x="1" y="6039"/>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0"/>
            <p:cNvSpPr/>
            <p:nvPr/>
          </p:nvSpPr>
          <p:spPr>
            <a:xfrm>
              <a:off x="2848800" y="2471250"/>
              <a:ext cx="124325" cy="182050"/>
            </a:xfrm>
            <a:custGeom>
              <a:avLst/>
              <a:gdLst/>
              <a:ahLst/>
              <a:cxnLst/>
              <a:rect l="l" t="t" r="r" b="b"/>
              <a:pathLst>
                <a:path w="4973" h="7282" extrusionOk="0">
                  <a:moveTo>
                    <a:pt x="2487" y="888"/>
                  </a:moveTo>
                  <a:cubicBezTo>
                    <a:pt x="1066" y="1598"/>
                    <a:pt x="1" y="3552"/>
                    <a:pt x="1" y="5150"/>
                  </a:cubicBezTo>
                  <a:cubicBezTo>
                    <a:pt x="1" y="6748"/>
                    <a:pt x="1066" y="7281"/>
                    <a:pt x="2487" y="6571"/>
                  </a:cubicBezTo>
                  <a:cubicBezTo>
                    <a:pt x="3907" y="5683"/>
                    <a:pt x="4973" y="3907"/>
                    <a:pt x="4973" y="2309"/>
                  </a:cubicBezTo>
                  <a:cubicBezTo>
                    <a:pt x="4973" y="710"/>
                    <a:pt x="3907" y="0"/>
                    <a:pt x="2487"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0"/>
            <p:cNvSpPr/>
            <p:nvPr/>
          </p:nvSpPr>
          <p:spPr>
            <a:xfrm>
              <a:off x="2063000" y="2031725"/>
              <a:ext cx="199800" cy="199800"/>
            </a:xfrm>
            <a:custGeom>
              <a:avLst/>
              <a:gdLst/>
              <a:ahLst/>
              <a:cxnLst/>
              <a:rect l="l" t="t" r="r" b="b"/>
              <a:pathLst>
                <a:path w="7992" h="7992" extrusionOk="0">
                  <a:moveTo>
                    <a:pt x="5860" y="1066"/>
                  </a:moveTo>
                  <a:cubicBezTo>
                    <a:pt x="7459" y="1954"/>
                    <a:pt x="7991" y="4085"/>
                    <a:pt x="7103" y="5861"/>
                  </a:cubicBezTo>
                  <a:cubicBezTo>
                    <a:pt x="6038" y="7459"/>
                    <a:pt x="3907" y="7992"/>
                    <a:pt x="2309" y="7104"/>
                  </a:cubicBezTo>
                  <a:cubicBezTo>
                    <a:pt x="533" y="6038"/>
                    <a:pt x="0" y="3907"/>
                    <a:pt x="1066" y="2309"/>
                  </a:cubicBezTo>
                  <a:cubicBezTo>
                    <a:pt x="1954" y="533"/>
                    <a:pt x="4085" y="0"/>
                    <a:pt x="5860" y="106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0"/>
            <p:cNvSpPr/>
            <p:nvPr/>
          </p:nvSpPr>
          <p:spPr>
            <a:xfrm>
              <a:off x="2120700" y="1672100"/>
              <a:ext cx="834675" cy="586075"/>
            </a:xfrm>
            <a:custGeom>
              <a:avLst/>
              <a:gdLst/>
              <a:ahLst/>
              <a:cxnLst/>
              <a:rect l="l" t="t" r="r" b="b"/>
              <a:pathLst>
                <a:path w="33387" h="23443" extrusionOk="0">
                  <a:moveTo>
                    <a:pt x="29835" y="23442"/>
                  </a:moveTo>
                  <a:lnTo>
                    <a:pt x="33387" y="17227"/>
                  </a:lnTo>
                  <a:lnTo>
                    <a:pt x="3552" y="1"/>
                  </a:lnTo>
                  <a:lnTo>
                    <a:pt x="1" y="6216"/>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0"/>
            <p:cNvSpPr/>
            <p:nvPr/>
          </p:nvSpPr>
          <p:spPr>
            <a:xfrm>
              <a:off x="2848800" y="2089425"/>
              <a:ext cx="124325" cy="182050"/>
            </a:xfrm>
            <a:custGeom>
              <a:avLst/>
              <a:gdLst/>
              <a:ahLst/>
              <a:cxnLst/>
              <a:rect l="l" t="t" r="r" b="b"/>
              <a:pathLst>
                <a:path w="4973" h="7282" extrusionOk="0">
                  <a:moveTo>
                    <a:pt x="2487" y="711"/>
                  </a:moveTo>
                  <a:cubicBezTo>
                    <a:pt x="1066" y="1599"/>
                    <a:pt x="1" y="3553"/>
                    <a:pt x="1" y="5151"/>
                  </a:cubicBezTo>
                  <a:cubicBezTo>
                    <a:pt x="1" y="6571"/>
                    <a:pt x="1066" y="7282"/>
                    <a:pt x="2487" y="6571"/>
                  </a:cubicBezTo>
                  <a:cubicBezTo>
                    <a:pt x="3907" y="5684"/>
                    <a:pt x="4973" y="3730"/>
                    <a:pt x="4973" y="2132"/>
                  </a:cubicBezTo>
                  <a:cubicBezTo>
                    <a:pt x="4973" y="534"/>
                    <a:pt x="3907" y="1"/>
                    <a:pt x="2487" y="711"/>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0"/>
            <p:cNvSpPr/>
            <p:nvPr/>
          </p:nvSpPr>
          <p:spPr>
            <a:xfrm>
              <a:off x="2063000" y="1649900"/>
              <a:ext cx="199800" cy="199825"/>
            </a:xfrm>
            <a:custGeom>
              <a:avLst/>
              <a:gdLst/>
              <a:ahLst/>
              <a:cxnLst/>
              <a:rect l="l" t="t" r="r" b="b"/>
              <a:pathLst>
                <a:path w="7992" h="7993" extrusionOk="0">
                  <a:moveTo>
                    <a:pt x="5860" y="889"/>
                  </a:moveTo>
                  <a:cubicBezTo>
                    <a:pt x="7459" y="1954"/>
                    <a:pt x="7991" y="4085"/>
                    <a:pt x="7103" y="5684"/>
                  </a:cubicBezTo>
                  <a:cubicBezTo>
                    <a:pt x="6038" y="7460"/>
                    <a:pt x="3907" y="7992"/>
                    <a:pt x="2309" y="7104"/>
                  </a:cubicBezTo>
                  <a:cubicBezTo>
                    <a:pt x="710" y="6039"/>
                    <a:pt x="0" y="3908"/>
                    <a:pt x="1066" y="2310"/>
                  </a:cubicBezTo>
                  <a:cubicBezTo>
                    <a:pt x="1954" y="534"/>
                    <a:pt x="4085" y="1"/>
                    <a:pt x="5860" y="889"/>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0"/>
            <p:cNvSpPr/>
            <p:nvPr/>
          </p:nvSpPr>
          <p:spPr>
            <a:xfrm>
              <a:off x="2120700" y="1290300"/>
              <a:ext cx="834675" cy="581625"/>
            </a:xfrm>
            <a:custGeom>
              <a:avLst/>
              <a:gdLst/>
              <a:ahLst/>
              <a:cxnLst/>
              <a:rect l="l" t="t" r="r" b="b"/>
              <a:pathLst>
                <a:path w="33387" h="23265" extrusionOk="0">
                  <a:moveTo>
                    <a:pt x="29835" y="23264"/>
                  </a:moveTo>
                  <a:lnTo>
                    <a:pt x="33387" y="17226"/>
                  </a:lnTo>
                  <a:lnTo>
                    <a:pt x="3552" y="1"/>
                  </a:lnTo>
                  <a:lnTo>
                    <a:pt x="1" y="6038"/>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0"/>
            <p:cNvSpPr/>
            <p:nvPr/>
          </p:nvSpPr>
          <p:spPr>
            <a:xfrm>
              <a:off x="2848800" y="1707625"/>
              <a:ext cx="124325" cy="182050"/>
            </a:xfrm>
            <a:custGeom>
              <a:avLst/>
              <a:gdLst/>
              <a:ahLst/>
              <a:cxnLst/>
              <a:rect l="l" t="t" r="r" b="b"/>
              <a:pathLst>
                <a:path w="4973" h="7282" extrusionOk="0">
                  <a:moveTo>
                    <a:pt x="2487" y="711"/>
                  </a:moveTo>
                  <a:cubicBezTo>
                    <a:pt x="1066" y="1599"/>
                    <a:pt x="1" y="3375"/>
                    <a:pt x="1" y="4973"/>
                  </a:cubicBezTo>
                  <a:cubicBezTo>
                    <a:pt x="1" y="6571"/>
                    <a:pt x="1066" y="7282"/>
                    <a:pt x="2487" y="6394"/>
                  </a:cubicBezTo>
                  <a:cubicBezTo>
                    <a:pt x="3907" y="5683"/>
                    <a:pt x="4973" y="3730"/>
                    <a:pt x="4973" y="2132"/>
                  </a:cubicBezTo>
                  <a:cubicBezTo>
                    <a:pt x="4973" y="533"/>
                    <a:pt x="3907" y="1"/>
                    <a:pt x="2487" y="711"/>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0"/>
            <p:cNvSpPr/>
            <p:nvPr/>
          </p:nvSpPr>
          <p:spPr>
            <a:xfrm>
              <a:off x="2063000" y="1268100"/>
              <a:ext cx="199800" cy="199800"/>
            </a:xfrm>
            <a:custGeom>
              <a:avLst/>
              <a:gdLst/>
              <a:ahLst/>
              <a:cxnLst/>
              <a:rect l="l" t="t" r="r" b="b"/>
              <a:pathLst>
                <a:path w="7992" h="7992" extrusionOk="0">
                  <a:moveTo>
                    <a:pt x="5860" y="889"/>
                  </a:moveTo>
                  <a:cubicBezTo>
                    <a:pt x="7459" y="1954"/>
                    <a:pt x="7991" y="4085"/>
                    <a:pt x="7103" y="5683"/>
                  </a:cubicBezTo>
                  <a:cubicBezTo>
                    <a:pt x="6038" y="7459"/>
                    <a:pt x="3907" y="7992"/>
                    <a:pt x="2309" y="6926"/>
                  </a:cubicBezTo>
                  <a:cubicBezTo>
                    <a:pt x="710" y="6039"/>
                    <a:pt x="0" y="3908"/>
                    <a:pt x="1066" y="2132"/>
                  </a:cubicBezTo>
                  <a:cubicBezTo>
                    <a:pt x="1954" y="533"/>
                    <a:pt x="4085" y="1"/>
                    <a:pt x="5860" y="889"/>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0"/>
            <p:cNvSpPr/>
            <p:nvPr/>
          </p:nvSpPr>
          <p:spPr>
            <a:xfrm>
              <a:off x="2120700" y="908500"/>
              <a:ext cx="834675" cy="581600"/>
            </a:xfrm>
            <a:custGeom>
              <a:avLst/>
              <a:gdLst/>
              <a:ahLst/>
              <a:cxnLst/>
              <a:rect l="l" t="t" r="r" b="b"/>
              <a:pathLst>
                <a:path w="33387" h="23264" extrusionOk="0">
                  <a:moveTo>
                    <a:pt x="29835" y="23264"/>
                  </a:moveTo>
                  <a:lnTo>
                    <a:pt x="33387" y="17226"/>
                  </a:lnTo>
                  <a:lnTo>
                    <a:pt x="3552" y="0"/>
                  </a:lnTo>
                  <a:lnTo>
                    <a:pt x="1" y="6038"/>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0"/>
            <p:cNvSpPr/>
            <p:nvPr/>
          </p:nvSpPr>
          <p:spPr>
            <a:xfrm>
              <a:off x="2848800" y="1321375"/>
              <a:ext cx="124325" cy="186500"/>
            </a:xfrm>
            <a:custGeom>
              <a:avLst/>
              <a:gdLst/>
              <a:ahLst/>
              <a:cxnLst/>
              <a:rect l="l" t="t" r="r" b="b"/>
              <a:pathLst>
                <a:path w="4973" h="7460" extrusionOk="0">
                  <a:moveTo>
                    <a:pt x="2487" y="889"/>
                  </a:moveTo>
                  <a:cubicBezTo>
                    <a:pt x="1066" y="1599"/>
                    <a:pt x="1" y="3552"/>
                    <a:pt x="1" y="5151"/>
                  </a:cubicBezTo>
                  <a:cubicBezTo>
                    <a:pt x="1" y="6749"/>
                    <a:pt x="1066" y="7459"/>
                    <a:pt x="2487" y="6571"/>
                  </a:cubicBezTo>
                  <a:cubicBezTo>
                    <a:pt x="3907" y="5861"/>
                    <a:pt x="4973" y="3908"/>
                    <a:pt x="4973" y="2309"/>
                  </a:cubicBezTo>
                  <a:cubicBezTo>
                    <a:pt x="4973" y="711"/>
                    <a:pt x="3907" y="1"/>
                    <a:pt x="2487" y="889"/>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0"/>
            <p:cNvSpPr/>
            <p:nvPr/>
          </p:nvSpPr>
          <p:spPr>
            <a:xfrm>
              <a:off x="2063000" y="881850"/>
              <a:ext cx="199800" cy="204250"/>
            </a:xfrm>
            <a:custGeom>
              <a:avLst/>
              <a:gdLst/>
              <a:ahLst/>
              <a:cxnLst/>
              <a:rect l="l" t="t" r="r" b="b"/>
              <a:pathLst>
                <a:path w="7992" h="8170" extrusionOk="0">
                  <a:moveTo>
                    <a:pt x="5860" y="1066"/>
                  </a:moveTo>
                  <a:cubicBezTo>
                    <a:pt x="7459" y="1954"/>
                    <a:pt x="7991" y="4263"/>
                    <a:pt x="7103" y="5861"/>
                  </a:cubicBezTo>
                  <a:cubicBezTo>
                    <a:pt x="6038" y="7459"/>
                    <a:pt x="3907" y="8170"/>
                    <a:pt x="2309" y="7104"/>
                  </a:cubicBezTo>
                  <a:cubicBezTo>
                    <a:pt x="710" y="6216"/>
                    <a:pt x="0" y="4085"/>
                    <a:pt x="1066" y="2309"/>
                  </a:cubicBezTo>
                  <a:cubicBezTo>
                    <a:pt x="1954" y="711"/>
                    <a:pt x="4085" y="1"/>
                    <a:pt x="5860" y="106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0"/>
            <p:cNvSpPr/>
            <p:nvPr/>
          </p:nvSpPr>
          <p:spPr>
            <a:xfrm>
              <a:off x="4211750" y="3820875"/>
              <a:ext cx="173175" cy="861325"/>
            </a:xfrm>
            <a:custGeom>
              <a:avLst/>
              <a:gdLst/>
              <a:ahLst/>
              <a:cxnLst/>
              <a:rect l="l" t="t" r="r" b="b"/>
              <a:pathLst>
                <a:path w="6927" h="34453" extrusionOk="0">
                  <a:moveTo>
                    <a:pt x="1" y="1"/>
                  </a:moveTo>
                  <a:lnTo>
                    <a:pt x="6927" y="1"/>
                  </a:lnTo>
                  <a:lnTo>
                    <a:pt x="6927" y="34452"/>
                  </a:lnTo>
                  <a:lnTo>
                    <a:pt x="1"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0"/>
            <p:cNvSpPr/>
            <p:nvPr/>
          </p:nvSpPr>
          <p:spPr>
            <a:xfrm>
              <a:off x="4211750" y="4597825"/>
              <a:ext cx="173175" cy="173175"/>
            </a:xfrm>
            <a:custGeom>
              <a:avLst/>
              <a:gdLst/>
              <a:ahLst/>
              <a:cxnLst/>
              <a:rect l="l" t="t" r="r" b="b"/>
              <a:pathLst>
                <a:path w="6927" h="6927" extrusionOk="0">
                  <a:moveTo>
                    <a:pt x="1" y="3552"/>
                  </a:moveTo>
                  <a:cubicBezTo>
                    <a:pt x="1" y="5505"/>
                    <a:pt x="1599" y="6926"/>
                    <a:pt x="3553" y="6926"/>
                  </a:cubicBezTo>
                  <a:cubicBezTo>
                    <a:pt x="5328" y="6926"/>
                    <a:pt x="6927" y="5328"/>
                    <a:pt x="6927" y="3552"/>
                  </a:cubicBezTo>
                  <a:cubicBezTo>
                    <a:pt x="6927" y="1598"/>
                    <a:pt x="5328" y="0"/>
                    <a:pt x="3553" y="0"/>
                  </a:cubicBezTo>
                  <a:cubicBezTo>
                    <a:pt x="1599" y="0"/>
                    <a:pt x="1" y="1421"/>
                    <a:pt x="1"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0"/>
            <p:cNvSpPr/>
            <p:nvPr/>
          </p:nvSpPr>
          <p:spPr>
            <a:xfrm>
              <a:off x="3878800" y="3629975"/>
              <a:ext cx="177600" cy="861325"/>
            </a:xfrm>
            <a:custGeom>
              <a:avLst/>
              <a:gdLst/>
              <a:ahLst/>
              <a:cxnLst/>
              <a:rect l="l" t="t" r="r" b="b"/>
              <a:pathLst>
                <a:path w="7104" h="34453" extrusionOk="0">
                  <a:moveTo>
                    <a:pt x="0" y="1"/>
                  </a:moveTo>
                  <a:lnTo>
                    <a:pt x="7103" y="1"/>
                  </a:lnTo>
                  <a:lnTo>
                    <a:pt x="7103"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0"/>
            <p:cNvSpPr/>
            <p:nvPr/>
          </p:nvSpPr>
          <p:spPr>
            <a:xfrm>
              <a:off x="3878800" y="4406925"/>
              <a:ext cx="177600" cy="173150"/>
            </a:xfrm>
            <a:custGeom>
              <a:avLst/>
              <a:gdLst/>
              <a:ahLst/>
              <a:cxnLst/>
              <a:rect l="l" t="t" r="r" b="b"/>
              <a:pathLst>
                <a:path w="7104" h="6926" extrusionOk="0">
                  <a:moveTo>
                    <a:pt x="0" y="3374"/>
                  </a:moveTo>
                  <a:cubicBezTo>
                    <a:pt x="0" y="5328"/>
                    <a:pt x="1598" y="6926"/>
                    <a:pt x="3552" y="6926"/>
                  </a:cubicBezTo>
                  <a:cubicBezTo>
                    <a:pt x="5505" y="6926"/>
                    <a:pt x="7103" y="5328"/>
                    <a:pt x="7103" y="3374"/>
                  </a:cubicBezTo>
                  <a:cubicBezTo>
                    <a:pt x="7103" y="1598"/>
                    <a:pt x="5505" y="0"/>
                    <a:pt x="3552" y="0"/>
                  </a:cubicBezTo>
                  <a:cubicBezTo>
                    <a:pt x="1598" y="0"/>
                    <a:pt x="0" y="1598"/>
                    <a:pt x="0" y="3374"/>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0"/>
            <p:cNvSpPr/>
            <p:nvPr/>
          </p:nvSpPr>
          <p:spPr>
            <a:xfrm>
              <a:off x="3545825" y="3439075"/>
              <a:ext cx="177600" cy="861325"/>
            </a:xfrm>
            <a:custGeom>
              <a:avLst/>
              <a:gdLst/>
              <a:ahLst/>
              <a:cxnLst/>
              <a:rect l="l" t="t" r="r" b="b"/>
              <a:pathLst>
                <a:path w="7104" h="34453" extrusionOk="0">
                  <a:moveTo>
                    <a:pt x="0" y="1"/>
                  </a:moveTo>
                  <a:lnTo>
                    <a:pt x="7104" y="1"/>
                  </a:lnTo>
                  <a:lnTo>
                    <a:pt x="7104"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0"/>
            <p:cNvSpPr/>
            <p:nvPr/>
          </p:nvSpPr>
          <p:spPr>
            <a:xfrm>
              <a:off x="3545825" y="4216000"/>
              <a:ext cx="177600" cy="173175"/>
            </a:xfrm>
            <a:custGeom>
              <a:avLst/>
              <a:gdLst/>
              <a:ahLst/>
              <a:cxnLst/>
              <a:rect l="l" t="t" r="r" b="b"/>
              <a:pathLst>
                <a:path w="7104" h="6927" extrusionOk="0">
                  <a:moveTo>
                    <a:pt x="7104" y="3375"/>
                  </a:moveTo>
                  <a:cubicBezTo>
                    <a:pt x="7104" y="5328"/>
                    <a:pt x="5505" y="6927"/>
                    <a:pt x="3552" y="6927"/>
                  </a:cubicBezTo>
                  <a:cubicBezTo>
                    <a:pt x="1599" y="6927"/>
                    <a:pt x="0" y="5328"/>
                    <a:pt x="0" y="3375"/>
                  </a:cubicBezTo>
                  <a:cubicBezTo>
                    <a:pt x="0" y="1422"/>
                    <a:pt x="1599" y="1"/>
                    <a:pt x="3552" y="1"/>
                  </a:cubicBezTo>
                  <a:cubicBezTo>
                    <a:pt x="5505" y="1"/>
                    <a:pt x="7104" y="1422"/>
                    <a:pt x="7104" y="337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0"/>
            <p:cNvSpPr/>
            <p:nvPr/>
          </p:nvSpPr>
          <p:spPr>
            <a:xfrm>
              <a:off x="3217300" y="3248175"/>
              <a:ext cx="173150" cy="861300"/>
            </a:xfrm>
            <a:custGeom>
              <a:avLst/>
              <a:gdLst/>
              <a:ahLst/>
              <a:cxnLst/>
              <a:rect l="l" t="t" r="r" b="b"/>
              <a:pathLst>
                <a:path w="6926" h="34452" extrusionOk="0">
                  <a:moveTo>
                    <a:pt x="0" y="0"/>
                  </a:moveTo>
                  <a:lnTo>
                    <a:pt x="6926" y="0"/>
                  </a:lnTo>
                  <a:lnTo>
                    <a:pt x="6926"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0"/>
            <p:cNvSpPr/>
            <p:nvPr/>
          </p:nvSpPr>
          <p:spPr>
            <a:xfrm>
              <a:off x="3217300" y="4020675"/>
              <a:ext cx="173150" cy="177600"/>
            </a:xfrm>
            <a:custGeom>
              <a:avLst/>
              <a:gdLst/>
              <a:ahLst/>
              <a:cxnLst/>
              <a:rect l="l" t="t" r="r" b="b"/>
              <a:pathLst>
                <a:path w="6926" h="7104" extrusionOk="0">
                  <a:moveTo>
                    <a:pt x="6926" y="3552"/>
                  </a:moveTo>
                  <a:cubicBezTo>
                    <a:pt x="6926" y="5505"/>
                    <a:pt x="5328" y="7104"/>
                    <a:pt x="3552" y="7104"/>
                  </a:cubicBezTo>
                  <a:cubicBezTo>
                    <a:pt x="1598" y="7104"/>
                    <a:pt x="0" y="5505"/>
                    <a:pt x="0" y="3552"/>
                  </a:cubicBezTo>
                  <a:cubicBezTo>
                    <a:pt x="0" y="1598"/>
                    <a:pt x="1598" y="0"/>
                    <a:pt x="3552" y="0"/>
                  </a:cubicBezTo>
                  <a:cubicBezTo>
                    <a:pt x="5328" y="0"/>
                    <a:pt x="6926" y="1598"/>
                    <a:pt x="6926"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0"/>
            <p:cNvSpPr/>
            <p:nvPr/>
          </p:nvSpPr>
          <p:spPr>
            <a:xfrm>
              <a:off x="2720050" y="1046125"/>
              <a:ext cx="2091075" cy="1651550"/>
            </a:xfrm>
            <a:custGeom>
              <a:avLst/>
              <a:gdLst/>
              <a:ahLst/>
              <a:cxnLst/>
              <a:rect l="l" t="t" r="r" b="b"/>
              <a:pathLst>
                <a:path w="83643" h="66062" extrusionOk="0">
                  <a:moveTo>
                    <a:pt x="21067" y="0"/>
                  </a:moveTo>
                  <a:cubicBezTo>
                    <a:pt x="19535" y="0"/>
                    <a:pt x="18025" y="356"/>
                    <a:pt x="16871" y="1066"/>
                  </a:cubicBezTo>
                  <a:lnTo>
                    <a:pt x="1" y="10833"/>
                  </a:lnTo>
                  <a:lnTo>
                    <a:pt x="31788" y="66062"/>
                  </a:lnTo>
                  <a:lnTo>
                    <a:pt x="83643" y="36228"/>
                  </a:lnTo>
                  <a:cubicBezTo>
                    <a:pt x="82932" y="34807"/>
                    <a:pt x="81867" y="33742"/>
                    <a:pt x="80624" y="33031"/>
                  </a:cubicBezTo>
                  <a:lnTo>
                    <a:pt x="25395" y="1066"/>
                  </a:lnTo>
                  <a:cubicBezTo>
                    <a:pt x="24152" y="356"/>
                    <a:pt x="22598" y="0"/>
                    <a:pt x="21067" y="0"/>
                  </a:cubicBez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0"/>
            <p:cNvSpPr/>
            <p:nvPr/>
          </p:nvSpPr>
          <p:spPr>
            <a:xfrm>
              <a:off x="3514750" y="1951800"/>
              <a:ext cx="1327450" cy="2126600"/>
            </a:xfrm>
            <a:custGeom>
              <a:avLst/>
              <a:gdLst/>
              <a:ahLst/>
              <a:cxnLst/>
              <a:rect l="l" t="t" r="r" b="b"/>
              <a:pathLst>
                <a:path w="53098" h="85064" extrusionOk="0">
                  <a:moveTo>
                    <a:pt x="51855" y="1"/>
                  </a:moveTo>
                  <a:lnTo>
                    <a:pt x="0" y="29835"/>
                  </a:lnTo>
                  <a:lnTo>
                    <a:pt x="31965" y="85064"/>
                  </a:lnTo>
                  <a:lnTo>
                    <a:pt x="48836" y="75474"/>
                  </a:lnTo>
                  <a:cubicBezTo>
                    <a:pt x="51144" y="74054"/>
                    <a:pt x="53098" y="70679"/>
                    <a:pt x="53098" y="68016"/>
                  </a:cubicBezTo>
                  <a:lnTo>
                    <a:pt x="53098" y="4085"/>
                  </a:lnTo>
                  <a:cubicBezTo>
                    <a:pt x="53098" y="2842"/>
                    <a:pt x="52565" y="1244"/>
                    <a:pt x="51855" y="1"/>
                  </a:cubicBez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0"/>
            <p:cNvSpPr/>
            <p:nvPr/>
          </p:nvSpPr>
          <p:spPr>
            <a:xfrm>
              <a:off x="2688975" y="1310025"/>
              <a:ext cx="1656000" cy="2776875"/>
            </a:xfrm>
            <a:custGeom>
              <a:avLst/>
              <a:gdLst/>
              <a:ahLst/>
              <a:cxnLst/>
              <a:rect l="l" t="t" r="r" b="b"/>
              <a:pathLst>
                <a:path w="66240" h="111075" extrusionOk="0">
                  <a:moveTo>
                    <a:pt x="2312" y="1"/>
                  </a:moveTo>
                  <a:cubicBezTo>
                    <a:pt x="952" y="1"/>
                    <a:pt x="0" y="1082"/>
                    <a:pt x="0" y="2941"/>
                  </a:cubicBezTo>
                  <a:lnTo>
                    <a:pt x="0" y="69713"/>
                  </a:lnTo>
                  <a:cubicBezTo>
                    <a:pt x="0" y="72554"/>
                    <a:pt x="1954" y="75751"/>
                    <a:pt x="4263" y="77171"/>
                  </a:cubicBezTo>
                  <a:lnTo>
                    <a:pt x="61977" y="110557"/>
                  </a:lnTo>
                  <a:cubicBezTo>
                    <a:pt x="62627" y="110907"/>
                    <a:pt x="63249" y="111074"/>
                    <a:pt x="63806" y="111074"/>
                  </a:cubicBezTo>
                  <a:cubicBezTo>
                    <a:pt x="65231" y="111074"/>
                    <a:pt x="66239" y="109985"/>
                    <a:pt x="66239" y="108071"/>
                  </a:cubicBezTo>
                  <a:lnTo>
                    <a:pt x="66239" y="41299"/>
                  </a:lnTo>
                  <a:cubicBezTo>
                    <a:pt x="66239" y="38635"/>
                    <a:pt x="64464" y="35261"/>
                    <a:pt x="61977" y="34018"/>
                  </a:cubicBezTo>
                  <a:lnTo>
                    <a:pt x="4263" y="632"/>
                  </a:lnTo>
                  <a:cubicBezTo>
                    <a:pt x="3565" y="203"/>
                    <a:pt x="2901" y="1"/>
                    <a:pt x="2312" y="1"/>
                  </a:cubicBez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0"/>
            <p:cNvSpPr/>
            <p:nvPr/>
          </p:nvSpPr>
          <p:spPr>
            <a:xfrm>
              <a:off x="2853250" y="1570000"/>
              <a:ext cx="1327450" cy="2259800"/>
            </a:xfrm>
            <a:custGeom>
              <a:avLst/>
              <a:gdLst/>
              <a:ahLst/>
              <a:cxnLst/>
              <a:rect l="l" t="t" r="r" b="b"/>
              <a:pathLst>
                <a:path w="53098" h="90392" fill="none" extrusionOk="0">
                  <a:moveTo>
                    <a:pt x="50256" y="89503"/>
                  </a:moveTo>
                  <a:lnTo>
                    <a:pt x="2841" y="62155"/>
                  </a:lnTo>
                  <a:cubicBezTo>
                    <a:pt x="1243" y="61090"/>
                    <a:pt x="0" y="58959"/>
                    <a:pt x="0" y="57183"/>
                  </a:cubicBezTo>
                  <a:lnTo>
                    <a:pt x="0" y="2487"/>
                  </a:lnTo>
                  <a:cubicBezTo>
                    <a:pt x="0" y="711"/>
                    <a:pt x="1243" y="0"/>
                    <a:pt x="2841" y="888"/>
                  </a:cubicBezTo>
                  <a:lnTo>
                    <a:pt x="50256" y="28236"/>
                  </a:lnTo>
                  <a:cubicBezTo>
                    <a:pt x="51855" y="29124"/>
                    <a:pt x="53098" y="31255"/>
                    <a:pt x="53098" y="33031"/>
                  </a:cubicBezTo>
                  <a:lnTo>
                    <a:pt x="53098" y="87727"/>
                  </a:lnTo>
                  <a:cubicBezTo>
                    <a:pt x="53098" y="89681"/>
                    <a:pt x="51855" y="90391"/>
                    <a:pt x="50256" y="89503"/>
                  </a:cubicBezTo>
                  <a:close/>
                </a:path>
              </a:pathLst>
            </a:custGeom>
            <a:noFill/>
            <a:ln w="57725" cap="rnd" cmpd="sng">
              <a:solidFill>
                <a:srgbClr val="FFFFFF"/>
              </a:solidFill>
              <a:prstDash val="solid"/>
              <a:miter lim="1775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0"/>
            <p:cNvSpPr/>
            <p:nvPr/>
          </p:nvSpPr>
          <p:spPr>
            <a:xfrm>
              <a:off x="3017500" y="1840825"/>
              <a:ext cx="998950" cy="1709275"/>
            </a:xfrm>
            <a:custGeom>
              <a:avLst/>
              <a:gdLst/>
              <a:ahLst/>
              <a:cxnLst/>
              <a:rect l="l" t="t" r="r" b="b"/>
              <a:pathLst>
                <a:path w="39958" h="68371" fill="none" extrusionOk="0">
                  <a:moveTo>
                    <a:pt x="178" y="44219"/>
                  </a:moveTo>
                  <a:lnTo>
                    <a:pt x="1" y="1243"/>
                  </a:lnTo>
                  <a:cubicBezTo>
                    <a:pt x="1" y="355"/>
                    <a:pt x="533" y="0"/>
                    <a:pt x="1421" y="355"/>
                  </a:cubicBezTo>
                  <a:lnTo>
                    <a:pt x="38537" y="22021"/>
                  </a:lnTo>
                  <a:cubicBezTo>
                    <a:pt x="39247" y="22553"/>
                    <a:pt x="39957" y="23619"/>
                    <a:pt x="39957" y="24507"/>
                  </a:cubicBezTo>
                  <a:lnTo>
                    <a:pt x="39957" y="67127"/>
                  </a:lnTo>
                  <a:cubicBezTo>
                    <a:pt x="39957" y="68015"/>
                    <a:pt x="39247" y="68370"/>
                    <a:pt x="38537" y="68015"/>
                  </a:cubicBezTo>
                  <a:lnTo>
                    <a:pt x="1599" y="46705"/>
                  </a:lnTo>
                  <a:cubicBezTo>
                    <a:pt x="711" y="46172"/>
                    <a:pt x="178" y="45107"/>
                    <a:pt x="178" y="44219"/>
                  </a:cubicBezTo>
                  <a:close/>
                </a:path>
              </a:pathLst>
            </a:custGeom>
            <a:noFill/>
            <a:ln w="57725" cap="rnd" cmpd="sng">
              <a:solidFill>
                <a:srgbClr val="FFFFFF"/>
              </a:solidFill>
              <a:prstDash val="solid"/>
              <a:miter lim="1775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0"/>
            <p:cNvSpPr/>
            <p:nvPr/>
          </p:nvSpPr>
          <p:spPr>
            <a:xfrm>
              <a:off x="4211750" y="1032800"/>
              <a:ext cx="173175" cy="861325"/>
            </a:xfrm>
            <a:custGeom>
              <a:avLst/>
              <a:gdLst/>
              <a:ahLst/>
              <a:cxnLst/>
              <a:rect l="l" t="t" r="r" b="b"/>
              <a:pathLst>
                <a:path w="6927" h="34453" extrusionOk="0">
                  <a:moveTo>
                    <a:pt x="1" y="1"/>
                  </a:moveTo>
                  <a:lnTo>
                    <a:pt x="6927" y="1"/>
                  </a:lnTo>
                  <a:lnTo>
                    <a:pt x="6927" y="34452"/>
                  </a:lnTo>
                  <a:lnTo>
                    <a:pt x="1"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0"/>
            <p:cNvSpPr/>
            <p:nvPr/>
          </p:nvSpPr>
          <p:spPr>
            <a:xfrm>
              <a:off x="4202875" y="1840825"/>
              <a:ext cx="190925" cy="111000"/>
            </a:xfrm>
            <a:custGeom>
              <a:avLst/>
              <a:gdLst/>
              <a:ahLst/>
              <a:cxnLst/>
              <a:rect l="l" t="t" r="r" b="b"/>
              <a:pathLst>
                <a:path w="7637" h="4440" extrusionOk="0">
                  <a:moveTo>
                    <a:pt x="1421" y="710"/>
                  </a:moveTo>
                  <a:cubicBezTo>
                    <a:pt x="2664" y="0"/>
                    <a:pt x="4973" y="0"/>
                    <a:pt x="6394" y="710"/>
                  </a:cubicBezTo>
                  <a:cubicBezTo>
                    <a:pt x="7637" y="1598"/>
                    <a:pt x="7637" y="2841"/>
                    <a:pt x="6394" y="3552"/>
                  </a:cubicBezTo>
                  <a:cubicBezTo>
                    <a:pt x="4973" y="4440"/>
                    <a:pt x="2664" y="4440"/>
                    <a:pt x="1421" y="3552"/>
                  </a:cubicBezTo>
                  <a:cubicBezTo>
                    <a:pt x="1" y="2841"/>
                    <a:pt x="1" y="1421"/>
                    <a:pt x="1421" y="710"/>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0"/>
            <p:cNvSpPr/>
            <p:nvPr/>
          </p:nvSpPr>
          <p:spPr>
            <a:xfrm>
              <a:off x="4211750" y="944000"/>
              <a:ext cx="173175" cy="177625"/>
            </a:xfrm>
            <a:custGeom>
              <a:avLst/>
              <a:gdLst/>
              <a:ahLst/>
              <a:cxnLst/>
              <a:rect l="l" t="t" r="r" b="b"/>
              <a:pathLst>
                <a:path w="6927" h="7105" extrusionOk="0">
                  <a:moveTo>
                    <a:pt x="6927" y="3553"/>
                  </a:moveTo>
                  <a:cubicBezTo>
                    <a:pt x="6927" y="5506"/>
                    <a:pt x="5328" y="7104"/>
                    <a:pt x="3375" y="7104"/>
                  </a:cubicBezTo>
                  <a:cubicBezTo>
                    <a:pt x="1599" y="7104"/>
                    <a:pt x="1" y="5506"/>
                    <a:pt x="1" y="3553"/>
                  </a:cubicBezTo>
                  <a:cubicBezTo>
                    <a:pt x="1" y="1599"/>
                    <a:pt x="1599" y="1"/>
                    <a:pt x="3375" y="1"/>
                  </a:cubicBezTo>
                  <a:cubicBezTo>
                    <a:pt x="5328" y="1"/>
                    <a:pt x="6927" y="1599"/>
                    <a:pt x="6927" y="3553"/>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0"/>
            <p:cNvSpPr/>
            <p:nvPr/>
          </p:nvSpPr>
          <p:spPr>
            <a:xfrm>
              <a:off x="3878800" y="841900"/>
              <a:ext cx="177600" cy="861300"/>
            </a:xfrm>
            <a:custGeom>
              <a:avLst/>
              <a:gdLst/>
              <a:ahLst/>
              <a:cxnLst/>
              <a:rect l="l" t="t" r="r" b="b"/>
              <a:pathLst>
                <a:path w="7104" h="34452" extrusionOk="0">
                  <a:moveTo>
                    <a:pt x="0" y="1"/>
                  </a:moveTo>
                  <a:lnTo>
                    <a:pt x="7103" y="1"/>
                  </a:lnTo>
                  <a:lnTo>
                    <a:pt x="7103"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0"/>
            <p:cNvSpPr/>
            <p:nvPr/>
          </p:nvSpPr>
          <p:spPr>
            <a:xfrm>
              <a:off x="3869900" y="1645475"/>
              <a:ext cx="195375" cy="115450"/>
            </a:xfrm>
            <a:custGeom>
              <a:avLst/>
              <a:gdLst/>
              <a:ahLst/>
              <a:cxnLst/>
              <a:rect l="l" t="t" r="r" b="b"/>
              <a:pathLst>
                <a:path w="7815" h="4618" extrusionOk="0">
                  <a:moveTo>
                    <a:pt x="1422" y="888"/>
                  </a:moveTo>
                  <a:cubicBezTo>
                    <a:pt x="2842" y="0"/>
                    <a:pt x="4973" y="0"/>
                    <a:pt x="6394" y="888"/>
                  </a:cubicBezTo>
                  <a:cubicBezTo>
                    <a:pt x="7815" y="1599"/>
                    <a:pt x="7815" y="3019"/>
                    <a:pt x="6394" y="3730"/>
                  </a:cubicBezTo>
                  <a:cubicBezTo>
                    <a:pt x="4973" y="4618"/>
                    <a:pt x="2842" y="4618"/>
                    <a:pt x="1422" y="3730"/>
                  </a:cubicBezTo>
                  <a:cubicBezTo>
                    <a:pt x="1" y="3019"/>
                    <a:pt x="1" y="1599"/>
                    <a:pt x="1422"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0"/>
            <p:cNvSpPr/>
            <p:nvPr/>
          </p:nvSpPr>
          <p:spPr>
            <a:xfrm>
              <a:off x="3878800" y="753100"/>
              <a:ext cx="177600" cy="177625"/>
            </a:xfrm>
            <a:custGeom>
              <a:avLst/>
              <a:gdLst/>
              <a:ahLst/>
              <a:cxnLst/>
              <a:rect l="l" t="t" r="r" b="b"/>
              <a:pathLst>
                <a:path w="7104" h="7105" extrusionOk="0">
                  <a:moveTo>
                    <a:pt x="0" y="3553"/>
                  </a:moveTo>
                  <a:cubicBezTo>
                    <a:pt x="0" y="5506"/>
                    <a:pt x="1598" y="7104"/>
                    <a:pt x="3552" y="7104"/>
                  </a:cubicBezTo>
                  <a:cubicBezTo>
                    <a:pt x="5505" y="7104"/>
                    <a:pt x="7103" y="5506"/>
                    <a:pt x="7103" y="3553"/>
                  </a:cubicBezTo>
                  <a:cubicBezTo>
                    <a:pt x="7103" y="1599"/>
                    <a:pt x="5505" y="1"/>
                    <a:pt x="3552" y="1"/>
                  </a:cubicBezTo>
                  <a:cubicBezTo>
                    <a:pt x="1598" y="1"/>
                    <a:pt x="0" y="1599"/>
                    <a:pt x="0" y="3553"/>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0"/>
            <p:cNvSpPr/>
            <p:nvPr/>
          </p:nvSpPr>
          <p:spPr>
            <a:xfrm>
              <a:off x="3545825" y="651000"/>
              <a:ext cx="177600" cy="861300"/>
            </a:xfrm>
            <a:custGeom>
              <a:avLst/>
              <a:gdLst/>
              <a:ahLst/>
              <a:cxnLst/>
              <a:rect l="l" t="t" r="r" b="b"/>
              <a:pathLst>
                <a:path w="7104" h="34452" extrusionOk="0">
                  <a:moveTo>
                    <a:pt x="0" y="0"/>
                  </a:moveTo>
                  <a:lnTo>
                    <a:pt x="7104" y="0"/>
                  </a:lnTo>
                  <a:lnTo>
                    <a:pt x="7104"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0"/>
            <p:cNvSpPr/>
            <p:nvPr/>
          </p:nvSpPr>
          <p:spPr>
            <a:xfrm>
              <a:off x="3536950" y="1454575"/>
              <a:ext cx="195350" cy="111000"/>
            </a:xfrm>
            <a:custGeom>
              <a:avLst/>
              <a:gdLst/>
              <a:ahLst/>
              <a:cxnLst/>
              <a:rect l="l" t="t" r="r" b="b"/>
              <a:pathLst>
                <a:path w="7814" h="4440" extrusionOk="0">
                  <a:moveTo>
                    <a:pt x="1421" y="888"/>
                  </a:moveTo>
                  <a:cubicBezTo>
                    <a:pt x="2841" y="0"/>
                    <a:pt x="4972" y="0"/>
                    <a:pt x="6393" y="888"/>
                  </a:cubicBezTo>
                  <a:cubicBezTo>
                    <a:pt x="7814" y="1598"/>
                    <a:pt x="7814" y="3019"/>
                    <a:pt x="6393" y="3730"/>
                  </a:cubicBezTo>
                  <a:cubicBezTo>
                    <a:pt x="4972" y="4440"/>
                    <a:pt x="2841" y="4440"/>
                    <a:pt x="1421" y="3730"/>
                  </a:cubicBezTo>
                  <a:cubicBezTo>
                    <a:pt x="0" y="3019"/>
                    <a:pt x="0" y="1598"/>
                    <a:pt x="1421"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0"/>
            <p:cNvSpPr/>
            <p:nvPr/>
          </p:nvSpPr>
          <p:spPr>
            <a:xfrm>
              <a:off x="3545825" y="562200"/>
              <a:ext cx="177600" cy="177625"/>
            </a:xfrm>
            <a:custGeom>
              <a:avLst/>
              <a:gdLst/>
              <a:ahLst/>
              <a:cxnLst/>
              <a:rect l="l" t="t" r="r" b="b"/>
              <a:pathLst>
                <a:path w="7104" h="7105" extrusionOk="0">
                  <a:moveTo>
                    <a:pt x="0" y="3552"/>
                  </a:moveTo>
                  <a:cubicBezTo>
                    <a:pt x="0" y="5506"/>
                    <a:pt x="1599" y="7104"/>
                    <a:pt x="3552" y="7104"/>
                  </a:cubicBezTo>
                  <a:cubicBezTo>
                    <a:pt x="5505" y="7104"/>
                    <a:pt x="7104" y="5506"/>
                    <a:pt x="7104" y="3552"/>
                  </a:cubicBezTo>
                  <a:cubicBezTo>
                    <a:pt x="7104" y="1599"/>
                    <a:pt x="5505" y="1"/>
                    <a:pt x="3552" y="1"/>
                  </a:cubicBezTo>
                  <a:cubicBezTo>
                    <a:pt x="1599" y="1"/>
                    <a:pt x="0" y="1599"/>
                    <a:pt x="0"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0"/>
            <p:cNvSpPr/>
            <p:nvPr/>
          </p:nvSpPr>
          <p:spPr>
            <a:xfrm>
              <a:off x="3217300" y="460100"/>
              <a:ext cx="173150" cy="861300"/>
            </a:xfrm>
            <a:custGeom>
              <a:avLst/>
              <a:gdLst/>
              <a:ahLst/>
              <a:cxnLst/>
              <a:rect l="l" t="t" r="r" b="b"/>
              <a:pathLst>
                <a:path w="6926" h="34452" extrusionOk="0">
                  <a:moveTo>
                    <a:pt x="0" y="0"/>
                  </a:moveTo>
                  <a:lnTo>
                    <a:pt x="6926" y="0"/>
                  </a:lnTo>
                  <a:lnTo>
                    <a:pt x="6926"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0"/>
            <p:cNvSpPr/>
            <p:nvPr/>
          </p:nvSpPr>
          <p:spPr>
            <a:xfrm>
              <a:off x="3208400" y="1263675"/>
              <a:ext cx="190925" cy="111000"/>
            </a:xfrm>
            <a:custGeom>
              <a:avLst/>
              <a:gdLst/>
              <a:ahLst/>
              <a:cxnLst/>
              <a:rect l="l" t="t" r="r" b="b"/>
              <a:pathLst>
                <a:path w="7637" h="4440" extrusionOk="0">
                  <a:moveTo>
                    <a:pt x="1422" y="888"/>
                  </a:moveTo>
                  <a:cubicBezTo>
                    <a:pt x="2665" y="0"/>
                    <a:pt x="4973" y="0"/>
                    <a:pt x="6394" y="888"/>
                  </a:cubicBezTo>
                  <a:cubicBezTo>
                    <a:pt x="7637" y="1598"/>
                    <a:pt x="7637" y="3019"/>
                    <a:pt x="6394" y="3729"/>
                  </a:cubicBezTo>
                  <a:cubicBezTo>
                    <a:pt x="4973" y="4440"/>
                    <a:pt x="2665" y="4440"/>
                    <a:pt x="1422" y="3729"/>
                  </a:cubicBezTo>
                  <a:cubicBezTo>
                    <a:pt x="1" y="3019"/>
                    <a:pt x="1" y="1598"/>
                    <a:pt x="1422"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0"/>
            <p:cNvSpPr/>
            <p:nvPr/>
          </p:nvSpPr>
          <p:spPr>
            <a:xfrm>
              <a:off x="3217300" y="371300"/>
              <a:ext cx="173150" cy="177600"/>
            </a:xfrm>
            <a:custGeom>
              <a:avLst/>
              <a:gdLst/>
              <a:ahLst/>
              <a:cxnLst/>
              <a:rect l="l" t="t" r="r" b="b"/>
              <a:pathLst>
                <a:path w="6926" h="7104" extrusionOk="0">
                  <a:moveTo>
                    <a:pt x="0" y="3552"/>
                  </a:moveTo>
                  <a:cubicBezTo>
                    <a:pt x="0" y="5506"/>
                    <a:pt x="1598" y="7104"/>
                    <a:pt x="3552" y="7104"/>
                  </a:cubicBezTo>
                  <a:cubicBezTo>
                    <a:pt x="5505" y="7104"/>
                    <a:pt x="6926" y="5506"/>
                    <a:pt x="6926" y="3552"/>
                  </a:cubicBezTo>
                  <a:cubicBezTo>
                    <a:pt x="6926" y="1599"/>
                    <a:pt x="5328" y="1"/>
                    <a:pt x="3552" y="1"/>
                  </a:cubicBezTo>
                  <a:cubicBezTo>
                    <a:pt x="1598" y="1"/>
                    <a:pt x="0" y="1599"/>
                    <a:pt x="0"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0"/>
            <p:cNvSpPr/>
            <p:nvPr/>
          </p:nvSpPr>
          <p:spPr>
            <a:xfrm>
              <a:off x="4531400" y="3456825"/>
              <a:ext cx="910150" cy="612700"/>
            </a:xfrm>
            <a:custGeom>
              <a:avLst/>
              <a:gdLst/>
              <a:ahLst/>
              <a:cxnLst/>
              <a:rect l="l" t="t" r="r" b="b"/>
              <a:pathLst>
                <a:path w="36406" h="24508" extrusionOk="0">
                  <a:moveTo>
                    <a:pt x="1" y="4796"/>
                  </a:moveTo>
                  <a:cubicBezTo>
                    <a:pt x="1" y="3197"/>
                    <a:pt x="1244" y="1244"/>
                    <a:pt x="2487" y="356"/>
                  </a:cubicBezTo>
                  <a:cubicBezTo>
                    <a:pt x="3197" y="1"/>
                    <a:pt x="3908" y="1"/>
                    <a:pt x="4441" y="356"/>
                  </a:cubicBezTo>
                  <a:lnTo>
                    <a:pt x="34097" y="17404"/>
                  </a:lnTo>
                  <a:lnTo>
                    <a:pt x="34097" y="17404"/>
                  </a:lnTo>
                  <a:cubicBezTo>
                    <a:pt x="35695" y="18470"/>
                    <a:pt x="36406" y="20601"/>
                    <a:pt x="35340" y="22199"/>
                  </a:cubicBezTo>
                  <a:cubicBezTo>
                    <a:pt x="34452" y="23975"/>
                    <a:pt x="32321" y="24508"/>
                    <a:pt x="30545" y="23442"/>
                  </a:cubicBezTo>
                  <a:cubicBezTo>
                    <a:pt x="30545" y="23442"/>
                    <a:pt x="30545" y="23442"/>
                    <a:pt x="30545" y="23442"/>
                  </a:cubicBezTo>
                  <a:lnTo>
                    <a:pt x="711" y="6216"/>
                  </a:lnTo>
                  <a:lnTo>
                    <a:pt x="711" y="6216"/>
                  </a:lnTo>
                  <a:cubicBezTo>
                    <a:pt x="356" y="6039"/>
                    <a:pt x="1" y="5506"/>
                    <a:pt x="1" y="479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0"/>
            <p:cNvSpPr/>
            <p:nvPr/>
          </p:nvSpPr>
          <p:spPr>
            <a:xfrm>
              <a:off x="4540300" y="3079475"/>
              <a:ext cx="905700" cy="612675"/>
            </a:xfrm>
            <a:custGeom>
              <a:avLst/>
              <a:gdLst/>
              <a:ahLst/>
              <a:cxnLst/>
              <a:rect l="l" t="t" r="r" b="b"/>
              <a:pathLst>
                <a:path w="36228" h="24507" extrusionOk="0">
                  <a:moveTo>
                    <a:pt x="0" y="4795"/>
                  </a:moveTo>
                  <a:cubicBezTo>
                    <a:pt x="0" y="3197"/>
                    <a:pt x="1066" y="1243"/>
                    <a:pt x="2486" y="533"/>
                  </a:cubicBezTo>
                  <a:cubicBezTo>
                    <a:pt x="3197" y="178"/>
                    <a:pt x="3729" y="0"/>
                    <a:pt x="4262" y="355"/>
                  </a:cubicBezTo>
                  <a:lnTo>
                    <a:pt x="4262" y="355"/>
                  </a:lnTo>
                  <a:lnTo>
                    <a:pt x="4262" y="355"/>
                  </a:lnTo>
                  <a:lnTo>
                    <a:pt x="4262" y="355"/>
                  </a:lnTo>
                  <a:lnTo>
                    <a:pt x="34096" y="17581"/>
                  </a:lnTo>
                  <a:lnTo>
                    <a:pt x="34096" y="17581"/>
                  </a:lnTo>
                  <a:cubicBezTo>
                    <a:pt x="35695" y="18469"/>
                    <a:pt x="36227" y="20600"/>
                    <a:pt x="35339" y="22376"/>
                  </a:cubicBezTo>
                  <a:cubicBezTo>
                    <a:pt x="34274" y="23974"/>
                    <a:pt x="32143" y="24507"/>
                    <a:pt x="30545" y="23619"/>
                  </a:cubicBezTo>
                  <a:cubicBezTo>
                    <a:pt x="30545" y="23619"/>
                    <a:pt x="30545" y="23619"/>
                    <a:pt x="30545" y="23619"/>
                  </a:cubicBezTo>
                  <a:lnTo>
                    <a:pt x="710" y="6393"/>
                  </a:lnTo>
                  <a:lnTo>
                    <a:pt x="710" y="6393"/>
                  </a:lnTo>
                  <a:cubicBezTo>
                    <a:pt x="355" y="6038"/>
                    <a:pt x="0" y="5505"/>
                    <a:pt x="0" y="479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0"/>
            <p:cNvSpPr/>
            <p:nvPr/>
          </p:nvSpPr>
          <p:spPr>
            <a:xfrm>
              <a:off x="4540300" y="2697650"/>
              <a:ext cx="905700" cy="612700"/>
            </a:xfrm>
            <a:custGeom>
              <a:avLst/>
              <a:gdLst/>
              <a:ahLst/>
              <a:cxnLst/>
              <a:rect l="l" t="t" r="r" b="b"/>
              <a:pathLst>
                <a:path w="36228" h="24508" extrusionOk="0">
                  <a:moveTo>
                    <a:pt x="0" y="4796"/>
                  </a:moveTo>
                  <a:cubicBezTo>
                    <a:pt x="0" y="3197"/>
                    <a:pt x="1066" y="1244"/>
                    <a:pt x="2486" y="356"/>
                  </a:cubicBezTo>
                  <a:cubicBezTo>
                    <a:pt x="3197" y="1"/>
                    <a:pt x="3729" y="1"/>
                    <a:pt x="4262" y="179"/>
                  </a:cubicBezTo>
                  <a:lnTo>
                    <a:pt x="4262" y="179"/>
                  </a:lnTo>
                  <a:lnTo>
                    <a:pt x="4262" y="356"/>
                  </a:lnTo>
                  <a:lnTo>
                    <a:pt x="4262" y="356"/>
                  </a:lnTo>
                  <a:lnTo>
                    <a:pt x="34096" y="17404"/>
                  </a:lnTo>
                  <a:lnTo>
                    <a:pt x="34096" y="17404"/>
                  </a:lnTo>
                  <a:cubicBezTo>
                    <a:pt x="35695" y="18470"/>
                    <a:pt x="36227" y="20601"/>
                    <a:pt x="35339" y="22199"/>
                  </a:cubicBezTo>
                  <a:cubicBezTo>
                    <a:pt x="34274" y="23975"/>
                    <a:pt x="32143" y="24508"/>
                    <a:pt x="30545" y="23620"/>
                  </a:cubicBezTo>
                  <a:cubicBezTo>
                    <a:pt x="30545" y="23620"/>
                    <a:pt x="30545" y="23442"/>
                    <a:pt x="30367" y="23442"/>
                  </a:cubicBezTo>
                  <a:lnTo>
                    <a:pt x="710" y="6394"/>
                  </a:lnTo>
                  <a:lnTo>
                    <a:pt x="710" y="6394"/>
                  </a:lnTo>
                  <a:cubicBezTo>
                    <a:pt x="355" y="6039"/>
                    <a:pt x="0" y="5506"/>
                    <a:pt x="0" y="479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0"/>
            <p:cNvSpPr/>
            <p:nvPr/>
          </p:nvSpPr>
          <p:spPr>
            <a:xfrm>
              <a:off x="4540300" y="2315850"/>
              <a:ext cx="905700" cy="612700"/>
            </a:xfrm>
            <a:custGeom>
              <a:avLst/>
              <a:gdLst/>
              <a:ahLst/>
              <a:cxnLst/>
              <a:rect l="l" t="t" r="r" b="b"/>
              <a:pathLst>
                <a:path w="36228" h="24508" extrusionOk="0">
                  <a:moveTo>
                    <a:pt x="0" y="4795"/>
                  </a:moveTo>
                  <a:cubicBezTo>
                    <a:pt x="0" y="3197"/>
                    <a:pt x="1066" y="1244"/>
                    <a:pt x="2486" y="356"/>
                  </a:cubicBezTo>
                  <a:cubicBezTo>
                    <a:pt x="3197" y="1"/>
                    <a:pt x="3729" y="1"/>
                    <a:pt x="4262" y="178"/>
                  </a:cubicBezTo>
                  <a:lnTo>
                    <a:pt x="4262" y="178"/>
                  </a:lnTo>
                  <a:lnTo>
                    <a:pt x="4262" y="178"/>
                  </a:lnTo>
                  <a:lnTo>
                    <a:pt x="4262" y="178"/>
                  </a:lnTo>
                  <a:lnTo>
                    <a:pt x="34096" y="17404"/>
                  </a:lnTo>
                  <a:lnTo>
                    <a:pt x="34096" y="17404"/>
                  </a:lnTo>
                  <a:cubicBezTo>
                    <a:pt x="35695" y="18469"/>
                    <a:pt x="36227" y="20600"/>
                    <a:pt x="35339" y="22199"/>
                  </a:cubicBezTo>
                  <a:cubicBezTo>
                    <a:pt x="34274" y="23975"/>
                    <a:pt x="32143" y="24507"/>
                    <a:pt x="30545" y="23442"/>
                  </a:cubicBezTo>
                  <a:cubicBezTo>
                    <a:pt x="30545" y="23442"/>
                    <a:pt x="30545" y="23442"/>
                    <a:pt x="30367" y="23442"/>
                  </a:cubicBezTo>
                  <a:lnTo>
                    <a:pt x="710" y="6216"/>
                  </a:lnTo>
                  <a:lnTo>
                    <a:pt x="710" y="6216"/>
                  </a:lnTo>
                  <a:cubicBezTo>
                    <a:pt x="355" y="6039"/>
                    <a:pt x="0" y="5506"/>
                    <a:pt x="0" y="479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3" name="Google Shape;3623;p40"/>
          <p:cNvSpPr txBox="1">
            <a:spLocks noGrp="1"/>
          </p:cNvSpPr>
          <p:nvPr>
            <p:ph type="title" idx="2"/>
          </p:nvPr>
        </p:nvSpPr>
        <p:spPr>
          <a:xfrm>
            <a:off x="6511625" y="3761425"/>
            <a:ext cx="2017200" cy="86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a:t>
            </a:r>
            <a:endParaRPr/>
          </a:p>
        </p:txBody>
      </p:sp>
      <p:sp>
        <p:nvSpPr>
          <p:cNvPr id="3624" name="Google Shape;3624;p40"/>
          <p:cNvSpPr txBox="1">
            <a:spLocks noGrp="1"/>
          </p:cNvSpPr>
          <p:nvPr>
            <p:ph type="title"/>
          </p:nvPr>
        </p:nvSpPr>
        <p:spPr>
          <a:xfrm>
            <a:off x="608124" y="3863452"/>
            <a:ext cx="5767961" cy="41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 to ESP32 Board</a:t>
            </a:r>
            <a:endParaRPr dirty="0"/>
          </a:p>
        </p:txBody>
      </p:sp>
      <p:sp>
        <p:nvSpPr>
          <p:cNvPr id="3625" name="Google Shape;3625;p40"/>
          <p:cNvSpPr txBox="1">
            <a:spLocks noGrp="1"/>
          </p:cNvSpPr>
          <p:nvPr>
            <p:ph type="subTitle" idx="1"/>
          </p:nvPr>
        </p:nvSpPr>
        <p:spPr>
          <a:xfrm>
            <a:off x="608125" y="4404150"/>
            <a:ext cx="4373400" cy="2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344593"/>
              </a:buClr>
              <a:buSzPts val="1100"/>
              <a:buFont typeface="Arial"/>
              <a:buNone/>
            </a:pPr>
            <a:r>
              <a:rPr lang="en" dirty="0"/>
              <a:t>You could enter a subtitle here if you need it</a:t>
            </a:r>
            <a:endParaRPr dirty="0"/>
          </a:p>
        </p:txBody>
      </p:sp>
    </p:spTree>
    <p:extLst>
      <p:ext uri="{BB962C8B-B14F-4D97-AF65-F5344CB8AC3E}">
        <p14:creationId xmlns:p14="http://schemas.microsoft.com/office/powerpoint/2010/main" val="12490656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41"/>
        <p:cNvGrpSpPr/>
        <p:nvPr/>
      </p:nvGrpSpPr>
      <p:grpSpPr>
        <a:xfrm>
          <a:off x="0" y="0"/>
          <a:ext cx="0" cy="0"/>
          <a:chOff x="0" y="0"/>
          <a:chExt cx="0" cy="0"/>
        </a:xfrm>
      </p:grpSpPr>
      <p:sp>
        <p:nvSpPr>
          <p:cNvPr id="3742" name="Google Shape;3742;p46"/>
          <p:cNvSpPr txBox="1">
            <a:spLocks noGrp="1"/>
          </p:cNvSpPr>
          <p:nvPr>
            <p:ph type="title"/>
          </p:nvPr>
        </p:nvSpPr>
        <p:spPr>
          <a:xfrm>
            <a:off x="577050" y="450150"/>
            <a:ext cx="4995300" cy="4090800"/>
          </a:xfrm>
          <a:prstGeom prst="rect">
            <a:avLst/>
          </a:prstGeom>
        </p:spPr>
        <p:txBody>
          <a:bodyPr spcFirstLastPara="1" wrap="square" lIns="320025" tIns="91425" rIns="320025" bIns="91425" anchor="ctr" anchorCtr="0">
            <a:noAutofit/>
          </a:bodyPr>
          <a:lstStyle/>
          <a:p>
            <a:pPr marL="0" lvl="0" indent="0" algn="l" rtl="0">
              <a:spcBef>
                <a:spcPts val="0"/>
              </a:spcBef>
              <a:spcAft>
                <a:spcPts val="0"/>
              </a:spcAft>
              <a:buClr>
                <a:schemeClr val="dk1"/>
              </a:buClr>
              <a:buSzPts val="1100"/>
              <a:buFont typeface="Arial"/>
              <a:buNone/>
            </a:pPr>
            <a:r>
              <a:rPr lang="en"/>
              <a:t>A PICTURE IS WORTH A THOUSAND </a:t>
            </a:r>
            <a:endParaRPr/>
          </a:p>
          <a:p>
            <a:pPr marL="0" lvl="0" indent="0" algn="l" rtl="0">
              <a:spcBef>
                <a:spcPts val="0"/>
              </a:spcBef>
              <a:spcAft>
                <a:spcPts val="0"/>
              </a:spcAft>
              <a:buClr>
                <a:schemeClr val="dk1"/>
              </a:buClr>
              <a:buSzPts val="1100"/>
              <a:buFont typeface="Arial"/>
              <a:buNone/>
            </a:pPr>
            <a:r>
              <a:rPr lang="en"/>
              <a:t>WORDS</a:t>
            </a:r>
            <a:endParaRPr/>
          </a:p>
        </p:txBody>
      </p:sp>
      <p:sp>
        <p:nvSpPr>
          <p:cNvPr id="3743" name="Google Shape;3743;p46"/>
          <p:cNvSpPr/>
          <p:nvPr/>
        </p:nvSpPr>
        <p:spPr>
          <a:xfrm>
            <a:off x="577050" y="5002200"/>
            <a:ext cx="8567100" cy="141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47"/>
        <p:cNvGrpSpPr/>
        <p:nvPr/>
      </p:nvGrpSpPr>
      <p:grpSpPr>
        <a:xfrm>
          <a:off x="0" y="0"/>
          <a:ext cx="0" cy="0"/>
          <a:chOff x="0" y="0"/>
          <a:chExt cx="0" cy="0"/>
        </a:xfrm>
      </p:grpSpPr>
      <p:grpSp>
        <p:nvGrpSpPr>
          <p:cNvPr id="3748" name="Google Shape;3748;p47"/>
          <p:cNvGrpSpPr/>
          <p:nvPr/>
        </p:nvGrpSpPr>
        <p:grpSpPr>
          <a:xfrm>
            <a:off x="4729410" y="478505"/>
            <a:ext cx="3671252" cy="3054670"/>
            <a:chOff x="807275" y="324900"/>
            <a:chExt cx="5973400" cy="4970175"/>
          </a:xfrm>
        </p:grpSpPr>
        <p:sp>
          <p:nvSpPr>
            <p:cNvPr id="3749" name="Google Shape;3749;p47"/>
            <p:cNvSpPr/>
            <p:nvPr/>
          </p:nvSpPr>
          <p:spPr>
            <a:xfrm>
              <a:off x="819600" y="3344500"/>
              <a:ext cx="1104475" cy="577925"/>
            </a:xfrm>
            <a:custGeom>
              <a:avLst/>
              <a:gdLst/>
              <a:ahLst/>
              <a:cxnLst/>
              <a:rect l="l" t="t" r="r" b="b"/>
              <a:pathLst>
                <a:path w="44179" h="23117" extrusionOk="0">
                  <a:moveTo>
                    <a:pt x="32206" y="0"/>
                  </a:moveTo>
                  <a:cubicBezTo>
                    <a:pt x="27761" y="0"/>
                    <a:pt x="22618" y="1283"/>
                    <a:pt x="18441" y="3644"/>
                  </a:cubicBezTo>
                  <a:lnTo>
                    <a:pt x="8382" y="9463"/>
                  </a:lnTo>
                  <a:cubicBezTo>
                    <a:pt x="1677" y="13407"/>
                    <a:pt x="0" y="18831"/>
                    <a:pt x="4734" y="21592"/>
                  </a:cubicBezTo>
                  <a:cubicBezTo>
                    <a:pt x="6595" y="22618"/>
                    <a:pt x="9131" y="23117"/>
                    <a:pt x="11933" y="23117"/>
                  </a:cubicBezTo>
                  <a:cubicBezTo>
                    <a:pt x="16404" y="23117"/>
                    <a:pt x="21555" y="21847"/>
                    <a:pt x="25738" y="19422"/>
                  </a:cubicBezTo>
                  <a:lnTo>
                    <a:pt x="35698" y="13703"/>
                  </a:lnTo>
                  <a:cubicBezTo>
                    <a:pt x="42502" y="9758"/>
                    <a:pt x="44178" y="4335"/>
                    <a:pt x="39346" y="1574"/>
                  </a:cubicBezTo>
                  <a:cubicBezTo>
                    <a:pt x="37519" y="508"/>
                    <a:pt x="35001" y="0"/>
                    <a:pt x="32206"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7"/>
            <p:cNvSpPr/>
            <p:nvPr/>
          </p:nvSpPr>
          <p:spPr>
            <a:xfrm>
              <a:off x="1463025" y="769275"/>
              <a:ext cx="641000" cy="1198200"/>
            </a:xfrm>
            <a:custGeom>
              <a:avLst/>
              <a:gdLst/>
              <a:ahLst/>
              <a:cxnLst/>
              <a:rect l="l" t="t" r="r" b="b"/>
              <a:pathLst>
                <a:path w="25640" h="47928" extrusionOk="0">
                  <a:moveTo>
                    <a:pt x="2206" y="1"/>
                  </a:moveTo>
                  <a:cubicBezTo>
                    <a:pt x="1119" y="1"/>
                    <a:pt x="368" y="959"/>
                    <a:pt x="297" y="3900"/>
                  </a:cubicBezTo>
                  <a:cubicBezTo>
                    <a:pt x="99" y="7943"/>
                    <a:pt x="1" y="15733"/>
                    <a:pt x="1184" y="21058"/>
                  </a:cubicBezTo>
                  <a:cubicBezTo>
                    <a:pt x="1677" y="23721"/>
                    <a:pt x="2959" y="27764"/>
                    <a:pt x="5819" y="32399"/>
                  </a:cubicBezTo>
                  <a:cubicBezTo>
                    <a:pt x="7791" y="35653"/>
                    <a:pt x="9862" y="37822"/>
                    <a:pt x="12524" y="40584"/>
                  </a:cubicBezTo>
                  <a:cubicBezTo>
                    <a:pt x="13215" y="41372"/>
                    <a:pt x="13609" y="42063"/>
                    <a:pt x="14793" y="43641"/>
                  </a:cubicBezTo>
                  <a:cubicBezTo>
                    <a:pt x="15976" y="45218"/>
                    <a:pt x="17751" y="46796"/>
                    <a:pt x="19329" y="47388"/>
                  </a:cubicBezTo>
                  <a:cubicBezTo>
                    <a:pt x="20259" y="47795"/>
                    <a:pt x="20846" y="47928"/>
                    <a:pt x="21232" y="47928"/>
                  </a:cubicBezTo>
                  <a:cubicBezTo>
                    <a:pt x="21501" y="47928"/>
                    <a:pt x="21673" y="47863"/>
                    <a:pt x="21794" y="47782"/>
                  </a:cubicBezTo>
                  <a:cubicBezTo>
                    <a:pt x="22090" y="47486"/>
                    <a:pt x="21893" y="46993"/>
                    <a:pt x="21301" y="46698"/>
                  </a:cubicBezTo>
                  <a:cubicBezTo>
                    <a:pt x="20611" y="46303"/>
                    <a:pt x="19427" y="45810"/>
                    <a:pt x="18244" y="44627"/>
                  </a:cubicBezTo>
                  <a:lnTo>
                    <a:pt x="18244" y="44627"/>
                  </a:lnTo>
                  <a:cubicBezTo>
                    <a:pt x="18244" y="44627"/>
                    <a:pt x="19723" y="45514"/>
                    <a:pt x="20611" y="45909"/>
                  </a:cubicBezTo>
                  <a:cubicBezTo>
                    <a:pt x="21498" y="46402"/>
                    <a:pt x="22484" y="46698"/>
                    <a:pt x="23175" y="46796"/>
                  </a:cubicBezTo>
                  <a:cubicBezTo>
                    <a:pt x="23245" y="46814"/>
                    <a:pt x="23317" y="46822"/>
                    <a:pt x="23389" y="46822"/>
                  </a:cubicBezTo>
                  <a:cubicBezTo>
                    <a:pt x="24126" y="46822"/>
                    <a:pt x="24888" y="45972"/>
                    <a:pt x="24259" y="45613"/>
                  </a:cubicBezTo>
                  <a:cubicBezTo>
                    <a:pt x="23569" y="45218"/>
                    <a:pt x="22977" y="45120"/>
                    <a:pt x="21597" y="44429"/>
                  </a:cubicBezTo>
                  <a:cubicBezTo>
                    <a:pt x="20413" y="43838"/>
                    <a:pt x="19723" y="43148"/>
                    <a:pt x="19723" y="43147"/>
                  </a:cubicBezTo>
                  <a:lnTo>
                    <a:pt x="19723" y="43147"/>
                  </a:lnTo>
                  <a:cubicBezTo>
                    <a:pt x="19723" y="43148"/>
                    <a:pt x="21202" y="43838"/>
                    <a:pt x="22484" y="44134"/>
                  </a:cubicBezTo>
                  <a:cubicBezTo>
                    <a:pt x="23175" y="44282"/>
                    <a:pt x="23668" y="44331"/>
                    <a:pt x="24037" y="44331"/>
                  </a:cubicBezTo>
                  <a:cubicBezTo>
                    <a:pt x="24407" y="44331"/>
                    <a:pt x="24654" y="44282"/>
                    <a:pt x="24851" y="44232"/>
                  </a:cubicBezTo>
                  <a:cubicBezTo>
                    <a:pt x="25245" y="44134"/>
                    <a:pt x="25640" y="43443"/>
                    <a:pt x="24752" y="43049"/>
                  </a:cubicBezTo>
                  <a:cubicBezTo>
                    <a:pt x="23963" y="42753"/>
                    <a:pt x="22780" y="42654"/>
                    <a:pt x="21301" y="41767"/>
                  </a:cubicBezTo>
                  <a:cubicBezTo>
                    <a:pt x="20315" y="41077"/>
                    <a:pt x="19624" y="40485"/>
                    <a:pt x="19920" y="40485"/>
                  </a:cubicBezTo>
                  <a:cubicBezTo>
                    <a:pt x="19942" y="40474"/>
                    <a:pt x="19968" y="40469"/>
                    <a:pt x="20000" y="40469"/>
                  </a:cubicBezTo>
                  <a:cubicBezTo>
                    <a:pt x="20253" y="40469"/>
                    <a:pt x="20828" y="40792"/>
                    <a:pt x="21794" y="40879"/>
                  </a:cubicBezTo>
                  <a:cubicBezTo>
                    <a:pt x="21867" y="40887"/>
                    <a:pt x="21940" y="40890"/>
                    <a:pt x="22013" y="40890"/>
                  </a:cubicBezTo>
                  <a:cubicBezTo>
                    <a:pt x="22921" y="40890"/>
                    <a:pt x="23766" y="40342"/>
                    <a:pt x="23766" y="39795"/>
                  </a:cubicBezTo>
                  <a:cubicBezTo>
                    <a:pt x="23766" y="39302"/>
                    <a:pt x="23569" y="39597"/>
                    <a:pt x="22484" y="39302"/>
                  </a:cubicBezTo>
                  <a:cubicBezTo>
                    <a:pt x="21498" y="39104"/>
                    <a:pt x="20709" y="38513"/>
                    <a:pt x="19230" y="38316"/>
                  </a:cubicBezTo>
                  <a:cubicBezTo>
                    <a:pt x="17948" y="38118"/>
                    <a:pt x="17061" y="37921"/>
                    <a:pt x="15976" y="37428"/>
                  </a:cubicBezTo>
                  <a:cubicBezTo>
                    <a:pt x="14891" y="36935"/>
                    <a:pt x="12426" y="33484"/>
                    <a:pt x="10552" y="30427"/>
                  </a:cubicBezTo>
                  <a:cubicBezTo>
                    <a:pt x="8284" y="26877"/>
                    <a:pt x="6805" y="21946"/>
                    <a:pt x="6706" y="19579"/>
                  </a:cubicBezTo>
                  <a:cubicBezTo>
                    <a:pt x="6411" y="15536"/>
                    <a:pt x="6608" y="7450"/>
                    <a:pt x="6411" y="4689"/>
                  </a:cubicBezTo>
                  <a:cubicBezTo>
                    <a:pt x="6213" y="1928"/>
                    <a:pt x="5030" y="1040"/>
                    <a:pt x="3551" y="350"/>
                  </a:cubicBezTo>
                  <a:cubicBezTo>
                    <a:pt x="3067" y="135"/>
                    <a:pt x="2613" y="1"/>
                    <a:pt x="220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7"/>
            <p:cNvSpPr/>
            <p:nvPr/>
          </p:nvSpPr>
          <p:spPr>
            <a:xfrm>
              <a:off x="1433450" y="765975"/>
              <a:ext cx="394475" cy="993250"/>
            </a:xfrm>
            <a:custGeom>
              <a:avLst/>
              <a:gdLst/>
              <a:ahLst/>
              <a:cxnLst/>
              <a:rect l="l" t="t" r="r" b="b"/>
              <a:pathLst>
                <a:path w="15779" h="39730" extrusionOk="0">
                  <a:moveTo>
                    <a:pt x="3245" y="1"/>
                  </a:moveTo>
                  <a:cubicBezTo>
                    <a:pt x="2850" y="1"/>
                    <a:pt x="2536" y="73"/>
                    <a:pt x="2367" y="186"/>
                  </a:cubicBezTo>
                  <a:cubicBezTo>
                    <a:pt x="691" y="1369"/>
                    <a:pt x="0" y="3638"/>
                    <a:pt x="494" y="10343"/>
                  </a:cubicBezTo>
                  <a:cubicBezTo>
                    <a:pt x="987" y="17147"/>
                    <a:pt x="1874" y="22275"/>
                    <a:pt x="3550" y="26515"/>
                  </a:cubicBezTo>
                  <a:cubicBezTo>
                    <a:pt x="5227" y="30854"/>
                    <a:pt x="8087" y="35785"/>
                    <a:pt x="12426" y="39729"/>
                  </a:cubicBezTo>
                  <a:cubicBezTo>
                    <a:pt x="12426" y="39729"/>
                    <a:pt x="13116" y="37461"/>
                    <a:pt x="15778" y="35982"/>
                  </a:cubicBezTo>
                  <a:cubicBezTo>
                    <a:pt x="15778" y="35982"/>
                    <a:pt x="11045" y="29572"/>
                    <a:pt x="9467" y="25431"/>
                  </a:cubicBezTo>
                  <a:cubicBezTo>
                    <a:pt x="7889" y="21388"/>
                    <a:pt x="7889" y="14781"/>
                    <a:pt x="7791" y="11033"/>
                  </a:cubicBezTo>
                  <a:cubicBezTo>
                    <a:pt x="7791" y="7385"/>
                    <a:pt x="8185" y="3933"/>
                    <a:pt x="6706" y="1863"/>
                  </a:cubicBezTo>
                  <a:cubicBezTo>
                    <a:pt x="5720" y="454"/>
                    <a:pt x="4231" y="1"/>
                    <a:pt x="3245"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7"/>
            <p:cNvSpPr/>
            <p:nvPr/>
          </p:nvSpPr>
          <p:spPr>
            <a:xfrm>
              <a:off x="1416200" y="3265500"/>
              <a:ext cx="396925" cy="264650"/>
            </a:xfrm>
            <a:custGeom>
              <a:avLst/>
              <a:gdLst/>
              <a:ahLst/>
              <a:cxnLst/>
              <a:rect l="l" t="t" r="r" b="b"/>
              <a:pathLst>
                <a:path w="15877" h="10586" extrusionOk="0">
                  <a:moveTo>
                    <a:pt x="5128" y="0"/>
                  </a:moveTo>
                  <a:lnTo>
                    <a:pt x="690" y="197"/>
                  </a:lnTo>
                  <a:cubicBezTo>
                    <a:pt x="690" y="197"/>
                    <a:pt x="592" y="1282"/>
                    <a:pt x="395" y="2170"/>
                  </a:cubicBezTo>
                  <a:cubicBezTo>
                    <a:pt x="197" y="3057"/>
                    <a:pt x="0" y="4536"/>
                    <a:pt x="197" y="5227"/>
                  </a:cubicBezTo>
                  <a:cubicBezTo>
                    <a:pt x="395" y="5917"/>
                    <a:pt x="2170" y="6804"/>
                    <a:pt x="3254" y="6903"/>
                  </a:cubicBezTo>
                  <a:cubicBezTo>
                    <a:pt x="4438" y="7002"/>
                    <a:pt x="6213" y="8086"/>
                    <a:pt x="6903" y="8875"/>
                  </a:cubicBezTo>
                  <a:cubicBezTo>
                    <a:pt x="7777" y="9924"/>
                    <a:pt x="9812" y="10585"/>
                    <a:pt x="11361" y="10585"/>
                  </a:cubicBezTo>
                  <a:cubicBezTo>
                    <a:pt x="11561" y="10585"/>
                    <a:pt x="11752" y="10574"/>
                    <a:pt x="11932" y="10552"/>
                  </a:cubicBezTo>
                  <a:cubicBezTo>
                    <a:pt x="13411" y="10256"/>
                    <a:pt x="15186" y="9763"/>
                    <a:pt x="15482" y="9171"/>
                  </a:cubicBezTo>
                  <a:cubicBezTo>
                    <a:pt x="15877" y="8481"/>
                    <a:pt x="15285" y="7791"/>
                    <a:pt x="11932" y="5621"/>
                  </a:cubicBezTo>
                  <a:cubicBezTo>
                    <a:pt x="8481" y="3452"/>
                    <a:pt x="6213" y="2170"/>
                    <a:pt x="5128"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7"/>
            <p:cNvSpPr/>
            <p:nvPr/>
          </p:nvSpPr>
          <p:spPr>
            <a:xfrm>
              <a:off x="1046400" y="3398625"/>
              <a:ext cx="177525" cy="387800"/>
            </a:xfrm>
            <a:custGeom>
              <a:avLst/>
              <a:gdLst/>
              <a:ahLst/>
              <a:cxnLst/>
              <a:rect l="l" t="t" r="r" b="b"/>
              <a:pathLst>
                <a:path w="7101" h="15512" extrusionOk="0">
                  <a:moveTo>
                    <a:pt x="1381" y="0"/>
                  </a:moveTo>
                  <a:cubicBezTo>
                    <a:pt x="987" y="888"/>
                    <a:pt x="395" y="1381"/>
                    <a:pt x="493" y="3649"/>
                  </a:cubicBezTo>
                  <a:cubicBezTo>
                    <a:pt x="691" y="6016"/>
                    <a:pt x="493" y="6903"/>
                    <a:pt x="296" y="8875"/>
                  </a:cubicBezTo>
                  <a:cubicBezTo>
                    <a:pt x="0" y="10749"/>
                    <a:pt x="987" y="13313"/>
                    <a:pt x="1874" y="14595"/>
                  </a:cubicBezTo>
                  <a:cubicBezTo>
                    <a:pt x="2338" y="15151"/>
                    <a:pt x="3128" y="15511"/>
                    <a:pt x="3918" y="15511"/>
                  </a:cubicBezTo>
                  <a:cubicBezTo>
                    <a:pt x="4808" y="15511"/>
                    <a:pt x="5696" y="15054"/>
                    <a:pt x="6114" y="13905"/>
                  </a:cubicBezTo>
                  <a:cubicBezTo>
                    <a:pt x="6903" y="11735"/>
                    <a:pt x="7100" y="9861"/>
                    <a:pt x="6509" y="7692"/>
                  </a:cubicBezTo>
                  <a:cubicBezTo>
                    <a:pt x="6016" y="5523"/>
                    <a:pt x="6706" y="3846"/>
                    <a:pt x="6312" y="2466"/>
                  </a:cubicBezTo>
                  <a:cubicBezTo>
                    <a:pt x="6016" y="986"/>
                    <a:pt x="5523" y="0"/>
                    <a:pt x="5523"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7"/>
            <p:cNvSpPr/>
            <p:nvPr/>
          </p:nvSpPr>
          <p:spPr>
            <a:xfrm>
              <a:off x="1063650" y="1754275"/>
              <a:ext cx="589225" cy="1658625"/>
            </a:xfrm>
            <a:custGeom>
              <a:avLst/>
              <a:gdLst/>
              <a:ahLst/>
              <a:cxnLst/>
              <a:rect l="l" t="t" r="r" b="b"/>
              <a:pathLst>
                <a:path w="23569" h="66345" extrusionOk="0">
                  <a:moveTo>
                    <a:pt x="23174" y="0"/>
                  </a:moveTo>
                  <a:lnTo>
                    <a:pt x="691" y="5720"/>
                  </a:lnTo>
                  <a:cubicBezTo>
                    <a:pt x="691" y="8185"/>
                    <a:pt x="1480" y="18736"/>
                    <a:pt x="1874" y="24357"/>
                  </a:cubicBezTo>
                  <a:cubicBezTo>
                    <a:pt x="2170" y="29978"/>
                    <a:pt x="2269" y="36881"/>
                    <a:pt x="2269" y="36881"/>
                  </a:cubicBezTo>
                  <a:cubicBezTo>
                    <a:pt x="2269" y="36881"/>
                    <a:pt x="1283" y="40924"/>
                    <a:pt x="691" y="45756"/>
                  </a:cubicBezTo>
                  <a:cubicBezTo>
                    <a:pt x="1" y="50588"/>
                    <a:pt x="691" y="65774"/>
                    <a:pt x="691" y="65774"/>
                  </a:cubicBezTo>
                  <a:cubicBezTo>
                    <a:pt x="691" y="65774"/>
                    <a:pt x="1480" y="66344"/>
                    <a:pt x="2707" y="66344"/>
                  </a:cubicBezTo>
                  <a:cubicBezTo>
                    <a:pt x="3321" y="66344"/>
                    <a:pt x="4044" y="66202"/>
                    <a:pt x="4833" y="65774"/>
                  </a:cubicBezTo>
                  <a:cubicBezTo>
                    <a:pt x="4833" y="65774"/>
                    <a:pt x="7397" y="53546"/>
                    <a:pt x="8580" y="48123"/>
                  </a:cubicBezTo>
                  <a:cubicBezTo>
                    <a:pt x="9763" y="42699"/>
                    <a:pt x="9960" y="39445"/>
                    <a:pt x="10651" y="36092"/>
                  </a:cubicBezTo>
                  <a:cubicBezTo>
                    <a:pt x="11341" y="32049"/>
                    <a:pt x="13017" y="12820"/>
                    <a:pt x="13017" y="12820"/>
                  </a:cubicBezTo>
                  <a:lnTo>
                    <a:pt x="13609" y="12918"/>
                  </a:lnTo>
                  <a:lnTo>
                    <a:pt x="15384" y="34514"/>
                  </a:lnTo>
                  <a:cubicBezTo>
                    <a:pt x="15384" y="34514"/>
                    <a:pt x="14694" y="36289"/>
                    <a:pt x="14299" y="39445"/>
                  </a:cubicBezTo>
                  <a:cubicBezTo>
                    <a:pt x="13806" y="42995"/>
                    <a:pt x="14792" y="60646"/>
                    <a:pt x="14792" y="60646"/>
                  </a:cubicBezTo>
                  <a:cubicBezTo>
                    <a:pt x="14792" y="60646"/>
                    <a:pt x="15586" y="61162"/>
                    <a:pt x="16795" y="61162"/>
                  </a:cubicBezTo>
                  <a:cubicBezTo>
                    <a:pt x="17492" y="61162"/>
                    <a:pt x="18328" y="60990"/>
                    <a:pt x="19230" y="60449"/>
                  </a:cubicBezTo>
                  <a:cubicBezTo>
                    <a:pt x="19230" y="60449"/>
                    <a:pt x="23569" y="36980"/>
                    <a:pt x="23569" y="33430"/>
                  </a:cubicBezTo>
                  <a:cubicBezTo>
                    <a:pt x="23569" y="31063"/>
                    <a:pt x="23174" y="0"/>
                    <a:pt x="23174" y="0"/>
                  </a:cubicBez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7"/>
            <p:cNvSpPr/>
            <p:nvPr/>
          </p:nvSpPr>
          <p:spPr>
            <a:xfrm>
              <a:off x="1389075" y="2000800"/>
              <a:ext cx="140550" cy="505400"/>
            </a:xfrm>
            <a:custGeom>
              <a:avLst/>
              <a:gdLst/>
              <a:ahLst/>
              <a:cxnLst/>
              <a:rect l="l" t="t" r="r" b="b"/>
              <a:pathLst>
                <a:path w="5622" h="20216" extrusionOk="0">
                  <a:moveTo>
                    <a:pt x="5621" y="0"/>
                  </a:moveTo>
                  <a:cubicBezTo>
                    <a:pt x="3649" y="1578"/>
                    <a:pt x="0" y="3057"/>
                    <a:pt x="0" y="3057"/>
                  </a:cubicBezTo>
                  <a:lnTo>
                    <a:pt x="592" y="3057"/>
                  </a:lnTo>
                  <a:lnTo>
                    <a:pt x="1973" y="20216"/>
                  </a:lnTo>
                  <a:cubicBezTo>
                    <a:pt x="1973" y="20216"/>
                    <a:pt x="1677" y="3255"/>
                    <a:pt x="2663" y="2663"/>
                  </a:cubicBezTo>
                  <a:cubicBezTo>
                    <a:pt x="3649" y="2071"/>
                    <a:pt x="5621" y="1"/>
                    <a:pt x="5621" y="0"/>
                  </a:cubicBezTo>
                  <a:close/>
                </a:path>
              </a:pathLst>
            </a:custGeom>
            <a:solidFill>
              <a:srgbClr val="679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7"/>
            <p:cNvSpPr/>
            <p:nvPr/>
          </p:nvSpPr>
          <p:spPr>
            <a:xfrm>
              <a:off x="1135150" y="716375"/>
              <a:ext cx="389550" cy="361925"/>
            </a:xfrm>
            <a:custGeom>
              <a:avLst/>
              <a:gdLst/>
              <a:ahLst/>
              <a:cxnLst/>
              <a:rect l="l" t="t" r="r" b="b"/>
              <a:pathLst>
                <a:path w="15582" h="14477" extrusionOk="0">
                  <a:moveTo>
                    <a:pt x="3649" y="1"/>
                  </a:moveTo>
                  <a:cubicBezTo>
                    <a:pt x="3649" y="1"/>
                    <a:pt x="3945" y="5326"/>
                    <a:pt x="3846" y="5819"/>
                  </a:cubicBezTo>
                  <a:cubicBezTo>
                    <a:pt x="3649" y="6312"/>
                    <a:pt x="1381" y="7890"/>
                    <a:pt x="691" y="8383"/>
                  </a:cubicBezTo>
                  <a:cubicBezTo>
                    <a:pt x="0" y="8974"/>
                    <a:pt x="4339" y="13313"/>
                    <a:pt x="6509" y="14299"/>
                  </a:cubicBezTo>
                  <a:cubicBezTo>
                    <a:pt x="6790" y="14420"/>
                    <a:pt x="7159" y="14477"/>
                    <a:pt x="7587" y="14477"/>
                  </a:cubicBezTo>
                  <a:cubicBezTo>
                    <a:pt x="10306" y="14477"/>
                    <a:pt x="15397" y="12181"/>
                    <a:pt x="15482" y="9369"/>
                  </a:cubicBezTo>
                  <a:cubicBezTo>
                    <a:pt x="15581" y="6115"/>
                    <a:pt x="14299" y="3353"/>
                    <a:pt x="13313" y="3156"/>
                  </a:cubicBezTo>
                  <a:cubicBezTo>
                    <a:pt x="12228" y="3058"/>
                    <a:pt x="3649" y="1"/>
                    <a:pt x="364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7"/>
            <p:cNvSpPr/>
            <p:nvPr/>
          </p:nvSpPr>
          <p:spPr>
            <a:xfrm>
              <a:off x="1226375" y="718850"/>
              <a:ext cx="236675" cy="169250"/>
            </a:xfrm>
            <a:custGeom>
              <a:avLst/>
              <a:gdLst/>
              <a:ahLst/>
              <a:cxnLst/>
              <a:rect l="l" t="t" r="r" b="b"/>
              <a:pathLst>
                <a:path w="9467" h="6770" extrusionOk="0">
                  <a:moveTo>
                    <a:pt x="0" y="0"/>
                  </a:moveTo>
                  <a:lnTo>
                    <a:pt x="0" y="0"/>
                  </a:lnTo>
                  <a:cubicBezTo>
                    <a:pt x="0" y="0"/>
                    <a:pt x="99" y="1184"/>
                    <a:pt x="99" y="2071"/>
                  </a:cubicBezTo>
                  <a:cubicBezTo>
                    <a:pt x="99" y="3057"/>
                    <a:pt x="690" y="4043"/>
                    <a:pt x="1479" y="4635"/>
                  </a:cubicBezTo>
                  <a:cubicBezTo>
                    <a:pt x="2071" y="5128"/>
                    <a:pt x="2860" y="5621"/>
                    <a:pt x="3945" y="6016"/>
                  </a:cubicBezTo>
                  <a:cubicBezTo>
                    <a:pt x="4434" y="6260"/>
                    <a:pt x="5529" y="6770"/>
                    <a:pt x="6690" y="6770"/>
                  </a:cubicBezTo>
                  <a:cubicBezTo>
                    <a:pt x="7402" y="6770"/>
                    <a:pt x="8139" y="6578"/>
                    <a:pt x="8777" y="6016"/>
                  </a:cubicBezTo>
                  <a:cubicBezTo>
                    <a:pt x="9467" y="5424"/>
                    <a:pt x="8678" y="4043"/>
                    <a:pt x="8185" y="3057"/>
                  </a:cubicBezTo>
                  <a:cubicBezTo>
                    <a:pt x="5917" y="2367"/>
                    <a:pt x="0" y="0"/>
                    <a:pt x="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7"/>
            <p:cNvSpPr/>
            <p:nvPr/>
          </p:nvSpPr>
          <p:spPr>
            <a:xfrm>
              <a:off x="1046400" y="767325"/>
              <a:ext cx="608950" cy="1212325"/>
            </a:xfrm>
            <a:custGeom>
              <a:avLst/>
              <a:gdLst/>
              <a:ahLst/>
              <a:cxnLst/>
              <a:rect l="l" t="t" r="r" b="b"/>
              <a:pathLst>
                <a:path w="24358" h="48493" extrusionOk="0">
                  <a:moveTo>
                    <a:pt x="18680" y="0"/>
                  </a:moveTo>
                  <a:cubicBezTo>
                    <a:pt x="17232" y="0"/>
                    <a:pt x="15384" y="1513"/>
                    <a:pt x="15384" y="1513"/>
                  </a:cubicBezTo>
                  <a:cubicBezTo>
                    <a:pt x="17751" y="3386"/>
                    <a:pt x="17553" y="9303"/>
                    <a:pt x="15877" y="10979"/>
                  </a:cubicBezTo>
                  <a:cubicBezTo>
                    <a:pt x="10453" y="10486"/>
                    <a:pt x="6607" y="4767"/>
                    <a:pt x="6607" y="4767"/>
                  </a:cubicBezTo>
                  <a:cubicBezTo>
                    <a:pt x="6607" y="4767"/>
                    <a:pt x="5523" y="5260"/>
                    <a:pt x="2762" y="7134"/>
                  </a:cubicBezTo>
                  <a:cubicBezTo>
                    <a:pt x="789" y="8613"/>
                    <a:pt x="0" y="8514"/>
                    <a:pt x="296" y="12557"/>
                  </a:cubicBezTo>
                  <a:cubicBezTo>
                    <a:pt x="493" y="16600"/>
                    <a:pt x="1578" y="20249"/>
                    <a:pt x="2269" y="25278"/>
                  </a:cubicBezTo>
                  <a:cubicBezTo>
                    <a:pt x="2860" y="30209"/>
                    <a:pt x="1085" y="40563"/>
                    <a:pt x="888" y="44507"/>
                  </a:cubicBezTo>
                  <a:cubicBezTo>
                    <a:pt x="1775" y="46480"/>
                    <a:pt x="4044" y="47466"/>
                    <a:pt x="6805" y="48156"/>
                  </a:cubicBezTo>
                  <a:cubicBezTo>
                    <a:pt x="7789" y="48365"/>
                    <a:pt x="8809" y="48492"/>
                    <a:pt x="9890" y="48492"/>
                  </a:cubicBezTo>
                  <a:cubicBezTo>
                    <a:pt x="12383" y="48492"/>
                    <a:pt x="15199" y="47814"/>
                    <a:pt x="18638" y="45888"/>
                  </a:cubicBezTo>
                  <a:cubicBezTo>
                    <a:pt x="23470" y="43225"/>
                    <a:pt x="24259" y="39577"/>
                    <a:pt x="24259" y="39577"/>
                  </a:cubicBezTo>
                  <a:cubicBezTo>
                    <a:pt x="24259" y="39577"/>
                    <a:pt x="24160" y="22320"/>
                    <a:pt x="24259" y="16600"/>
                  </a:cubicBezTo>
                  <a:cubicBezTo>
                    <a:pt x="24357" y="10979"/>
                    <a:pt x="23371" y="7331"/>
                    <a:pt x="22385" y="4274"/>
                  </a:cubicBezTo>
                  <a:cubicBezTo>
                    <a:pt x="21301" y="1315"/>
                    <a:pt x="19032" y="34"/>
                    <a:pt x="19032" y="34"/>
                  </a:cubicBezTo>
                  <a:cubicBezTo>
                    <a:pt x="18919" y="11"/>
                    <a:pt x="18801" y="0"/>
                    <a:pt x="18680"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7"/>
            <p:cNvSpPr/>
            <p:nvPr/>
          </p:nvSpPr>
          <p:spPr>
            <a:xfrm>
              <a:off x="817125" y="979850"/>
              <a:ext cx="350100" cy="1288625"/>
            </a:xfrm>
            <a:custGeom>
              <a:avLst/>
              <a:gdLst/>
              <a:ahLst/>
              <a:cxnLst/>
              <a:rect l="l" t="t" r="r" b="b"/>
              <a:pathLst>
                <a:path w="14004" h="51545" extrusionOk="0">
                  <a:moveTo>
                    <a:pt x="10610" y="1"/>
                  </a:moveTo>
                  <a:cubicBezTo>
                    <a:pt x="9529" y="1"/>
                    <a:pt x="8258" y="876"/>
                    <a:pt x="7101" y="3070"/>
                  </a:cubicBezTo>
                  <a:cubicBezTo>
                    <a:pt x="5227" y="6620"/>
                    <a:pt x="2466" y="13227"/>
                    <a:pt x="1283" y="18552"/>
                  </a:cubicBezTo>
                  <a:cubicBezTo>
                    <a:pt x="691" y="21116"/>
                    <a:pt x="1" y="25356"/>
                    <a:pt x="592" y="30780"/>
                  </a:cubicBezTo>
                  <a:cubicBezTo>
                    <a:pt x="987" y="34527"/>
                    <a:pt x="1973" y="37486"/>
                    <a:pt x="3156" y="41036"/>
                  </a:cubicBezTo>
                  <a:cubicBezTo>
                    <a:pt x="3452" y="42022"/>
                    <a:pt x="3452" y="42811"/>
                    <a:pt x="3846" y="44783"/>
                  </a:cubicBezTo>
                  <a:cubicBezTo>
                    <a:pt x="4339" y="46755"/>
                    <a:pt x="5227" y="48925"/>
                    <a:pt x="6410" y="50108"/>
                  </a:cubicBezTo>
                  <a:cubicBezTo>
                    <a:pt x="7296" y="51155"/>
                    <a:pt x="7853" y="51544"/>
                    <a:pt x="8243" y="51544"/>
                  </a:cubicBezTo>
                  <a:cubicBezTo>
                    <a:pt x="8330" y="51544"/>
                    <a:pt x="8409" y="51525"/>
                    <a:pt x="8481" y="51488"/>
                  </a:cubicBezTo>
                  <a:cubicBezTo>
                    <a:pt x="8876" y="51390"/>
                    <a:pt x="8876" y="50897"/>
                    <a:pt x="8481" y="50305"/>
                  </a:cubicBezTo>
                  <a:cubicBezTo>
                    <a:pt x="7988" y="49713"/>
                    <a:pt x="7199" y="48727"/>
                    <a:pt x="6608" y="47150"/>
                  </a:cubicBezTo>
                  <a:lnTo>
                    <a:pt x="6608" y="47150"/>
                  </a:lnTo>
                  <a:cubicBezTo>
                    <a:pt x="6608" y="47150"/>
                    <a:pt x="7594" y="48530"/>
                    <a:pt x="8185" y="49418"/>
                  </a:cubicBezTo>
                  <a:cubicBezTo>
                    <a:pt x="8777" y="50207"/>
                    <a:pt x="9566" y="50798"/>
                    <a:pt x="10059" y="51291"/>
                  </a:cubicBezTo>
                  <a:cubicBezTo>
                    <a:pt x="10285" y="51433"/>
                    <a:pt x="10544" y="51493"/>
                    <a:pt x="10787" y="51493"/>
                  </a:cubicBezTo>
                  <a:cubicBezTo>
                    <a:pt x="11389" y="51493"/>
                    <a:pt x="11890" y="51121"/>
                    <a:pt x="11538" y="50700"/>
                  </a:cubicBezTo>
                  <a:cubicBezTo>
                    <a:pt x="11144" y="50009"/>
                    <a:pt x="10651" y="49713"/>
                    <a:pt x="9763" y="48530"/>
                  </a:cubicBezTo>
                  <a:cubicBezTo>
                    <a:pt x="8876" y="47445"/>
                    <a:pt x="8481" y="46459"/>
                    <a:pt x="8481" y="46459"/>
                  </a:cubicBezTo>
                  <a:lnTo>
                    <a:pt x="8481" y="46459"/>
                  </a:lnTo>
                  <a:cubicBezTo>
                    <a:pt x="8481" y="46459"/>
                    <a:pt x="9566" y="47643"/>
                    <a:pt x="10651" y="48530"/>
                  </a:cubicBezTo>
                  <a:cubicBezTo>
                    <a:pt x="11735" y="49418"/>
                    <a:pt x="12327" y="49615"/>
                    <a:pt x="12721" y="49615"/>
                  </a:cubicBezTo>
                  <a:cubicBezTo>
                    <a:pt x="12764" y="49623"/>
                    <a:pt x="12807" y="49627"/>
                    <a:pt x="12850" y="49627"/>
                  </a:cubicBezTo>
                  <a:cubicBezTo>
                    <a:pt x="13307" y="49627"/>
                    <a:pt x="13747" y="49161"/>
                    <a:pt x="13116" y="48530"/>
                  </a:cubicBezTo>
                  <a:cubicBezTo>
                    <a:pt x="12524" y="47840"/>
                    <a:pt x="11538" y="47347"/>
                    <a:pt x="10651" y="45868"/>
                  </a:cubicBezTo>
                  <a:cubicBezTo>
                    <a:pt x="9960" y="44881"/>
                    <a:pt x="9664" y="44093"/>
                    <a:pt x="9862" y="44093"/>
                  </a:cubicBezTo>
                  <a:cubicBezTo>
                    <a:pt x="10158" y="44191"/>
                    <a:pt x="10453" y="44783"/>
                    <a:pt x="11440" y="45276"/>
                  </a:cubicBezTo>
                  <a:cubicBezTo>
                    <a:pt x="11883" y="45522"/>
                    <a:pt x="12376" y="45646"/>
                    <a:pt x="12795" y="45646"/>
                  </a:cubicBezTo>
                  <a:cubicBezTo>
                    <a:pt x="13215" y="45646"/>
                    <a:pt x="13560" y="45522"/>
                    <a:pt x="13708" y="45276"/>
                  </a:cubicBezTo>
                  <a:cubicBezTo>
                    <a:pt x="13905" y="44684"/>
                    <a:pt x="13905" y="44783"/>
                    <a:pt x="13017" y="44191"/>
                  </a:cubicBezTo>
                  <a:cubicBezTo>
                    <a:pt x="12228" y="43501"/>
                    <a:pt x="11735" y="42712"/>
                    <a:pt x="10453" y="41825"/>
                  </a:cubicBezTo>
                  <a:cubicBezTo>
                    <a:pt x="9369" y="41134"/>
                    <a:pt x="8580" y="40740"/>
                    <a:pt x="7889" y="39754"/>
                  </a:cubicBezTo>
                  <a:cubicBezTo>
                    <a:pt x="7101" y="38570"/>
                    <a:pt x="6706" y="34922"/>
                    <a:pt x="6312" y="31372"/>
                  </a:cubicBezTo>
                  <a:cubicBezTo>
                    <a:pt x="5917" y="27131"/>
                    <a:pt x="6805" y="21708"/>
                    <a:pt x="7495" y="19440"/>
                  </a:cubicBezTo>
                  <a:cubicBezTo>
                    <a:pt x="8974" y="14805"/>
                    <a:pt x="12031" y="8592"/>
                    <a:pt x="13017" y="6028"/>
                  </a:cubicBezTo>
                  <a:cubicBezTo>
                    <a:pt x="14003" y="3366"/>
                    <a:pt x="13412" y="2183"/>
                    <a:pt x="12327" y="901"/>
                  </a:cubicBezTo>
                  <a:cubicBezTo>
                    <a:pt x="11875" y="335"/>
                    <a:pt x="11279" y="1"/>
                    <a:pt x="1061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7"/>
            <p:cNvSpPr/>
            <p:nvPr/>
          </p:nvSpPr>
          <p:spPr>
            <a:xfrm>
              <a:off x="807275" y="965200"/>
              <a:ext cx="364875" cy="1013425"/>
            </a:xfrm>
            <a:custGeom>
              <a:avLst/>
              <a:gdLst/>
              <a:ahLst/>
              <a:cxnLst/>
              <a:rect l="l" t="t" r="r" b="b"/>
              <a:pathLst>
                <a:path w="14595" h="40537" extrusionOk="0">
                  <a:moveTo>
                    <a:pt x="11353" y="1"/>
                  </a:moveTo>
                  <a:cubicBezTo>
                    <a:pt x="11314" y="1"/>
                    <a:pt x="11277" y="3"/>
                    <a:pt x="11242" y="7"/>
                  </a:cubicBezTo>
                  <a:cubicBezTo>
                    <a:pt x="9270" y="402"/>
                    <a:pt x="7297" y="2571"/>
                    <a:pt x="4832" y="8784"/>
                  </a:cubicBezTo>
                  <a:cubicBezTo>
                    <a:pt x="2268" y="15095"/>
                    <a:pt x="888" y="20124"/>
                    <a:pt x="395" y="24660"/>
                  </a:cubicBezTo>
                  <a:cubicBezTo>
                    <a:pt x="0" y="29295"/>
                    <a:pt x="690" y="35606"/>
                    <a:pt x="3057" y="40537"/>
                  </a:cubicBezTo>
                  <a:cubicBezTo>
                    <a:pt x="3057" y="40537"/>
                    <a:pt x="4733" y="38466"/>
                    <a:pt x="7790" y="38269"/>
                  </a:cubicBezTo>
                  <a:cubicBezTo>
                    <a:pt x="7790" y="38269"/>
                    <a:pt x="6706" y="30380"/>
                    <a:pt x="7100" y="26041"/>
                  </a:cubicBezTo>
                  <a:cubicBezTo>
                    <a:pt x="7495" y="21702"/>
                    <a:pt x="9664" y="16081"/>
                    <a:pt x="11242" y="12728"/>
                  </a:cubicBezTo>
                  <a:cubicBezTo>
                    <a:pt x="12918" y="9376"/>
                    <a:pt x="14595" y="6713"/>
                    <a:pt x="14200" y="3755"/>
                  </a:cubicBezTo>
                  <a:cubicBezTo>
                    <a:pt x="13823" y="1023"/>
                    <a:pt x="12187" y="1"/>
                    <a:pt x="11353"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7"/>
            <p:cNvSpPr/>
            <p:nvPr/>
          </p:nvSpPr>
          <p:spPr>
            <a:xfrm>
              <a:off x="1416200" y="800200"/>
              <a:ext cx="108500" cy="241625"/>
            </a:xfrm>
            <a:custGeom>
              <a:avLst/>
              <a:gdLst/>
              <a:ahLst/>
              <a:cxnLst/>
              <a:rect l="l" t="t" r="r" b="b"/>
              <a:pathLst>
                <a:path w="4340" h="9665" extrusionOk="0">
                  <a:moveTo>
                    <a:pt x="0" y="0"/>
                  </a:moveTo>
                  <a:lnTo>
                    <a:pt x="0" y="1480"/>
                  </a:lnTo>
                  <a:cubicBezTo>
                    <a:pt x="0" y="1480"/>
                    <a:pt x="1381" y="3945"/>
                    <a:pt x="1578" y="5819"/>
                  </a:cubicBezTo>
                  <a:cubicBezTo>
                    <a:pt x="1479" y="7101"/>
                    <a:pt x="1085" y="9664"/>
                    <a:pt x="1085" y="9664"/>
                  </a:cubicBezTo>
                  <a:cubicBezTo>
                    <a:pt x="3254" y="8580"/>
                    <a:pt x="3945" y="7199"/>
                    <a:pt x="3945" y="7199"/>
                  </a:cubicBezTo>
                  <a:cubicBezTo>
                    <a:pt x="4339" y="4832"/>
                    <a:pt x="2959" y="2367"/>
                    <a:pt x="1972" y="1282"/>
                  </a:cubicBezTo>
                  <a:cubicBezTo>
                    <a:pt x="1085" y="198"/>
                    <a:pt x="0" y="0"/>
                    <a:pt x="0"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7"/>
            <p:cNvSpPr/>
            <p:nvPr/>
          </p:nvSpPr>
          <p:spPr>
            <a:xfrm>
              <a:off x="1443300" y="950100"/>
              <a:ext cx="71525" cy="98125"/>
            </a:xfrm>
            <a:custGeom>
              <a:avLst/>
              <a:gdLst/>
              <a:ahLst/>
              <a:cxnLst/>
              <a:rect l="l" t="t" r="r" b="b"/>
              <a:pathLst>
                <a:path w="2861" h="3925" extrusionOk="0">
                  <a:moveTo>
                    <a:pt x="1618" y="1"/>
                  </a:moveTo>
                  <a:cubicBezTo>
                    <a:pt x="1572" y="1"/>
                    <a:pt x="1526" y="7"/>
                    <a:pt x="1480" y="20"/>
                  </a:cubicBezTo>
                  <a:cubicBezTo>
                    <a:pt x="1086" y="414"/>
                    <a:pt x="395" y="2978"/>
                    <a:pt x="1" y="3668"/>
                  </a:cubicBezTo>
                  <a:cubicBezTo>
                    <a:pt x="1" y="3668"/>
                    <a:pt x="403" y="3924"/>
                    <a:pt x="917" y="3924"/>
                  </a:cubicBezTo>
                  <a:cubicBezTo>
                    <a:pt x="1248" y="3924"/>
                    <a:pt x="1626" y="3818"/>
                    <a:pt x="1973" y="3471"/>
                  </a:cubicBezTo>
                  <a:cubicBezTo>
                    <a:pt x="2861" y="2682"/>
                    <a:pt x="2861" y="1203"/>
                    <a:pt x="2861" y="1203"/>
                  </a:cubicBezTo>
                  <a:cubicBezTo>
                    <a:pt x="2861" y="1203"/>
                    <a:pt x="2259" y="1"/>
                    <a:pt x="1618"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7"/>
            <p:cNvSpPr/>
            <p:nvPr/>
          </p:nvSpPr>
          <p:spPr>
            <a:xfrm>
              <a:off x="1443300" y="950100"/>
              <a:ext cx="71525" cy="91725"/>
            </a:xfrm>
            <a:custGeom>
              <a:avLst/>
              <a:gdLst/>
              <a:ahLst/>
              <a:cxnLst/>
              <a:rect l="l" t="t" r="r" b="b"/>
              <a:pathLst>
                <a:path w="2861" h="3669" extrusionOk="0">
                  <a:moveTo>
                    <a:pt x="1618" y="1"/>
                  </a:moveTo>
                  <a:cubicBezTo>
                    <a:pt x="1572" y="1"/>
                    <a:pt x="1526" y="7"/>
                    <a:pt x="1480" y="20"/>
                  </a:cubicBezTo>
                  <a:cubicBezTo>
                    <a:pt x="1086" y="414"/>
                    <a:pt x="395" y="2978"/>
                    <a:pt x="1" y="3668"/>
                  </a:cubicBezTo>
                  <a:cubicBezTo>
                    <a:pt x="1" y="3668"/>
                    <a:pt x="395" y="2978"/>
                    <a:pt x="790" y="2485"/>
                  </a:cubicBezTo>
                  <a:cubicBezTo>
                    <a:pt x="1149" y="2036"/>
                    <a:pt x="1590" y="1177"/>
                    <a:pt x="2561" y="1177"/>
                  </a:cubicBezTo>
                  <a:cubicBezTo>
                    <a:pt x="2656" y="1177"/>
                    <a:pt x="2755" y="1186"/>
                    <a:pt x="2861" y="1203"/>
                  </a:cubicBezTo>
                  <a:cubicBezTo>
                    <a:pt x="2861" y="1203"/>
                    <a:pt x="2259" y="1"/>
                    <a:pt x="1618" y="1"/>
                  </a:cubicBezTo>
                  <a:close/>
                </a:path>
              </a:pathLst>
            </a:custGeom>
            <a:solidFill>
              <a:srgbClr val="C8D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7"/>
            <p:cNvSpPr/>
            <p:nvPr/>
          </p:nvSpPr>
          <p:spPr>
            <a:xfrm>
              <a:off x="1164725" y="812525"/>
              <a:ext cx="278600" cy="268750"/>
            </a:xfrm>
            <a:custGeom>
              <a:avLst/>
              <a:gdLst/>
              <a:ahLst/>
              <a:cxnLst/>
              <a:rect l="l" t="t" r="r" b="b"/>
              <a:pathLst>
                <a:path w="11144" h="10750" extrusionOk="0">
                  <a:moveTo>
                    <a:pt x="2663" y="1"/>
                  </a:moveTo>
                  <a:cubicBezTo>
                    <a:pt x="1973" y="1"/>
                    <a:pt x="1480" y="691"/>
                    <a:pt x="1381" y="1282"/>
                  </a:cubicBezTo>
                  <a:cubicBezTo>
                    <a:pt x="1184" y="1776"/>
                    <a:pt x="1" y="4044"/>
                    <a:pt x="1" y="4044"/>
                  </a:cubicBezTo>
                  <a:cubicBezTo>
                    <a:pt x="987" y="8185"/>
                    <a:pt x="7199" y="10749"/>
                    <a:pt x="7199" y="10749"/>
                  </a:cubicBezTo>
                  <a:cubicBezTo>
                    <a:pt x="8146" y="9716"/>
                    <a:pt x="9244" y="9134"/>
                    <a:pt x="10557" y="9134"/>
                  </a:cubicBezTo>
                  <a:cubicBezTo>
                    <a:pt x="10748" y="9134"/>
                    <a:pt x="10943" y="9146"/>
                    <a:pt x="11144" y="9171"/>
                  </a:cubicBezTo>
                  <a:cubicBezTo>
                    <a:pt x="11144" y="9171"/>
                    <a:pt x="9172" y="5917"/>
                    <a:pt x="8087" y="5523"/>
                  </a:cubicBezTo>
                  <a:cubicBezTo>
                    <a:pt x="7101" y="5128"/>
                    <a:pt x="2762" y="1874"/>
                    <a:pt x="2663" y="1085"/>
                  </a:cubicBezTo>
                  <a:lnTo>
                    <a:pt x="2663" y="1"/>
                  </a:ln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7"/>
            <p:cNvSpPr/>
            <p:nvPr/>
          </p:nvSpPr>
          <p:spPr>
            <a:xfrm>
              <a:off x="1344700" y="994275"/>
              <a:ext cx="98625" cy="87000"/>
            </a:xfrm>
            <a:custGeom>
              <a:avLst/>
              <a:gdLst/>
              <a:ahLst/>
              <a:cxnLst/>
              <a:rect l="l" t="t" r="r" b="b"/>
              <a:pathLst>
                <a:path w="3945" h="3480" extrusionOk="0">
                  <a:moveTo>
                    <a:pt x="1234" y="0"/>
                  </a:moveTo>
                  <a:cubicBezTo>
                    <a:pt x="1179" y="0"/>
                    <a:pt x="1129" y="9"/>
                    <a:pt x="1085" y="28"/>
                  </a:cubicBezTo>
                  <a:cubicBezTo>
                    <a:pt x="493" y="324"/>
                    <a:pt x="0" y="3479"/>
                    <a:pt x="0" y="3479"/>
                  </a:cubicBezTo>
                  <a:cubicBezTo>
                    <a:pt x="1874" y="3381"/>
                    <a:pt x="3057" y="2690"/>
                    <a:pt x="3945" y="1901"/>
                  </a:cubicBezTo>
                  <a:cubicBezTo>
                    <a:pt x="3945" y="1901"/>
                    <a:pt x="2044" y="0"/>
                    <a:pt x="1234"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7"/>
            <p:cNvSpPr/>
            <p:nvPr/>
          </p:nvSpPr>
          <p:spPr>
            <a:xfrm>
              <a:off x="1344700" y="994275"/>
              <a:ext cx="98625" cy="87000"/>
            </a:xfrm>
            <a:custGeom>
              <a:avLst/>
              <a:gdLst/>
              <a:ahLst/>
              <a:cxnLst/>
              <a:rect l="l" t="t" r="r" b="b"/>
              <a:pathLst>
                <a:path w="3945" h="3480" extrusionOk="0">
                  <a:moveTo>
                    <a:pt x="1234" y="0"/>
                  </a:moveTo>
                  <a:cubicBezTo>
                    <a:pt x="1179" y="0"/>
                    <a:pt x="1129" y="9"/>
                    <a:pt x="1085" y="28"/>
                  </a:cubicBezTo>
                  <a:cubicBezTo>
                    <a:pt x="395" y="324"/>
                    <a:pt x="0" y="3479"/>
                    <a:pt x="0" y="3479"/>
                  </a:cubicBezTo>
                  <a:cubicBezTo>
                    <a:pt x="0" y="3479"/>
                    <a:pt x="1677" y="1901"/>
                    <a:pt x="2269" y="1704"/>
                  </a:cubicBezTo>
                  <a:cubicBezTo>
                    <a:pt x="2339" y="1690"/>
                    <a:pt x="2423" y="1684"/>
                    <a:pt x="2517" y="1684"/>
                  </a:cubicBezTo>
                  <a:cubicBezTo>
                    <a:pt x="3076" y="1684"/>
                    <a:pt x="3945" y="1901"/>
                    <a:pt x="3945" y="1901"/>
                  </a:cubicBezTo>
                  <a:cubicBezTo>
                    <a:pt x="3945" y="1901"/>
                    <a:pt x="2044" y="0"/>
                    <a:pt x="1234" y="0"/>
                  </a:cubicBezTo>
                  <a:close/>
                </a:path>
              </a:pathLst>
            </a:custGeom>
            <a:solidFill>
              <a:srgbClr val="C8D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7"/>
            <p:cNvSpPr/>
            <p:nvPr/>
          </p:nvSpPr>
          <p:spPr>
            <a:xfrm>
              <a:off x="1130225" y="343650"/>
              <a:ext cx="416650" cy="486725"/>
            </a:xfrm>
            <a:custGeom>
              <a:avLst/>
              <a:gdLst/>
              <a:ahLst/>
              <a:cxnLst/>
              <a:rect l="l" t="t" r="r" b="b"/>
              <a:pathLst>
                <a:path w="16666" h="19469" extrusionOk="0">
                  <a:moveTo>
                    <a:pt x="8547" y="0"/>
                  </a:moveTo>
                  <a:cubicBezTo>
                    <a:pt x="8363" y="0"/>
                    <a:pt x="8177" y="6"/>
                    <a:pt x="7988" y="19"/>
                  </a:cubicBezTo>
                  <a:cubicBezTo>
                    <a:pt x="3452" y="217"/>
                    <a:pt x="0" y="4161"/>
                    <a:pt x="296" y="8697"/>
                  </a:cubicBezTo>
                  <a:cubicBezTo>
                    <a:pt x="395" y="11360"/>
                    <a:pt x="1775" y="13529"/>
                    <a:pt x="3846" y="14910"/>
                  </a:cubicBezTo>
                  <a:cubicBezTo>
                    <a:pt x="3846" y="14910"/>
                    <a:pt x="4241" y="16487"/>
                    <a:pt x="4536" y="16783"/>
                  </a:cubicBezTo>
                  <a:cubicBezTo>
                    <a:pt x="5900" y="18419"/>
                    <a:pt x="9860" y="19469"/>
                    <a:pt x="11475" y="19469"/>
                  </a:cubicBezTo>
                  <a:cubicBezTo>
                    <a:pt x="11613" y="19469"/>
                    <a:pt x="11733" y="19461"/>
                    <a:pt x="11834" y="19446"/>
                  </a:cubicBezTo>
                  <a:cubicBezTo>
                    <a:pt x="13510" y="19150"/>
                    <a:pt x="14496" y="18460"/>
                    <a:pt x="15285" y="16685"/>
                  </a:cubicBezTo>
                  <a:cubicBezTo>
                    <a:pt x="16666" y="13431"/>
                    <a:pt x="16271" y="9092"/>
                    <a:pt x="15877" y="7021"/>
                  </a:cubicBezTo>
                  <a:cubicBezTo>
                    <a:pt x="15311" y="3059"/>
                    <a:pt x="12580" y="0"/>
                    <a:pt x="854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7"/>
            <p:cNvSpPr/>
            <p:nvPr/>
          </p:nvSpPr>
          <p:spPr>
            <a:xfrm>
              <a:off x="1130225" y="342525"/>
              <a:ext cx="382150" cy="373875"/>
            </a:xfrm>
            <a:custGeom>
              <a:avLst/>
              <a:gdLst/>
              <a:ahLst/>
              <a:cxnLst/>
              <a:rect l="l" t="t" r="r" b="b"/>
              <a:pathLst>
                <a:path w="15286" h="14955" extrusionOk="0">
                  <a:moveTo>
                    <a:pt x="8428" y="1"/>
                  </a:moveTo>
                  <a:cubicBezTo>
                    <a:pt x="7895" y="1"/>
                    <a:pt x="7352" y="53"/>
                    <a:pt x="6804" y="163"/>
                  </a:cubicBezTo>
                  <a:cubicBezTo>
                    <a:pt x="4635" y="656"/>
                    <a:pt x="2761" y="1938"/>
                    <a:pt x="1578" y="3713"/>
                  </a:cubicBezTo>
                  <a:cubicBezTo>
                    <a:pt x="0" y="4403"/>
                    <a:pt x="0" y="6770"/>
                    <a:pt x="0" y="7559"/>
                  </a:cubicBezTo>
                  <a:cubicBezTo>
                    <a:pt x="197" y="10714"/>
                    <a:pt x="1479" y="13377"/>
                    <a:pt x="3846" y="14955"/>
                  </a:cubicBezTo>
                  <a:cubicBezTo>
                    <a:pt x="3747" y="14757"/>
                    <a:pt x="1578" y="11503"/>
                    <a:pt x="3846" y="10813"/>
                  </a:cubicBezTo>
                  <a:cubicBezTo>
                    <a:pt x="4142" y="11207"/>
                    <a:pt x="4241" y="11799"/>
                    <a:pt x="4241" y="12489"/>
                  </a:cubicBezTo>
                  <a:cubicBezTo>
                    <a:pt x="4241" y="12489"/>
                    <a:pt x="5424" y="12391"/>
                    <a:pt x="5128" y="11109"/>
                  </a:cubicBezTo>
                  <a:cubicBezTo>
                    <a:pt x="5029" y="10714"/>
                    <a:pt x="5029" y="10419"/>
                    <a:pt x="4931" y="10123"/>
                  </a:cubicBezTo>
                  <a:cubicBezTo>
                    <a:pt x="4734" y="9137"/>
                    <a:pt x="5029" y="8052"/>
                    <a:pt x="5621" y="7263"/>
                  </a:cubicBezTo>
                  <a:cubicBezTo>
                    <a:pt x="6016" y="6573"/>
                    <a:pt x="6410" y="5587"/>
                    <a:pt x="6114" y="4600"/>
                  </a:cubicBezTo>
                  <a:lnTo>
                    <a:pt x="6114" y="4600"/>
                  </a:lnTo>
                  <a:cubicBezTo>
                    <a:pt x="6114" y="4600"/>
                    <a:pt x="7769" y="5310"/>
                    <a:pt x="10164" y="5310"/>
                  </a:cubicBezTo>
                  <a:cubicBezTo>
                    <a:pt x="10862" y="5310"/>
                    <a:pt x="11624" y="5249"/>
                    <a:pt x="12425" y="5094"/>
                  </a:cubicBezTo>
                  <a:cubicBezTo>
                    <a:pt x="13904" y="4798"/>
                    <a:pt x="14891" y="4206"/>
                    <a:pt x="15285" y="3713"/>
                  </a:cubicBezTo>
                  <a:cubicBezTo>
                    <a:pt x="13792" y="1473"/>
                    <a:pt x="11252" y="1"/>
                    <a:pt x="8428" y="1"/>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7"/>
            <p:cNvSpPr/>
            <p:nvPr/>
          </p:nvSpPr>
          <p:spPr>
            <a:xfrm>
              <a:off x="1157325" y="324900"/>
              <a:ext cx="446250" cy="177150"/>
            </a:xfrm>
            <a:custGeom>
              <a:avLst/>
              <a:gdLst/>
              <a:ahLst/>
              <a:cxnLst/>
              <a:rect l="l" t="t" r="r" b="b"/>
              <a:pathLst>
                <a:path w="17850" h="7086" extrusionOk="0">
                  <a:moveTo>
                    <a:pt x="6222" y="1"/>
                  </a:moveTo>
                  <a:cubicBezTo>
                    <a:pt x="4683" y="1"/>
                    <a:pt x="3279" y="380"/>
                    <a:pt x="2072" y="1262"/>
                  </a:cubicBezTo>
                  <a:cubicBezTo>
                    <a:pt x="1" y="2840"/>
                    <a:pt x="494" y="4418"/>
                    <a:pt x="494" y="4418"/>
                  </a:cubicBezTo>
                  <a:cubicBezTo>
                    <a:pt x="760" y="4362"/>
                    <a:pt x="1038" y="4338"/>
                    <a:pt x="1320" y="4338"/>
                  </a:cubicBezTo>
                  <a:cubicBezTo>
                    <a:pt x="3022" y="4338"/>
                    <a:pt x="4861" y="5221"/>
                    <a:pt x="5030" y="5305"/>
                  </a:cubicBezTo>
                  <a:cubicBezTo>
                    <a:pt x="6459" y="6482"/>
                    <a:pt x="8676" y="7086"/>
                    <a:pt x="10826" y="7086"/>
                  </a:cubicBezTo>
                  <a:cubicBezTo>
                    <a:pt x="13721" y="7086"/>
                    <a:pt x="16495" y="5991"/>
                    <a:pt x="17061" y="3728"/>
                  </a:cubicBezTo>
                  <a:cubicBezTo>
                    <a:pt x="17850" y="1065"/>
                    <a:pt x="14102" y="2150"/>
                    <a:pt x="11834" y="1262"/>
                  </a:cubicBezTo>
                  <a:cubicBezTo>
                    <a:pt x="9852" y="480"/>
                    <a:pt x="7952" y="1"/>
                    <a:pt x="6222" y="1"/>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7"/>
            <p:cNvSpPr/>
            <p:nvPr/>
          </p:nvSpPr>
          <p:spPr>
            <a:xfrm>
              <a:off x="1120875" y="595400"/>
              <a:ext cx="105525" cy="133400"/>
            </a:xfrm>
            <a:custGeom>
              <a:avLst/>
              <a:gdLst/>
              <a:ahLst/>
              <a:cxnLst/>
              <a:rect l="l" t="t" r="r" b="b"/>
              <a:pathLst>
                <a:path w="4221" h="5336" extrusionOk="0">
                  <a:moveTo>
                    <a:pt x="2594" y="0"/>
                  </a:moveTo>
                  <a:cubicBezTo>
                    <a:pt x="2057" y="0"/>
                    <a:pt x="1520" y="217"/>
                    <a:pt x="1163" y="797"/>
                  </a:cubicBezTo>
                  <a:cubicBezTo>
                    <a:pt x="0" y="2638"/>
                    <a:pt x="1694" y="5335"/>
                    <a:pt x="3156" y="5335"/>
                  </a:cubicBezTo>
                  <a:cubicBezTo>
                    <a:pt x="3182" y="5335"/>
                    <a:pt x="3208" y="5334"/>
                    <a:pt x="3234" y="5333"/>
                  </a:cubicBezTo>
                  <a:cubicBezTo>
                    <a:pt x="4023" y="5333"/>
                    <a:pt x="4220" y="4840"/>
                    <a:pt x="4220" y="4840"/>
                  </a:cubicBezTo>
                  <a:lnTo>
                    <a:pt x="4220" y="698"/>
                  </a:lnTo>
                  <a:cubicBezTo>
                    <a:pt x="3896" y="320"/>
                    <a:pt x="3246" y="0"/>
                    <a:pt x="259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7"/>
            <p:cNvSpPr/>
            <p:nvPr/>
          </p:nvSpPr>
          <p:spPr>
            <a:xfrm>
              <a:off x="1421125" y="2211575"/>
              <a:ext cx="5359550" cy="3083500"/>
            </a:xfrm>
            <a:custGeom>
              <a:avLst/>
              <a:gdLst/>
              <a:ahLst/>
              <a:cxnLst/>
              <a:rect l="l" t="t" r="r" b="b"/>
              <a:pathLst>
                <a:path w="214382" h="123340" extrusionOk="0">
                  <a:moveTo>
                    <a:pt x="129231" y="1"/>
                  </a:moveTo>
                  <a:cubicBezTo>
                    <a:pt x="128097" y="1"/>
                    <a:pt x="126963" y="247"/>
                    <a:pt x="126125" y="740"/>
                  </a:cubicBezTo>
                  <a:lnTo>
                    <a:pt x="1775" y="72628"/>
                  </a:lnTo>
                  <a:cubicBezTo>
                    <a:pt x="0" y="73614"/>
                    <a:pt x="0" y="75192"/>
                    <a:pt x="1775" y="76178"/>
                  </a:cubicBezTo>
                  <a:lnTo>
                    <a:pt x="82045" y="122526"/>
                  </a:lnTo>
                  <a:cubicBezTo>
                    <a:pt x="82933" y="123068"/>
                    <a:pt x="84067" y="123339"/>
                    <a:pt x="85201" y="123339"/>
                  </a:cubicBezTo>
                  <a:cubicBezTo>
                    <a:pt x="86335" y="123339"/>
                    <a:pt x="87469" y="123068"/>
                    <a:pt x="88356" y="122526"/>
                  </a:cubicBezTo>
                  <a:lnTo>
                    <a:pt x="212706" y="50736"/>
                  </a:lnTo>
                  <a:cubicBezTo>
                    <a:pt x="214382" y="49750"/>
                    <a:pt x="214382" y="48074"/>
                    <a:pt x="212706" y="47088"/>
                  </a:cubicBezTo>
                  <a:lnTo>
                    <a:pt x="132337" y="740"/>
                  </a:lnTo>
                  <a:cubicBezTo>
                    <a:pt x="131499" y="247"/>
                    <a:pt x="130365" y="1"/>
                    <a:pt x="129231"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7"/>
            <p:cNvSpPr/>
            <p:nvPr/>
          </p:nvSpPr>
          <p:spPr>
            <a:xfrm>
              <a:off x="1430975" y="1959900"/>
              <a:ext cx="5339850" cy="3067075"/>
            </a:xfrm>
            <a:custGeom>
              <a:avLst/>
              <a:gdLst/>
              <a:ahLst/>
              <a:cxnLst/>
              <a:rect l="l" t="t" r="r" b="b"/>
              <a:pathLst>
                <a:path w="213594" h="122683" extrusionOk="0">
                  <a:moveTo>
                    <a:pt x="125356" y="0"/>
                  </a:moveTo>
                  <a:cubicBezTo>
                    <a:pt x="124427" y="0"/>
                    <a:pt x="123730" y="220"/>
                    <a:pt x="123167" y="552"/>
                  </a:cubicBezTo>
                  <a:lnTo>
                    <a:pt x="18441" y="61099"/>
                  </a:lnTo>
                  <a:lnTo>
                    <a:pt x="1" y="66622"/>
                  </a:lnTo>
                  <a:lnTo>
                    <a:pt x="1" y="73722"/>
                  </a:lnTo>
                  <a:cubicBezTo>
                    <a:pt x="1" y="74412"/>
                    <a:pt x="494" y="75004"/>
                    <a:pt x="1283" y="75497"/>
                  </a:cubicBezTo>
                  <a:lnTo>
                    <a:pt x="81651" y="121943"/>
                  </a:lnTo>
                  <a:cubicBezTo>
                    <a:pt x="82489" y="122436"/>
                    <a:pt x="83623" y="122682"/>
                    <a:pt x="84757" y="122682"/>
                  </a:cubicBezTo>
                  <a:cubicBezTo>
                    <a:pt x="85892" y="122682"/>
                    <a:pt x="87026" y="122436"/>
                    <a:pt x="87864" y="121943"/>
                  </a:cubicBezTo>
                  <a:lnTo>
                    <a:pt x="212213" y="50055"/>
                  </a:lnTo>
                  <a:cubicBezTo>
                    <a:pt x="213100" y="49562"/>
                    <a:pt x="213594" y="48871"/>
                    <a:pt x="213594" y="48181"/>
                  </a:cubicBezTo>
                  <a:lnTo>
                    <a:pt x="213594" y="41180"/>
                  </a:lnTo>
                  <a:lnTo>
                    <a:pt x="210438" y="38813"/>
                  </a:lnTo>
                  <a:lnTo>
                    <a:pt x="134310" y="3411"/>
                  </a:lnTo>
                  <a:cubicBezTo>
                    <a:pt x="129924" y="858"/>
                    <a:pt x="127189" y="0"/>
                    <a:pt x="125356" y="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7"/>
            <p:cNvSpPr/>
            <p:nvPr/>
          </p:nvSpPr>
          <p:spPr>
            <a:xfrm>
              <a:off x="1430975" y="3181675"/>
              <a:ext cx="2120175" cy="1844075"/>
            </a:xfrm>
            <a:custGeom>
              <a:avLst/>
              <a:gdLst/>
              <a:ahLst/>
              <a:cxnLst/>
              <a:rect l="l" t="t" r="r" b="b"/>
              <a:pathLst>
                <a:path w="84807" h="73763" extrusionOk="0">
                  <a:moveTo>
                    <a:pt x="39544" y="0"/>
                  </a:moveTo>
                  <a:lnTo>
                    <a:pt x="18441" y="12228"/>
                  </a:lnTo>
                  <a:lnTo>
                    <a:pt x="1" y="17751"/>
                  </a:lnTo>
                  <a:lnTo>
                    <a:pt x="1" y="24851"/>
                  </a:lnTo>
                  <a:cubicBezTo>
                    <a:pt x="1" y="25541"/>
                    <a:pt x="494" y="26133"/>
                    <a:pt x="1381" y="26626"/>
                  </a:cubicBezTo>
                  <a:lnTo>
                    <a:pt x="81651" y="73072"/>
                  </a:lnTo>
                  <a:cubicBezTo>
                    <a:pt x="82539" y="73565"/>
                    <a:pt x="83623" y="73762"/>
                    <a:pt x="84807" y="73762"/>
                  </a:cubicBezTo>
                  <a:lnTo>
                    <a:pt x="84708" y="30176"/>
                  </a:lnTo>
                  <a:lnTo>
                    <a:pt x="39544" y="0"/>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7"/>
            <p:cNvSpPr/>
            <p:nvPr/>
          </p:nvSpPr>
          <p:spPr>
            <a:xfrm>
              <a:off x="1593700" y="1862125"/>
              <a:ext cx="5011950" cy="2888125"/>
            </a:xfrm>
            <a:custGeom>
              <a:avLst/>
              <a:gdLst/>
              <a:ahLst/>
              <a:cxnLst/>
              <a:rect l="l" t="t" r="r" b="b"/>
              <a:pathLst>
                <a:path w="200478" h="115525" extrusionOk="0">
                  <a:moveTo>
                    <a:pt x="119776" y="1"/>
                  </a:moveTo>
                  <a:cubicBezTo>
                    <a:pt x="119024" y="1"/>
                    <a:pt x="118285" y="173"/>
                    <a:pt x="117742" y="518"/>
                  </a:cubicBezTo>
                  <a:lnTo>
                    <a:pt x="1085" y="67870"/>
                  </a:lnTo>
                  <a:cubicBezTo>
                    <a:pt x="0" y="68560"/>
                    <a:pt x="0" y="69645"/>
                    <a:pt x="1085" y="70335"/>
                  </a:cubicBezTo>
                  <a:lnTo>
                    <a:pt x="78594" y="115006"/>
                  </a:lnTo>
                  <a:cubicBezTo>
                    <a:pt x="79185" y="115352"/>
                    <a:pt x="79950" y="115524"/>
                    <a:pt x="80701" y="115524"/>
                  </a:cubicBezTo>
                  <a:cubicBezTo>
                    <a:pt x="81453" y="115524"/>
                    <a:pt x="82193" y="115352"/>
                    <a:pt x="82735" y="115006"/>
                  </a:cubicBezTo>
                  <a:lnTo>
                    <a:pt x="199393" y="47655"/>
                  </a:lnTo>
                  <a:cubicBezTo>
                    <a:pt x="200478" y="46964"/>
                    <a:pt x="200478" y="45880"/>
                    <a:pt x="199393" y="45189"/>
                  </a:cubicBezTo>
                  <a:lnTo>
                    <a:pt x="168626" y="27538"/>
                  </a:lnTo>
                  <a:cubicBezTo>
                    <a:pt x="168034" y="27193"/>
                    <a:pt x="167270" y="27020"/>
                    <a:pt x="166506" y="27020"/>
                  </a:cubicBezTo>
                  <a:cubicBezTo>
                    <a:pt x="165742" y="27020"/>
                    <a:pt x="164977" y="27193"/>
                    <a:pt x="164386" y="27538"/>
                  </a:cubicBezTo>
                  <a:lnTo>
                    <a:pt x="163695" y="27932"/>
                  </a:lnTo>
                  <a:cubicBezTo>
                    <a:pt x="163104" y="28277"/>
                    <a:pt x="162339" y="28450"/>
                    <a:pt x="161575" y="28450"/>
                  </a:cubicBezTo>
                  <a:cubicBezTo>
                    <a:pt x="160811" y="28450"/>
                    <a:pt x="160047" y="28277"/>
                    <a:pt x="159455" y="27932"/>
                  </a:cubicBezTo>
                  <a:lnTo>
                    <a:pt x="144072" y="19057"/>
                  </a:lnTo>
                  <a:cubicBezTo>
                    <a:pt x="142888" y="18367"/>
                    <a:pt x="142888" y="17282"/>
                    <a:pt x="144072" y="16592"/>
                  </a:cubicBezTo>
                  <a:lnTo>
                    <a:pt x="144762" y="16197"/>
                  </a:lnTo>
                  <a:cubicBezTo>
                    <a:pt x="145945" y="15507"/>
                    <a:pt x="145945" y="14422"/>
                    <a:pt x="144762" y="13732"/>
                  </a:cubicBezTo>
                  <a:lnTo>
                    <a:pt x="121884" y="518"/>
                  </a:lnTo>
                  <a:cubicBezTo>
                    <a:pt x="121292" y="173"/>
                    <a:pt x="120528" y="1"/>
                    <a:pt x="119776"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7"/>
            <p:cNvSpPr/>
            <p:nvPr/>
          </p:nvSpPr>
          <p:spPr>
            <a:xfrm>
              <a:off x="5755100" y="2520975"/>
              <a:ext cx="875200" cy="611425"/>
            </a:xfrm>
            <a:custGeom>
              <a:avLst/>
              <a:gdLst/>
              <a:ahLst/>
              <a:cxnLst/>
              <a:rect l="l" t="t" r="r" b="b"/>
              <a:pathLst>
                <a:path w="35008" h="24457" extrusionOk="0">
                  <a:moveTo>
                    <a:pt x="1" y="0"/>
                  </a:moveTo>
                  <a:lnTo>
                    <a:pt x="1" y="5621"/>
                  </a:lnTo>
                  <a:lnTo>
                    <a:pt x="32740" y="24456"/>
                  </a:lnTo>
                  <a:lnTo>
                    <a:pt x="35008" y="20019"/>
                  </a:lnTo>
                  <a:lnTo>
                    <a:pt x="1" y="0"/>
                  </a:ln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7"/>
            <p:cNvSpPr/>
            <p:nvPr/>
          </p:nvSpPr>
          <p:spPr>
            <a:xfrm>
              <a:off x="4589025" y="1845475"/>
              <a:ext cx="675500" cy="461050"/>
            </a:xfrm>
            <a:custGeom>
              <a:avLst/>
              <a:gdLst/>
              <a:ahLst/>
              <a:cxnLst/>
              <a:rect l="l" t="t" r="r" b="b"/>
              <a:pathLst>
                <a:path w="27020" h="18442" extrusionOk="0">
                  <a:moveTo>
                    <a:pt x="0" y="1"/>
                  </a:moveTo>
                  <a:lnTo>
                    <a:pt x="0" y="5622"/>
                  </a:lnTo>
                  <a:lnTo>
                    <a:pt x="22188" y="18441"/>
                  </a:lnTo>
                  <a:lnTo>
                    <a:pt x="27020" y="15680"/>
                  </a:lnTo>
                  <a:lnTo>
                    <a:pt x="0" y="1"/>
                  </a:ln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7"/>
            <p:cNvSpPr/>
            <p:nvPr/>
          </p:nvSpPr>
          <p:spPr>
            <a:xfrm>
              <a:off x="1633125" y="1935475"/>
              <a:ext cx="4933075" cy="2814775"/>
            </a:xfrm>
            <a:custGeom>
              <a:avLst/>
              <a:gdLst/>
              <a:ahLst/>
              <a:cxnLst/>
              <a:rect l="l" t="t" r="r" b="b"/>
              <a:pathLst>
                <a:path w="197323" h="112591" extrusionOk="0">
                  <a:moveTo>
                    <a:pt x="118199" y="0"/>
                  </a:moveTo>
                  <a:cubicBezTo>
                    <a:pt x="117447" y="0"/>
                    <a:pt x="116708" y="148"/>
                    <a:pt x="116165" y="444"/>
                  </a:cubicBezTo>
                  <a:lnTo>
                    <a:pt x="1" y="67599"/>
                  </a:lnTo>
                  <a:lnTo>
                    <a:pt x="77017" y="112072"/>
                  </a:lnTo>
                  <a:cubicBezTo>
                    <a:pt x="77608" y="112418"/>
                    <a:pt x="78373" y="112590"/>
                    <a:pt x="79124" y="112590"/>
                  </a:cubicBezTo>
                  <a:cubicBezTo>
                    <a:pt x="79876" y="112590"/>
                    <a:pt x="80616" y="112418"/>
                    <a:pt x="81158" y="112072"/>
                  </a:cubicBezTo>
                  <a:lnTo>
                    <a:pt x="197323" y="44918"/>
                  </a:lnTo>
                  <a:lnTo>
                    <a:pt x="167049" y="27464"/>
                  </a:lnTo>
                  <a:cubicBezTo>
                    <a:pt x="166457" y="27118"/>
                    <a:pt x="165693" y="26946"/>
                    <a:pt x="164929" y="26946"/>
                  </a:cubicBezTo>
                  <a:cubicBezTo>
                    <a:pt x="164165" y="26946"/>
                    <a:pt x="163400" y="27118"/>
                    <a:pt x="162809" y="27464"/>
                  </a:cubicBezTo>
                  <a:lnTo>
                    <a:pt x="162118" y="27957"/>
                  </a:lnTo>
                  <a:cubicBezTo>
                    <a:pt x="161527" y="28252"/>
                    <a:pt x="160762" y="28400"/>
                    <a:pt x="159998" y="28400"/>
                  </a:cubicBezTo>
                  <a:cubicBezTo>
                    <a:pt x="159234" y="28400"/>
                    <a:pt x="158470" y="28252"/>
                    <a:pt x="157878" y="27957"/>
                  </a:cubicBezTo>
                  <a:lnTo>
                    <a:pt x="142495" y="18983"/>
                  </a:lnTo>
                  <a:cubicBezTo>
                    <a:pt x="141311" y="18293"/>
                    <a:pt x="141311" y="17208"/>
                    <a:pt x="142495" y="16616"/>
                  </a:cubicBezTo>
                  <a:lnTo>
                    <a:pt x="142889" y="16320"/>
                  </a:lnTo>
                  <a:lnTo>
                    <a:pt x="142495" y="16123"/>
                  </a:lnTo>
                  <a:cubicBezTo>
                    <a:pt x="141311" y="15433"/>
                    <a:pt x="141311" y="14348"/>
                    <a:pt x="142495" y="13658"/>
                  </a:cubicBezTo>
                  <a:lnTo>
                    <a:pt x="142791" y="13461"/>
                  </a:lnTo>
                  <a:lnTo>
                    <a:pt x="120307" y="444"/>
                  </a:lnTo>
                  <a:cubicBezTo>
                    <a:pt x="119715" y="148"/>
                    <a:pt x="118951" y="0"/>
                    <a:pt x="118199"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7"/>
            <p:cNvSpPr/>
            <p:nvPr/>
          </p:nvSpPr>
          <p:spPr>
            <a:xfrm>
              <a:off x="3726175" y="1934225"/>
              <a:ext cx="2840025" cy="2768550"/>
            </a:xfrm>
            <a:custGeom>
              <a:avLst/>
              <a:gdLst/>
              <a:ahLst/>
              <a:cxnLst/>
              <a:rect l="l" t="t" r="r" b="b"/>
              <a:pathLst>
                <a:path w="113601" h="110742" extrusionOk="0">
                  <a:moveTo>
                    <a:pt x="34514" y="1"/>
                  </a:moveTo>
                  <a:cubicBezTo>
                    <a:pt x="34514" y="1"/>
                    <a:pt x="48813" y="16370"/>
                    <a:pt x="46841" y="45066"/>
                  </a:cubicBezTo>
                  <a:cubicBezTo>
                    <a:pt x="45657" y="62915"/>
                    <a:pt x="12820" y="102952"/>
                    <a:pt x="0" y="110742"/>
                  </a:cubicBezTo>
                  <a:lnTo>
                    <a:pt x="113601" y="44968"/>
                  </a:lnTo>
                  <a:lnTo>
                    <a:pt x="83327" y="27514"/>
                  </a:lnTo>
                  <a:cubicBezTo>
                    <a:pt x="82735" y="27168"/>
                    <a:pt x="81971" y="26996"/>
                    <a:pt x="81207" y="26996"/>
                  </a:cubicBezTo>
                  <a:cubicBezTo>
                    <a:pt x="80443" y="26996"/>
                    <a:pt x="79678" y="27168"/>
                    <a:pt x="79087" y="27514"/>
                  </a:cubicBezTo>
                  <a:lnTo>
                    <a:pt x="78396" y="28007"/>
                  </a:lnTo>
                  <a:cubicBezTo>
                    <a:pt x="77805" y="28302"/>
                    <a:pt x="77040" y="28450"/>
                    <a:pt x="76276" y="28450"/>
                  </a:cubicBezTo>
                  <a:cubicBezTo>
                    <a:pt x="75512" y="28450"/>
                    <a:pt x="74748" y="28302"/>
                    <a:pt x="74156" y="28007"/>
                  </a:cubicBezTo>
                  <a:lnTo>
                    <a:pt x="58773" y="19033"/>
                  </a:lnTo>
                  <a:cubicBezTo>
                    <a:pt x="57589" y="18343"/>
                    <a:pt x="57589" y="17258"/>
                    <a:pt x="58773" y="16666"/>
                  </a:cubicBezTo>
                  <a:lnTo>
                    <a:pt x="59167" y="16370"/>
                  </a:lnTo>
                  <a:lnTo>
                    <a:pt x="58773" y="16173"/>
                  </a:lnTo>
                  <a:cubicBezTo>
                    <a:pt x="57589" y="15483"/>
                    <a:pt x="57589" y="14398"/>
                    <a:pt x="58773" y="13708"/>
                  </a:cubicBezTo>
                  <a:lnTo>
                    <a:pt x="59069" y="13511"/>
                  </a:lnTo>
                  <a:lnTo>
                    <a:pt x="36585" y="494"/>
                  </a:lnTo>
                  <a:cubicBezTo>
                    <a:pt x="35993" y="198"/>
                    <a:pt x="35303" y="1"/>
                    <a:pt x="34514" y="1"/>
                  </a:cubicBezTo>
                  <a:close/>
                </a:path>
              </a:pathLst>
            </a:custGeom>
            <a:solidFill>
              <a:srgbClr val="2B3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7"/>
            <p:cNvSpPr/>
            <p:nvPr/>
          </p:nvSpPr>
          <p:spPr>
            <a:xfrm>
              <a:off x="5173300" y="2306500"/>
              <a:ext cx="463500" cy="340225"/>
            </a:xfrm>
            <a:custGeom>
              <a:avLst/>
              <a:gdLst/>
              <a:ahLst/>
              <a:cxnLst/>
              <a:rect l="l" t="t" r="r" b="b"/>
              <a:pathLst>
                <a:path w="18540" h="13609" extrusionOk="0">
                  <a:moveTo>
                    <a:pt x="0" y="0"/>
                  </a:moveTo>
                  <a:lnTo>
                    <a:pt x="0" y="2959"/>
                  </a:lnTo>
                  <a:cubicBezTo>
                    <a:pt x="0" y="3452"/>
                    <a:pt x="296" y="3846"/>
                    <a:pt x="888" y="4142"/>
                  </a:cubicBezTo>
                  <a:lnTo>
                    <a:pt x="16370" y="13116"/>
                  </a:lnTo>
                  <a:cubicBezTo>
                    <a:pt x="16863" y="13411"/>
                    <a:pt x="17553" y="13609"/>
                    <a:pt x="18539" y="13609"/>
                  </a:cubicBezTo>
                  <a:lnTo>
                    <a:pt x="18539" y="9861"/>
                  </a:lnTo>
                  <a:lnTo>
                    <a:pt x="0" y="0"/>
                  </a:ln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7"/>
            <p:cNvSpPr/>
            <p:nvPr/>
          </p:nvSpPr>
          <p:spPr>
            <a:xfrm>
              <a:off x="1421125" y="1765350"/>
              <a:ext cx="5359550" cy="3084125"/>
            </a:xfrm>
            <a:custGeom>
              <a:avLst/>
              <a:gdLst/>
              <a:ahLst/>
              <a:cxnLst/>
              <a:rect l="l" t="t" r="r" b="b"/>
              <a:pathLst>
                <a:path w="214382" h="123365" extrusionOk="0">
                  <a:moveTo>
                    <a:pt x="126679" y="3872"/>
                  </a:moveTo>
                  <a:cubicBezTo>
                    <a:pt x="127431" y="3872"/>
                    <a:pt x="128195" y="4044"/>
                    <a:pt x="128787" y="4389"/>
                  </a:cubicBezTo>
                  <a:lnTo>
                    <a:pt x="151665" y="17603"/>
                  </a:lnTo>
                  <a:cubicBezTo>
                    <a:pt x="152848" y="18293"/>
                    <a:pt x="152848" y="19378"/>
                    <a:pt x="151665" y="20068"/>
                  </a:cubicBezTo>
                  <a:lnTo>
                    <a:pt x="150975" y="20463"/>
                  </a:lnTo>
                  <a:cubicBezTo>
                    <a:pt x="149791" y="21153"/>
                    <a:pt x="149791" y="22238"/>
                    <a:pt x="150975" y="22928"/>
                  </a:cubicBezTo>
                  <a:lnTo>
                    <a:pt x="166358" y="31803"/>
                  </a:lnTo>
                  <a:cubicBezTo>
                    <a:pt x="166950" y="32148"/>
                    <a:pt x="167714" y="32321"/>
                    <a:pt x="168478" y="32321"/>
                  </a:cubicBezTo>
                  <a:cubicBezTo>
                    <a:pt x="169242" y="32321"/>
                    <a:pt x="170007" y="32148"/>
                    <a:pt x="170598" y="31803"/>
                  </a:cubicBezTo>
                  <a:lnTo>
                    <a:pt x="171289" y="31409"/>
                  </a:lnTo>
                  <a:cubicBezTo>
                    <a:pt x="171880" y="31064"/>
                    <a:pt x="172645" y="30891"/>
                    <a:pt x="173409" y="30891"/>
                  </a:cubicBezTo>
                  <a:cubicBezTo>
                    <a:pt x="174173" y="30891"/>
                    <a:pt x="174937" y="31064"/>
                    <a:pt x="175529" y="31409"/>
                  </a:cubicBezTo>
                  <a:lnTo>
                    <a:pt x="206296" y="49060"/>
                  </a:lnTo>
                  <a:cubicBezTo>
                    <a:pt x="207381" y="49751"/>
                    <a:pt x="207381" y="50835"/>
                    <a:pt x="206296" y="51526"/>
                  </a:cubicBezTo>
                  <a:lnTo>
                    <a:pt x="89638" y="118877"/>
                  </a:lnTo>
                  <a:cubicBezTo>
                    <a:pt x="89096" y="119223"/>
                    <a:pt x="88356" y="119395"/>
                    <a:pt x="87604" y="119395"/>
                  </a:cubicBezTo>
                  <a:cubicBezTo>
                    <a:pt x="86853" y="119395"/>
                    <a:pt x="86088" y="119223"/>
                    <a:pt x="85497" y="118877"/>
                  </a:cubicBezTo>
                  <a:lnTo>
                    <a:pt x="7988" y="74206"/>
                  </a:lnTo>
                  <a:cubicBezTo>
                    <a:pt x="6903" y="73516"/>
                    <a:pt x="6903" y="72431"/>
                    <a:pt x="7988" y="71741"/>
                  </a:cubicBezTo>
                  <a:lnTo>
                    <a:pt x="124645" y="4389"/>
                  </a:lnTo>
                  <a:cubicBezTo>
                    <a:pt x="125188" y="4044"/>
                    <a:pt x="125927" y="3872"/>
                    <a:pt x="126679" y="3872"/>
                  </a:cubicBezTo>
                  <a:close/>
                  <a:moveTo>
                    <a:pt x="129231" y="1"/>
                  </a:moveTo>
                  <a:cubicBezTo>
                    <a:pt x="128097" y="1"/>
                    <a:pt x="126963" y="248"/>
                    <a:pt x="126125" y="741"/>
                  </a:cubicBezTo>
                  <a:lnTo>
                    <a:pt x="1775" y="72629"/>
                  </a:lnTo>
                  <a:cubicBezTo>
                    <a:pt x="0" y="73615"/>
                    <a:pt x="0" y="75192"/>
                    <a:pt x="1775" y="76277"/>
                  </a:cubicBezTo>
                  <a:lnTo>
                    <a:pt x="82045" y="122625"/>
                  </a:lnTo>
                  <a:cubicBezTo>
                    <a:pt x="82933" y="123118"/>
                    <a:pt x="84067" y="123364"/>
                    <a:pt x="85201" y="123364"/>
                  </a:cubicBezTo>
                  <a:cubicBezTo>
                    <a:pt x="86335" y="123364"/>
                    <a:pt x="87469" y="123118"/>
                    <a:pt x="88356" y="122625"/>
                  </a:cubicBezTo>
                  <a:lnTo>
                    <a:pt x="212706" y="50737"/>
                  </a:lnTo>
                  <a:cubicBezTo>
                    <a:pt x="214382" y="49751"/>
                    <a:pt x="214382" y="48173"/>
                    <a:pt x="212706" y="47088"/>
                  </a:cubicBezTo>
                  <a:lnTo>
                    <a:pt x="132337" y="741"/>
                  </a:lnTo>
                  <a:cubicBezTo>
                    <a:pt x="131499" y="248"/>
                    <a:pt x="130365" y="1"/>
                    <a:pt x="129231"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7"/>
            <p:cNvSpPr/>
            <p:nvPr/>
          </p:nvSpPr>
          <p:spPr>
            <a:xfrm>
              <a:off x="2486125" y="2851325"/>
              <a:ext cx="359950" cy="138075"/>
            </a:xfrm>
            <a:custGeom>
              <a:avLst/>
              <a:gdLst/>
              <a:ahLst/>
              <a:cxnLst/>
              <a:rect l="l" t="t" r="r" b="b"/>
              <a:pathLst>
                <a:path w="14398" h="5523" extrusionOk="0">
                  <a:moveTo>
                    <a:pt x="9566" y="0"/>
                  </a:moveTo>
                  <a:lnTo>
                    <a:pt x="1" y="5523"/>
                  </a:lnTo>
                  <a:lnTo>
                    <a:pt x="4833" y="5523"/>
                  </a:lnTo>
                  <a:lnTo>
                    <a:pt x="14398"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7"/>
            <p:cNvSpPr/>
            <p:nvPr/>
          </p:nvSpPr>
          <p:spPr>
            <a:xfrm>
              <a:off x="3388425" y="2193100"/>
              <a:ext cx="599100" cy="276125"/>
            </a:xfrm>
            <a:custGeom>
              <a:avLst/>
              <a:gdLst/>
              <a:ahLst/>
              <a:cxnLst/>
              <a:rect l="l" t="t" r="r" b="b"/>
              <a:pathLst>
                <a:path w="23964" h="11045" extrusionOk="0">
                  <a:moveTo>
                    <a:pt x="19131" y="0"/>
                  </a:moveTo>
                  <a:lnTo>
                    <a:pt x="0" y="11045"/>
                  </a:lnTo>
                  <a:lnTo>
                    <a:pt x="4734" y="11045"/>
                  </a:lnTo>
                  <a:lnTo>
                    <a:pt x="23963"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7"/>
            <p:cNvSpPr/>
            <p:nvPr/>
          </p:nvSpPr>
          <p:spPr>
            <a:xfrm>
              <a:off x="1790925" y="3115100"/>
              <a:ext cx="599075" cy="276150"/>
            </a:xfrm>
            <a:custGeom>
              <a:avLst/>
              <a:gdLst/>
              <a:ahLst/>
              <a:cxnLst/>
              <a:rect l="l" t="t" r="r" b="b"/>
              <a:pathLst>
                <a:path w="23963" h="11046" extrusionOk="0">
                  <a:moveTo>
                    <a:pt x="19229" y="1"/>
                  </a:moveTo>
                  <a:lnTo>
                    <a:pt x="0" y="11045"/>
                  </a:lnTo>
                  <a:lnTo>
                    <a:pt x="4832" y="11045"/>
                  </a:lnTo>
                  <a:lnTo>
                    <a:pt x="23963"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7"/>
            <p:cNvSpPr/>
            <p:nvPr/>
          </p:nvSpPr>
          <p:spPr>
            <a:xfrm>
              <a:off x="4756650" y="1941625"/>
              <a:ext cx="414200" cy="98650"/>
            </a:xfrm>
            <a:custGeom>
              <a:avLst/>
              <a:gdLst/>
              <a:ahLst/>
              <a:cxnLst/>
              <a:rect l="l" t="t" r="r" b="b"/>
              <a:pathLst>
                <a:path w="16568" h="3946" extrusionOk="0">
                  <a:moveTo>
                    <a:pt x="1" y="1"/>
                  </a:moveTo>
                  <a:lnTo>
                    <a:pt x="6706" y="3945"/>
                  </a:lnTo>
                  <a:lnTo>
                    <a:pt x="16568" y="3945"/>
                  </a:lnTo>
                  <a:lnTo>
                    <a:pt x="9763"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7"/>
            <p:cNvSpPr/>
            <p:nvPr/>
          </p:nvSpPr>
          <p:spPr>
            <a:xfrm>
              <a:off x="5165900" y="2193100"/>
              <a:ext cx="751925" cy="276125"/>
            </a:xfrm>
            <a:custGeom>
              <a:avLst/>
              <a:gdLst/>
              <a:ahLst/>
              <a:cxnLst/>
              <a:rect l="l" t="t" r="r" b="b"/>
              <a:pathLst>
                <a:path w="30077" h="11045" extrusionOk="0">
                  <a:moveTo>
                    <a:pt x="986" y="0"/>
                  </a:moveTo>
                  <a:lnTo>
                    <a:pt x="1874" y="493"/>
                  </a:lnTo>
                  <a:cubicBezTo>
                    <a:pt x="3057" y="1183"/>
                    <a:pt x="3057" y="2268"/>
                    <a:pt x="1874" y="2958"/>
                  </a:cubicBezTo>
                  <a:lnTo>
                    <a:pt x="1184" y="3353"/>
                  </a:lnTo>
                  <a:cubicBezTo>
                    <a:pt x="0" y="4043"/>
                    <a:pt x="0" y="5128"/>
                    <a:pt x="1184" y="5818"/>
                  </a:cubicBezTo>
                  <a:lnTo>
                    <a:pt x="10355" y="11045"/>
                  </a:lnTo>
                  <a:lnTo>
                    <a:pt x="30077" y="11045"/>
                  </a:lnTo>
                  <a:lnTo>
                    <a:pt x="10848"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7"/>
            <p:cNvSpPr/>
            <p:nvPr/>
          </p:nvSpPr>
          <p:spPr>
            <a:xfrm>
              <a:off x="1734225" y="3827575"/>
              <a:ext cx="485675" cy="138075"/>
            </a:xfrm>
            <a:custGeom>
              <a:avLst/>
              <a:gdLst/>
              <a:ahLst/>
              <a:cxnLst/>
              <a:rect l="l" t="t" r="r" b="b"/>
              <a:pathLst>
                <a:path w="19427" h="5523" extrusionOk="0">
                  <a:moveTo>
                    <a:pt x="0" y="1"/>
                  </a:moveTo>
                  <a:lnTo>
                    <a:pt x="9565" y="5523"/>
                  </a:lnTo>
                  <a:lnTo>
                    <a:pt x="19427" y="5523"/>
                  </a:lnTo>
                  <a:lnTo>
                    <a:pt x="9861"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7"/>
            <p:cNvSpPr/>
            <p:nvPr/>
          </p:nvSpPr>
          <p:spPr>
            <a:xfrm>
              <a:off x="4132950" y="1941625"/>
              <a:ext cx="288450" cy="98650"/>
            </a:xfrm>
            <a:custGeom>
              <a:avLst/>
              <a:gdLst/>
              <a:ahLst/>
              <a:cxnLst/>
              <a:rect l="l" t="t" r="r" b="b"/>
              <a:pathLst>
                <a:path w="11538" h="3946" extrusionOk="0">
                  <a:moveTo>
                    <a:pt x="6706" y="1"/>
                  </a:moveTo>
                  <a:lnTo>
                    <a:pt x="0" y="3945"/>
                  </a:lnTo>
                  <a:lnTo>
                    <a:pt x="4733" y="3945"/>
                  </a:lnTo>
                  <a:lnTo>
                    <a:pt x="11538"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7"/>
            <p:cNvSpPr/>
            <p:nvPr/>
          </p:nvSpPr>
          <p:spPr>
            <a:xfrm>
              <a:off x="5991775" y="3115100"/>
              <a:ext cx="606475" cy="276150"/>
            </a:xfrm>
            <a:custGeom>
              <a:avLst/>
              <a:gdLst/>
              <a:ahLst/>
              <a:cxnLst/>
              <a:rect l="l" t="t" r="r" b="b"/>
              <a:pathLst>
                <a:path w="24259" h="11046" extrusionOk="0">
                  <a:moveTo>
                    <a:pt x="19131" y="1"/>
                  </a:moveTo>
                  <a:lnTo>
                    <a:pt x="0" y="11045"/>
                  </a:lnTo>
                  <a:lnTo>
                    <a:pt x="5029" y="11045"/>
                  </a:lnTo>
                  <a:lnTo>
                    <a:pt x="24259"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7"/>
            <p:cNvSpPr/>
            <p:nvPr/>
          </p:nvSpPr>
          <p:spPr>
            <a:xfrm>
              <a:off x="6331975" y="2851325"/>
              <a:ext cx="438850" cy="138075"/>
            </a:xfrm>
            <a:custGeom>
              <a:avLst/>
              <a:gdLst/>
              <a:ahLst/>
              <a:cxnLst/>
              <a:rect l="l" t="t" r="r" b="b"/>
              <a:pathLst>
                <a:path w="17554" h="5523" extrusionOk="0">
                  <a:moveTo>
                    <a:pt x="1" y="0"/>
                  </a:moveTo>
                  <a:lnTo>
                    <a:pt x="9665" y="5523"/>
                  </a:lnTo>
                  <a:lnTo>
                    <a:pt x="17554" y="5523"/>
                  </a:lnTo>
                  <a:cubicBezTo>
                    <a:pt x="17554" y="4931"/>
                    <a:pt x="17159" y="4241"/>
                    <a:pt x="16272" y="3649"/>
                  </a:cubicBezTo>
                  <a:lnTo>
                    <a:pt x="9862"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7"/>
            <p:cNvSpPr/>
            <p:nvPr/>
          </p:nvSpPr>
          <p:spPr>
            <a:xfrm>
              <a:off x="4998250" y="3827575"/>
              <a:ext cx="367350" cy="138075"/>
            </a:xfrm>
            <a:custGeom>
              <a:avLst/>
              <a:gdLst/>
              <a:ahLst/>
              <a:cxnLst/>
              <a:rect l="l" t="t" r="r" b="b"/>
              <a:pathLst>
                <a:path w="14694" h="5523" extrusionOk="0">
                  <a:moveTo>
                    <a:pt x="9566" y="1"/>
                  </a:moveTo>
                  <a:lnTo>
                    <a:pt x="1" y="5523"/>
                  </a:lnTo>
                  <a:lnTo>
                    <a:pt x="5129" y="5523"/>
                  </a:lnTo>
                  <a:lnTo>
                    <a:pt x="14694"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7"/>
            <p:cNvSpPr/>
            <p:nvPr/>
          </p:nvSpPr>
          <p:spPr>
            <a:xfrm>
              <a:off x="4305500" y="4091375"/>
              <a:ext cx="604025" cy="276125"/>
            </a:xfrm>
            <a:custGeom>
              <a:avLst/>
              <a:gdLst/>
              <a:ahLst/>
              <a:cxnLst/>
              <a:rect l="l" t="t" r="r" b="b"/>
              <a:pathLst>
                <a:path w="24161" h="11045" extrusionOk="0">
                  <a:moveTo>
                    <a:pt x="19132" y="0"/>
                  </a:moveTo>
                  <a:lnTo>
                    <a:pt x="1" y="11045"/>
                  </a:lnTo>
                  <a:lnTo>
                    <a:pt x="5030" y="11045"/>
                  </a:lnTo>
                  <a:lnTo>
                    <a:pt x="24161"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7"/>
            <p:cNvSpPr/>
            <p:nvPr/>
          </p:nvSpPr>
          <p:spPr>
            <a:xfrm>
              <a:off x="2190300" y="4091375"/>
              <a:ext cx="724800" cy="276125"/>
            </a:xfrm>
            <a:custGeom>
              <a:avLst/>
              <a:gdLst/>
              <a:ahLst/>
              <a:cxnLst/>
              <a:rect l="l" t="t" r="r" b="b"/>
              <a:pathLst>
                <a:path w="28992" h="11045" extrusionOk="0">
                  <a:moveTo>
                    <a:pt x="0" y="0"/>
                  </a:moveTo>
                  <a:lnTo>
                    <a:pt x="19229" y="11045"/>
                  </a:lnTo>
                  <a:lnTo>
                    <a:pt x="28992" y="11045"/>
                  </a:lnTo>
                  <a:lnTo>
                    <a:pt x="9861"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7"/>
            <p:cNvSpPr/>
            <p:nvPr/>
          </p:nvSpPr>
          <p:spPr>
            <a:xfrm>
              <a:off x="3003850" y="4559775"/>
              <a:ext cx="480750" cy="135625"/>
            </a:xfrm>
            <a:custGeom>
              <a:avLst/>
              <a:gdLst/>
              <a:ahLst/>
              <a:cxnLst/>
              <a:rect l="l" t="t" r="r" b="b"/>
              <a:pathLst>
                <a:path w="19230" h="5425" extrusionOk="0">
                  <a:moveTo>
                    <a:pt x="0" y="0"/>
                  </a:moveTo>
                  <a:lnTo>
                    <a:pt x="9368" y="5424"/>
                  </a:lnTo>
                  <a:lnTo>
                    <a:pt x="19229" y="5424"/>
                  </a:lnTo>
                  <a:lnTo>
                    <a:pt x="9861"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7"/>
            <p:cNvSpPr/>
            <p:nvPr/>
          </p:nvSpPr>
          <p:spPr>
            <a:xfrm>
              <a:off x="3736025" y="4559775"/>
              <a:ext cx="359950" cy="135625"/>
            </a:xfrm>
            <a:custGeom>
              <a:avLst/>
              <a:gdLst/>
              <a:ahLst/>
              <a:cxnLst/>
              <a:rect l="l" t="t" r="r" b="b"/>
              <a:pathLst>
                <a:path w="14398" h="5425" extrusionOk="0">
                  <a:moveTo>
                    <a:pt x="9369" y="0"/>
                  </a:moveTo>
                  <a:lnTo>
                    <a:pt x="1" y="5424"/>
                  </a:lnTo>
                  <a:lnTo>
                    <a:pt x="5128" y="5424"/>
                  </a:lnTo>
                  <a:lnTo>
                    <a:pt x="14398"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7"/>
            <p:cNvSpPr/>
            <p:nvPr/>
          </p:nvSpPr>
          <p:spPr>
            <a:xfrm>
              <a:off x="5313825" y="2294625"/>
              <a:ext cx="271200" cy="150300"/>
            </a:xfrm>
            <a:custGeom>
              <a:avLst/>
              <a:gdLst/>
              <a:ahLst/>
              <a:cxnLst/>
              <a:rect l="l" t="t" r="r" b="b"/>
              <a:pathLst>
                <a:path w="10848" h="6012" extrusionOk="0">
                  <a:moveTo>
                    <a:pt x="1356" y="1"/>
                  </a:moveTo>
                  <a:cubicBezTo>
                    <a:pt x="1041" y="1"/>
                    <a:pt x="741" y="56"/>
                    <a:pt x="493" y="179"/>
                  </a:cubicBezTo>
                  <a:cubicBezTo>
                    <a:pt x="0" y="475"/>
                    <a:pt x="197" y="968"/>
                    <a:pt x="789" y="1363"/>
                  </a:cubicBezTo>
                  <a:lnTo>
                    <a:pt x="8283" y="5702"/>
                  </a:lnTo>
                  <a:cubicBezTo>
                    <a:pt x="8653" y="5913"/>
                    <a:pt x="9080" y="6011"/>
                    <a:pt x="9472" y="6011"/>
                  </a:cubicBezTo>
                  <a:cubicBezTo>
                    <a:pt x="9812" y="6011"/>
                    <a:pt x="10125" y="5938"/>
                    <a:pt x="10354" y="5800"/>
                  </a:cubicBezTo>
                  <a:cubicBezTo>
                    <a:pt x="10847" y="5504"/>
                    <a:pt x="10749" y="5011"/>
                    <a:pt x="10157" y="4617"/>
                  </a:cubicBezTo>
                  <a:lnTo>
                    <a:pt x="2663" y="278"/>
                  </a:lnTo>
                  <a:cubicBezTo>
                    <a:pt x="2261" y="106"/>
                    <a:pt x="1794" y="1"/>
                    <a:pt x="1356"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7"/>
            <p:cNvSpPr/>
            <p:nvPr/>
          </p:nvSpPr>
          <p:spPr>
            <a:xfrm>
              <a:off x="2318500" y="4251850"/>
              <a:ext cx="192300" cy="157575"/>
            </a:xfrm>
            <a:custGeom>
              <a:avLst/>
              <a:gdLst/>
              <a:ahLst/>
              <a:cxnLst/>
              <a:rect l="l" t="t" r="r" b="b"/>
              <a:pathLst>
                <a:path w="7692" h="6303" extrusionOk="0">
                  <a:moveTo>
                    <a:pt x="664" y="0"/>
                  </a:moveTo>
                  <a:cubicBezTo>
                    <a:pt x="247" y="0"/>
                    <a:pt x="0" y="153"/>
                    <a:pt x="0" y="484"/>
                  </a:cubicBezTo>
                  <a:lnTo>
                    <a:pt x="0" y="1865"/>
                  </a:lnTo>
                  <a:lnTo>
                    <a:pt x="7692" y="6302"/>
                  </a:lnTo>
                  <a:lnTo>
                    <a:pt x="7692" y="4823"/>
                  </a:lnTo>
                  <a:cubicBezTo>
                    <a:pt x="7692" y="4034"/>
                    <a:pt x="5917" y="2358"/>
                    <a:pt x="3846" y="1174"/>
                  </a:cubicBezTo>
                  <a:cubicBezTo>
                    <a:pt x="2547" y="432"/>
                    <a:pt x="1365" y="0"/>
                    <a:pt x="664"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7"/>
            <p:cNvSpPr/>
            <p:nvPr/>
          </p:nvSpPr>
          <p:spPr>
            <a:xfrm>
              <a:off x="2569950" y="4423250"/>
              <a:ext cx="22200" cy="31475"/>
            </a:xfrm>
            <a:custGeom>
              <a:avLst/>
              <a:gdLst/>
              <a:ahLst/>
              <a:cxnLst/>
              <a:rect l="l" t="t" r="r" b="b"/>
              <a:pathLst>
                <a:path w="888" h="1259" extrusionOk="0">
                  <a:moveTo>
                    <a:pt x="250" y="1"/>
                  </a:moveTo>
                  <a:cubicBezTo>
                    <a:pt x="111" y="1"/>
                    <a:pt x="0" y="112"/>
                    <a:pt x="0" y="334"/>
                  </a:cubicBezTo>
                  <a:cubicBezTo>
                    <a:pt x="0" y="629"/>
                    <a:pt x="198" y="1024"/>
                    <a:pt x="395" y="1221"/>
                  </a:cubicBezTo>
                  <a:cubicBezTo>
                    <a:pt x="469" y="1246"/>
                    <a:pt x="537" y="1258"/>
                    <a:pt x="597" y="1258"/>
                  </a:cubicBezTo>
                  <a:cubicBezTo>
                    <a:pt x="777" y="1258"/>
                    <a:pt x="888" y="1147"/>
                    <a:pt x="888" y="925"/>
                  </a:cubicBezTo>
                  <a:cubicBezTo>
                    <a:pt x="888" y="629"/>
                    <a:pt x="691" y="235"/>
                    <a:pt x="395" y="38"/>
                  </a:cubicBezTo>
                  <a:cubicBezTo>
                    <a:pt x="346" y="13"/>
                    <a:pt x="296" y="1"/>
                    <a:pt x="250"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7"/>
            <p:cNvSpPr/>
            <p:nvPr/>
          </p:nvSpPr>
          <p:spPr>
            <a:xfrm>
              <a:off x="2629125" y="4457775"/>
              <a:ext cx="22200" cy="31450"/>
            </a:xfrm>
            <a:custGeom>
              <a:avLst/>
              <a:gdLst/>
              <a:ahLst/>
              <a:cxnLst/>
              <a:rect l="l" t="t" r="r" b="b"/>
              <a:pathLst>
                <a:path w="888" h="1258" extrusionOk="0">
                  <a:moveTo>
                    <a:pt x="291" y="0"/>
                  </a:moveTo>
                  <a:cubicBezTo>
                    <a:pt x="111" y="0"/>
                    <a:pt x="0" y="111"/>
                    <a:pt x="0" y="333"/>
                  </a:cubicBezTo>
                  <a:cubicBezTo>
                    <a:pt x="0" y="629"/>
                    <a:pt x="197" y="1023"/>
                    <a:pt x="493" y="1221"/>
                  </a:cubicBezTo>
                  <a:cubicBezTo>
                    <a:pt x="542" y="1245"/>
                    <a:pt x="592" y="1258"/>
                    <a:pt x="638" y="1258"/>
                  </a:cubicBezTo>
                  <a:cubicBezTo>
                    <a:pt x="777" y="1258"/>
                    <a:pt x="888" y="1147"/>
                    <a:pt x="888" y="925"/>
                  </a:cubicBezTo>
                  <a:cubicBezTo>
                    <a:pt x="888" y="629"/>
                    <a:pt x="690" y="235"/>
                    <a:pt x="493" y="37"/>
                  </a:cubicBezTo>
                  <a:cubicBezTo>
                    <a:pt x="419" y="13"/>
                    <a:pt x="351" y="0"/>
                    <a:pt x="291"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7"/>
            <p:cNvSpPr/>
            <p:nvPr/>
          </p:nvSpPr>
          <p:spPr>
            <a:xfrm>
              <a:off x="2688275" y="4492275"/>
              <a:ext cx="24675" cy="30650"/>
            </a:xfrm>
            <a:custGeom>
              <a:avLst/>
              <a:gdLst/>
              <a:ahLst/>
              <a:cxnLst/>
              <a:rect l="l" t="t" r="r" b="b"/>
              <a:pathLst>
                <a:path w="987" h="1226" extrusionOk="0">
                  <a:moveTo>
                    <a:pt x="292" y="1"/>
                  </a:moveTo>
                  <a:cubicBezTo>
                    <a:pt x="112" y="1"/>
                    <a:pt x="1" y="112"/>
                    <a:pt x="1" y="334"/>
                  </a:cubicBezTo>
                  <a:cubicBezTo>
                    <a:pt x="1" y="630"/>
                    <a:pt x="198" y="1024"/>
                    <a:pt x="494" y="1123"/>
                  </a:cubicBezTo>
                  <a:cubicBezTo>
                    <a:pt x="564" y="1193"/>
                    <a:pt x="646" y="1225"/>
                    <a:pt x="723" y="1225"/>
                  </a:cubicBezTo>
                  <a:cubicBezTo>
                    <a:pt x="863" y="1225"/>
                    <a:pt x="987" y="1116"/>
                    <a:pt x="987" y="925"/>
                  </a:cubicBezTo>
                  <a:cubicBezTo>
                    <a:pt x="987" y="531"/>
                    <a:pt x="691" y="235"/>
                    <a:pt x="494" y="38"/>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7"/>
            <p:cNvSpPr/>
            <p:nvPr/>
          </p:nvSpPr>
          <p:spPr>
            <a:xfrm>
              <a:off x="2747450" y="4526800"/>
              <a:ext cx="24675" cy="30625"/>
            </a:xfrm>
            <a:custGeom>
              <a:avLst/>
              <a:gdLst/>
              <a:ahLst/>
              <a:cxnLst/>
              <a:rect l="l" t="t" r="r" b="b"/>
              <a:pathLst>
                <a:path w="987" h="1225" extrusionOk="0">
                  <a:moveTo>
                    <a:pt x="292" y="0"/>
                  </a:moveTo>
                  <a:cubicBezTo>
                    <a:pt x="111" y="0"/>
                    <a:pt x="0" y="111"/>
                    <a:pt x="0" y="333"/>
                  </a:cubicBezTo>
                  <a:cubicBezTo>
                    <a:pt x="0" y="629"/>
                    <a:pt x="198" y="1024"/>
                    <a:pt x="493" y="1122"/>
                  </a:cubicBezTo>
                  <a:cubicBezTo>
                    <a:pt x="598" y="1192"/>
                    <a:pt x="691" y="1225"/>
                    <a:pt x="766" y="1225"/>
                  </a:cubicBezTo>
                  <a:cubicBezTo>
                    <a:pt x="904" y="1225"/>
                    <a:pt x="987" y="1116"/>
                    <a:pt x="987" y="925"/>
                  </a:cubicBezTo>
                  <a:cubicBezTo>
                    <a:pt x="987" y="531"/>
                    <a:pt x="789" y="235"/>
                    <a:pt x="493" y="37"/>
                  </a:cubicBezTo>
                  <a:cubicBezTo>
                    <a:pt x="420" y="13"/>
                    <a:pt x="352" y="0"/>
                    <a:pt x="292"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7"/>
            <p:cNvSpPr/>
            <p:nvPr/>
          </p:nvSpPr>
          <p:spPr>
            <a:xfrm>
              <a:off x="2806625" y="4560250"/>
              <a:ext cx="24675" cy="31600"/>
            </a:xfrm>
            <a:custGeom>
              <a:avLst/>
              <a:gdLst/>
              <a:ahLst/>
              <a:cxnLst/>
              <a:rect l="l" t="t" r="r" b="b"/>
              <a:pathLst>
                <a:path w="987" h="1264" extrusionOk="0">
                  <a:moveTo>
                    <a:pt x="271" y="1"/>
                  </a:moveTo>
                  <a:cubicBezTo>
                    <a:pt x="103" y="1"/>
                    <a:pt x="0" y="163"/>
                    <a:pt x="0" y="376"/>
                  </a:cubicBezTo>
                  <a:cubicBezTo>
                    <a:pt x="0" y="672"/>
                    <a:pt x="197" y="1066"/>
                    <a:pt x="493" y="1165"/>
                  </a:cubicBezTo>
                  <a:cubicBezTo>
                    <a:pt x="592" y="1231"/>
                    <a:pt x="679" y="1263"/>
                    <a:pt x="752" y="1263"/>
                  </a:cubicBezTo>
                  <a:cubicBezTo>
                    <a:pt x="899" y="1263"/>
                    <a:pt x="986" y="1132"/>
                    <a:pt x="986" y="869"/>
                  </a:cubicBezTo>
                  <a:cubicBezTo>
                    <a:pt x="986" y="573"/>
                    <a:pt x="789" y="277"/>
                    <a:pt x="493" y="80"/>
                  </a:cubicBezTo>
                  <a:cubicBezTo>
                    <a:pt x="411" y="25"/>
                    <a:pt x="336" y="1"/>
                    <a:pt x="271"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7"/>
            <p:cNvSpPr/>
            <p:nvPr/>
          </p:nvSpPr>
          <p:spPr>
            <a:xfrm>
              <a:off x="2865775" y="4594775"/>
              <a:ext cx="24675" cy="31100"/>
            </a:xfrm>
            <a:custGeom>
              <a:avLst/>
              <a:gdLst/>
              <a:ahLst/>
              <a:cxnLst/>
              <a:rect l="l" t="t" r="r" b="b"/>
              <a:pathLst>
                <a:path w="987" h="1244" extrusionOk="0">
                  <a:moveTo>
                    <a:pt x="271" y="0"/>
                  </a:moveTo>
                  <a:cubicBezTo>
                    <a:pt x="103" y="0"/>
                    <a:pt x="1" y="162"/>
                    <a:pt x="1" y="375"/>
                  </a:cubicBezTo>
                  <a:cubicBezTo>
                    <a:pt x="1" y="671"/>
                    <a:pt x="198" y="1066"/>
                    <a:pt x="494" y="1164"/>
                  </a:cubicBezTo>
                  <a:cubicBezTo>
                    <a:pt x="576" y="1219"/>
                    <a:pt x="651" y="1244"/>
                    <a:pt x="716" y="1244"/>
                  </a:cubicBezTo>
                  <a:cubicBezTo>
                    <a:pt x="884" y="1244"/>
                    <a:pt x="987" y="1082"/>
                    <a:pt x="987" y="869"/>
                  </a:cubicBezTo>
                  <a:cubicBezTo>
                    <a:pt x="987" y="573"/>
                    <a:pt x="790" y="178"/>
                    <a:pt x="494" y="80"/>
                  </a:cubicBezTo>
                  <a:cubicBezTo>
                    <a:pt x="411" y="25"/>
                    <a:pt x="336" y="0"/>
                    <a:pt x="271"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7"/>
            <p:cNvSpPr/>
            <p:nvPr/>
          </p:nvSpPr>
          <p:spPr>
            <a:xfrm>
              <a:off x="2924950" y="4629275"/>
              <a:ext cx="24675" cy="31125"/>
            </a:xfrm>
            <a:custGeom>
              <a:avLst/>
              <a:gdLst/>
              <a:ahLst/>
              <a:cxnLst/>
              <a:rect l="l" t="t" r="r" b="b"/>
              <a:pathLst>
                <a:path w="987" h="1245" extrusionOk="0">
                  <a:moveTo>
                    <a:pt x="271" y="1"/>
                  </a:moveTo>
                  <a:cubicBezTo>
                    <a:pt x="103" y="1"/>
                    <a:pt x="0" y="163"/>
                    <a:pt x="0" y="376"/>
                  </a:cubicBezTo>
                  <a:cubicBezTo>
                    <a:pt x="0" y="672"/>
                    <a:pt x="198" y="1066"/>
                    <a:pt x="494" y="1165"/>
                  </a:cubicBezTo>
                  <a:cubicBezTo>
                    <a:pt x="576" y="1220"/>
                    <a:pt x="651" y="1244"/>
                    <a:pt x="716" y="1244"/>
                  </a:cubicBezTo>
                  <a:cubicBezTo>
                    <a:pt x="884" y="1244"/>
                    <a:pt x="987" y="1082"/>
                    <a:pt x="987" y="869"/>
                  </a:cubicBezTo>
                  <a:cubicBezTo>
                    <a:pt x="987" y="573"/>
                    <a:pt x="789" y="179"/>
                    <a:pt x="494" y="80"/>
                  </a:cubicBezTo>
                  <a:cubicBezTo>
                    <a:pt x="411" y="25"/>
                    <a:pt x="336" y="1"/>
                    <a:pt x="271"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7"/>
            <p:cNvSpPr/>
            <p:nvPr/>
          </p:nvSpPr>
          <p:spPr>
            <a:xfrm>
              <a:off x="2567475" y="4361625"/>
              <a:ext cx="24675" cy="31450"/>
            </a:xfrm>
            <a:custGeom>
              <a:avLst/>
              <a:gdLst/>
              <a:ahLst/>
              <a:cxnLst/>
              <a:rect l="l" t="t" r="r" b="b"/>
              <a:pathLst>
                <a:path w="987" h="1258" extrusionOk="0">
                  <a:moveTo>
                    <a:pt x="292" y="1"/>
                  </a:moveTo>
                  <a:cubicBezTo>
                    <a:pt x="112" y="1"/>
                    <a:pt x="1" y="111"/>
                    <a:pt x="1" y="333"/>
                  </a:cubicBezTo>
                  <a:cubicBezTo>
                    <a:pt x="1" y="629"/>
                    <a:pt x="198" y="1024"/>
                    <a:pt x="494" y="1221"/>
                  </a:cubicBezTo>
                  <a:cubicBezTo>
                    <a:pt x="568" y="1245"/>
                    <a:pt x="636" y="1258"/>
                    <a:pt x="696" y="1258"/>
                  </a:cubicBezTo>
                  <a:cubicBezTo>
                    <a:pt x="876" y="1258"/>
                    <a:pt x="987" y="1147"/>
                    <a:pt x="987" y="925"/>
                  </a:cubicBezTo>
                  <a:cubicBezTo>
                    <a:pt x="987" y="629"/>
                    <a:pt x="790" y="235"/>
                    <a:pt x="494" y="37"/>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7"/>
            <p:cNvSpPr/>
            <p:nvPr/>
          </p:nvSpPr>
          <p:spPr>
            <a:xfrm>
              <a:off x="2626650" y="4396150"/>
              <a:ext cx="24675" cy="30625"/>
            </a:xfrm>
            <a:custGeom>
              <a:avLst/>
              <a:gdLst/>
              <a:ahLst/>
              <a:cxnLst/>
              <a:rect l="l" t="t" r="r" b="b"/>
              <a:pathLst>
                <a:path w="987" h="1225" extrusionOk="0">
                  <a:moveTo>
                    <a:pt x="292" y="0"/>
                  </a:moveTo>
                  <a:cubicBezTo>
                    <a:pt x="111" y="0"/>
                    <a:pt x="0" y="111"/>
                    <a:pt x="0" y="333"/>
                  </a:cubicBezTo>
                  <a:cubicBezTo>
                    <a:pt x="0" y="629"/>
                    <a:pt x="198" y="1023"/>
                    <a:pt x="494" y="1122"/>
                  </a:cubicBezTo>
                  <a:cubicBezTo>
                    <a:pt x="598" y="1192"/>
                    <a:pt x="691" y="1224"/>
                    <a:pt x="766" y="1224"/>
                  </a:cubicBezTo>
                  <a:cubicBezTo>
                    <a:pt x="904" y="1224"/>
                    <a:pt x="987" y="1116"/>
                    <a:pt x="987" y="925"/>
                  </a:cubicBezTo>
                  <a:cubicBezTo>
                    <a:pt x="987" y="530"/>
                    <a:pt x="789" y="234"/>
                    <a:pt x="494" y="37"/>
                  </a:cubicBezTo>
                  <a:cubicBezTo>
                    <a:pt x="420" y="12"/>
                    <a:pt x="352" y="0"/>
                    <a:pt x="292"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7"/>
            <p:cNvSpPr/>
            <p:nvPr/>
          </p:nvSpPr>
          <p:spPr>
            <a:xfrm>
              <a:off x="2685825" y="4429600"/>
              <a:ext cx="24675" cy="31575"/>
            </a:xfrm>
            <a:custGeom>
              <a:avLst/>
              <a:gdLst/>
              <a:ahLst/>
              <a:cxnLst/>
              <a:rect l="l" t="t" r="r" b="b"/>
              <a:pathLst>
                <a:path w="987" h="1263" extrusionOk="0">
                  <a:moveTo>
                    <a:pt x="271" y="0"/>
                  </a:moveTo>
                  <a:cubicBezTo>
                    <a:pt x="103" y="0"/>
                    <a:pt x="0" y="162"/>
                    <a:pt x="0" y="375"/>
                  </a:cubicBezTo>
                  <a:cubicBezTo>
                    <a:pt x="0" y="671"/>
                    <a:pt x="197" y="1066"/>
                    <a:pt x="493" y="1164"/>
                  </a:cubicBezTo>
                  <a:cubicBezTo>
                    <a:pt x="592" y="1230"/>
                    <a:pt x="679" y="1263"/>
                    <a:pt x="753" y="1263"/>
                  </a:cubicBezTo>
                  <a:cubicBezTo>
                    <a:pt x="899" y="1263"/>
                    <a:pt x="986" y="1131"/>
                    <a:pt x="986" y="869"/>
                  </a:cubicBezTo>
                  <a:cubicBezTo>
                    <a:pt x="986" y="573"/>
                    <a:pt x="789" y="277"/>
                    <a:pt x="493" y="80"/>
                  </a:cubicBezTo>
                  <a:cubicBezTo>
                    <a:pt x="411" y="25"/>
                    <a:pt x="336" y="0"/>
                    <a:pt x="271"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7"/>
            <p:cNvSpPr/>
            <p:nvPr/>
          </p:nvSpPr>
          <p:spPr>
            <a:xfrm>
              <a:off x="2744975" y="4464100"/>
              <a:ext cx="24675" cy="31600"/>
            </a:xfrm>
            <a:custGeom>
              <a:avLst/>
              <a:gdLst/>
              <a:ahLst/>
              <a:cxnLst/>
              <a:rect l="l" t="t" r="r" b="b"/>
              <a:pathLst>
                <a:path w="987" h="1264" extrusionOk="0">
                  <a:moveTo>
                    <a:pt x="271" y="1"/>
                  </a:moveTo>
                  <a:cubicBezTo>
                    <a:pt x="103" y="1"/>
                    <a:pt x="1" y="163"/>
                    <a:pt x="1" y="376"/>
                  </a:cubicBezTo>
                  <a:cubicBezTo>
                    <a:pt x="1" y="672"/>
                    <a:pt x="198" y="1066"/>
                    <a:pt x="494" y="1165"/>
                  </a:cubicBezTo>
                  <a:cubicBezTo>
                    <a:pt x="592" y="1231"/>
                    <a:pt x="680" y="1264"/>
                    <a:pt x="753" y="1264"/>
                  </a:cubicBezTo>
                  <a:cubicBezTo>
                    <a:pt x="899" y="1264"/>
                    <a:pt x="987" y="1132"/>
                    <a:pt x="987" y="869"/>
                  </a:cubicBezTo>
                  <a:cubicBezTo>
                    <a:pt x="987" y="573"/>
                    <a:pt x="790" y="277"/>
                    <a:pt x="494" y="80"/>
                  </a:cubicBezTo>
                  <a:cubicBezTo>
                    <a:pt x="411" y="25"/>
                    <a:pt x="336" y="1"/>
                    <a:pt x="271"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7"/>
            <p:cNvSpPr/>
            <p:nvPr/>
          </p:nvSpPr>
          <p:spPr>
            <a:xfrm>
              <a:off x="2804150" y="4498625"/>
              <a:ext cx="24675" cy="31100"/>
            </a:xfrm>
            <a:custGeom>
              <a:avLst/>
              <a:gdLst/>
              <a:ahLst/>
              <a:cxnLst/>
              <a:rect l="l" t="t" r="r" b="b"/>
              <a:pathLst>
                <a:path w="987" h="1244" extrusionOk="0">
                  <a:moveTo>
                    <a:pt x="314" y="0"/>
                  </a:moveTo>
                  <a:cubicBezTo>
                    <a:pt x="154" y="0"/>
                    <a:pt x="0" y="162"/>
                    <a:pt x="0" y="376"/>
                  </a:cubicBezTo>
                  <a:cubicBezTo>
                    <a:pt x="0" y="671"/>
                    <a:pt x="296" y="1066"/>
                    <a:pt x="494" y="1164"/>
                  </a:cubicBezTo>
                  <a:cubicBezTo>
                    <a:pt x="576" y="1220"/>
                    <a:pt x="651" y="1244"/>
                    <a:pt x="716" y="1244"/>
                  </a:cubicBezTo>
                  <a:cubicBezTo>
                    <a:pt x="884" y="1244"/>
                    <a:pt x="987" y="1082"/>
                    <a:pt x="987" y="869"/>
                  </a:cubicBezTo>
                  <a:cubicBezTo>
                    <a:pt x="987" y="573"/>
                    <a:pt x="789" y="178"/>
                    <a:pt x="494" y="80"/>
                  </a:cubicBezTo>
                  <a:cubicBezTo>
                    <a:pt x="438" y="25"/>
                    <a:pt x="376" y="0"/>
                    <a:pt x="314"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7"/>
            <p:cNvSpPr/>
            <p:nvPr/>
          </p:nvSpPr>
          <p:spPr>
            <a:xfrm>
              <a:off x="2864050" y="4533075"/>
              <a:ext cx="23950" cy="31175"/>
            </a:xfrm>
            <a:custGeom>
              <a:avLst/>
              <a:gdLst/>
              <a:ahLst/>
              <a:cxnLst/>
              <a:rect l="l" t="t" r="r" b="b"/>
              <a:pathLst>
                <a:path w="958" h="1247" extrusionOk="0">
                  <a:moveTo>
                    <a:pt x="278" y="1"/>
                  </a:moveTo>
                  <a:cubicBezTo>
                    <a:pt x="128" y="1"/>
                    <a:pt x="0" y="140"/>
                    <a:pt x="70" y="280"/>
                  </a:cubicBezTo>
                  <a:cubicBezTo>
                    <a:pt x="70" y="674"/>
                    <a:pt x="267" y="970"/>
                    <a:pt x="464" y="1167"/>
                  </a:cubicBezTo>
                  <a:cubicBezTo>
                    <a:pt x="547" y="1222"/>
                    <a:pt x="622" y="1246"/>
                    <a:pt x="687" y="1246"/>
                  </a:cubicBezTo>
                  <a:cubicBezTo>
                    <a:pt x="855" y="1246"/>
                    <a:pt x="957" y="1084"/>
                    <a:pt x="957" y="871"/>
                  </a:cubicBezTo>
                  <a:cubicBezTo>
                    <a:pt x="957" y="575"/>
                    <a:pt x="760" y="181"/>
                    <a:pt x="464" y="82"/>
                  </a:cubicBezTo>
                  <a:cubicBezTo>
                    <a:pt x="406" y="25"/>
                    <a:pt x="340" y="1"/>
                    <a:pt x="278"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7"/>
            <p:cNvSpPr/>
            <p:nvPr/>
          </p:nvSpPr>
          <p:spPr>
            <a:xfrm>
              <a:off x="2924950" y="4567175"/>
              <a:ext cx="22200" cy="31575"/>
            </a:xfrm>
            <a:custGeom>
              <a:avLst/>
              <a:gdLst/>
              <a:ahLst/>
              <a:cxnLst/>
              <a:rect l="l" t="t" r="r" b="b"/>
              <a:pathLst>
                <a:path w="888" h="1263" extrusionOk="0">
                  <a:moveTo>
                    <a:pt x="205" y="0"/>
                  </a:moveTo>
                  <a:cubicBezTo>
                    <a:pt x="88" y="0"/>
                    <a:pt x="0" y="132"/>
                    <a:pt x="0" y="395"/>
                  </a:cubicBezTo>
                  <a:cubicBezTo>
                    <a:pt x="0" y="691"/>
                    <a:pt x="198" y="986"/>
                    <a:pt x="395" y="1184"/>
                  </a:cubicBezTo>
                  <a:cubicBezTo>
                    <a:pt x="478" y="1239"/>
                    <a:pt x="552" y="1263"/>
                    <a:pt x="618" y="1263"/>
                  </a:cubicBezTo>
                  <a:cubicBezTo>
                    <a:pt x="786" y="1263"/>
                    <a:pt x="888" y="1101"/>
                    <a:pt x="888" y="888"/>
                  </a:cubicBezTo>
                  <a:cubicBezTo>
                    <a:pt x="888" y="592"/>
                    <a:pt x="691" y="197"/>
                    <a:pt x="395" y="99"/>
                  </a:cubicBezTo>
                  <a:cubicBezTo>
                    <a:pt x="329" y="33"/>
                    <a:pt x="263" y="0"/>
                    <a:pt x="205"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7"/>
            <p:cNvSpPr/>
            <p:nvPr/>
          </p:nvSpPr>
          <p:spPr>
            <a:xfrm>
              <a:off x="1869800" y="4019775"/>
              <a:ext cx="24675" cy="30625"/>
            </a:xfrm>
            <a:custGeom>
              <a:avLst/>
              <a:gdLst/>
              <a:ahLst/>
              <a:cxnLst/>
              <a:rect l="l" t="t" r="r" b="b"/>
              <a:pathLst>
                <a:path w="987" h="1225" extrusionOk="0">
                  <a:moveTo>
                    <a:pt x="221" y="0"/>
                  </a:moveTo>
                  <a:cubicBezTo>
                    <a:pt x="83" y="0"/>
                    <a:pt x="1" y="109"/>
                    <a:pt x="1" y="300"/>
                  </a:cubicBezTo>
                  <a:cubicBezTo>
                    <a:pt x="1" y="695"/>
                    <a:pt x="198" y="991"/>
                    <a:pt x="494" y="1188"/>
                  </a:cubicBezTo>
                  <a:cubicBezTo>
                    <a:pt x="568" y="1212"/>
                    <a:pt x="636" y="1225"/>
                    <a:pt x="696" y="1225"/>
                  </a:cubicBezTo>
                  <a:cubicBezTo>
                    <a:pt x="876" y="1225"/>
                    <a:pt x="987" y="1114"/>
                    <a:pt x="987" y="892"/>
                  </a:cubicBezTo>
                  <a:cubicBezTo>
                    <a:pt x="987" y="596"/>
                    <a:pt x="790" y="202"/>
                    <a:pt x="494" y="103"/>
                  </a:cubicBezTo>
                  <a:cubicBezTo>
                    <a:pt x="389" y="33"/>
                    <a:pt x="297" y="0"/>
                    <a:pt x="221"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7"/>
            <p:cNvSpPr/>
            <p:nvPr/>
          </p:nvSpPr>
          <p:spPr>
            <a:xfrm>
              <a:off x="1928975" y="4053475"/>
              <a:ext cx="24675" cy="31450"/>
            </a:xfrm>
            <a:custGeom>
              <a:avLst/>
              <a:gdLst/>
              <a:ahLst/>
              <a:cxnLst/>
              <a:rect l="l" t="t" r="r" b="b"/>
              <a:pathLst>
                <a:path w="987" h="1258" extrusionOk="0">
                  <a:moveTo>
                    <a:pt x="292" y="0"/>
                  </a:moveTo>
                  <a:cubicBezTo>
                    <a:pt x="111" y="0"/>
                    <a:pt x="0" y="111"/>
                    <a:pt x="0" y="333"/>
                  </a:cubicBezTo>
                  <a:cubicBezTo>
                    <a:pt x="0" y="629"/>
                    <a:pt x="198" y="1023"/>
                    <a:pt x="493" y="1220"/>
                  </a:cubicBezTo>
                  <a:cubicBezTo>
                    <a:pt x="567" y="1245"/>
                    <a:pt x="635" y="1257"/>
                    <a:pt x="695" y="1257"/>
                  </a:cubicBezTo>
                  <a:cubicBezTo>
                    <a:pt x="876" y="1257"/>
                    <a:pt x="986" y="1146"/>
                    <a:pt x="986" y="925"/>
                  </a:cubicBezTo>
                  <a:cubicBezTo>
                    <a:pt x="986" y="629"/>
                    <a:pt x="789" y="234"/>
                    <a:pt x="493" y="37"/>
                  </a:cubicBezTo>
                  <a:cubicBezTo>
                    <a:pt x="419" y="12"/>
                    <a:pt x="352" y="0"/>
                    <a:pt x="292"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7"/>
            <p:cNvSpPr/>
            <p:nvPr/>
          </p:nvSpPr>
          <p:spPr>
            <a:xfrm>
              <a:off x="1988150" y="4087975"/>
              <a:ext cx="24675" cy="31450"/>
            </a:xfrm>
            <a:custGeom>
              <a:avLst/>
              <a:gdLst/>
              <a:ahLst/>
              <a:cxnLst/>
              <a:rect l="l" t="t" r="r" b="b"/>
              <a:pathLst>
                <a:path w="987" h="1258" extrusionOk="0">
                  <a:moveTo>
                    <a:pt x="291" y="1"/>
                  </a:moveTo>
                  <a:cubicBezTo>
                    <a:pt x="111" y="1"/>
                    <a:pt x="0" y="112"/>
                    <a:pt x="0" y="333"/>
                  </a:cubicBezTo>
                  <a:cubicBezTo>
                    <a:pt x="0" y="629"/>
                    <a:pt x="296" y="1024"/>
                    <a:pt x="493" y="1221"/>
                  </a:cubicBezTo>
                  <a:cubicBezTo>
                    <a:pt x="567" y="1246"/>
                    <a:pt x="635" y="1258"/>
                    <a:pt x="695" y="1258"/>
                  </a:cubicBezTo>
                  <a:cubicBezTo>
                    <a:pt x="875" y="1258"/>
                    <a:pt x="986" y="1147"/>
                    <a:pt x="986" y="925"/>
                  </a:cubicBezTo>
                  <a:cubicBezTo>
                    <a:pt x="986" y="629"/>
                    <a:pt x="789" y="235"/>
                    <a:pt x="493" y="38"/>
                  </a:cubicBezTo>
                  <a:cubicBezTo>
                    <a:pt x="419" y="13"/>
                    <a:pt x="351" y="1"/>
                    <a:pt x="291"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7"/>
            <p:cNvSpPr/>
            <p:nvPr/>
          </p:nvSpPr>
          <p:spPr>
            <a:xfrm>
              <a:off x="2047300" y="4122500"/>
              <a:ext cx="24675" cy="31450"/>
            </a:xfrm>
            <a:custGeom>
              <a:avLst/>
              <a:gdLst/>
              <a:ahLst/>
              <a:cxnLst/>
              <a:rect l="l" t="t" r="r" b="b"/>
              <a:pathLst>
                <a:path w="987" h="1258" extrusionOk="0">
                  <a:moveTo>
                    <a:pt x="334" y="0"/>
                  </a:moveTo>
                  <a:cubicBezTo>
                    <a:pt x="167" y="0"/>
                    <a:pt x="1" y="111"/>
                    <a:pt x="1" y="333"/>
                  </a:cubicBezTo>
                  <a:cubicBezTo>
                    <a:pt x="1" y="629"/>
                    <a:pt x="198" y="1023"/>
                    <a:pt x="494" y="1220"/>
                  </a:cubicBezTo>
                  <a:cubicBezTo>
                    <a:pt x="568" y="1245"/>
                    <a:pt x="636" y="1257"/>
                    <a:pt x="696" y="1257"/>
                  </a:cubicBezTo>
                  <a:cubicBezTo>
                    <a:pt x="876" y="1257"/>
                    <a:pt x="987" y="1147"/>
                    <a:pt x="987" y="925"/>
                  </a:cubicBezTo>
                  <a:cubicBezTo>
                    <a:pt x="987" y="629"/>
                    <a:pt x="790" y="234"/>
                    <a:pt x="494" y="37"/>
                  </a:cubicBezTo>
                  <a:cubicBezTo>
                    <a:pt x="444" y="12"/>
                    <a:pt x="389" y="0"/>
                    <a:pt x="334"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7"/>
            <p:cNvSpPr/>
            <p:nvPr/>
          </p:nvSpPr>
          <p:spPr>
            <a:xfrm>
              <a:off x="2106475" y="4157000"/>
              <a:ext cx="24675" cy="31475"/>
            </a:xfrm>
            <a:custGeom>
              <a:avLst/>
              <a:gdLst/>
              <a:ahLst/>
              <a:cxnLst/>
              <a:rect l="l" t="t" r="r" b="b"/>
              <a:pathLst>
                <a:path w="987" h="1259" extrusionOk="0">
                  <a:moveTo>
                    <a:pt x="333" y="1"/>
                  </a:moveTo>
                  <a:cubicBezTo>
                    <a:pt x="167" y="1"/>
                    <a:pt x="0" y="112"/>
                    <a:pt x="0" y="334"/>
                  </a:cubicBezTo>
                  <a:cubicBezTo>
                    <a:pt x="0" y="629"/>
                    <a:pt x="296" y="1024"/>
                    <a:pt x="493" y="1221"/>
                  </a:cubicBezTo>
                  <a:cubicBezTo>
                    <a:pt x="567" y="1246"/>
                    <a:pt x="635" y="1258"/>
                    <a:pt x="695" y="1258"/>
                  </a:cubicBezTo>
                  <a:cubicBezTo>
                    <a:pt x="876" y="1258"/>
                    <a:pt x="987" y="1147"/>
                    <a:pt x="987" y="925"/>
                  </a:cubicBezTo>
                  <a:cubicBezTo>
                    <a:pt x="987" y="629"/>
                    <a:pt x="789" y="235"/>
                    <a:pt x="493" y="38"/>
                  </a:cubicBezTo>
                  <a:cubicBezTo>
                    <a:pt x="444" y="13"/>
                    <a:pt x="389" y="1"/>
                    <a:pt x="333"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7"/>
            <p:cNvSpPr/>
            <p:nvPr/>
          </p:nvSpPr>
          <p:spPr>
            <a:xfrm>
              <a:off x="2168100" y="4190450"/>
              <a:ext cx="22225" cy="31700"/>
            </a:xfrm>
            <a:custGeom>
              <a:avLst/>
              <a:gdLst/>
              <a:ahLst/>
              <a:cxnLst/>
              <a:rect l="l" t="t" r="r" b="b"/>
              <a:pathLst>
                <a:path w="889" h="1268" extrusionOk="0">
                  <a:moveTo>
                    <a:pt x="234" y="1"/>
                  </a:moveTo>
                  <a:cubicBezTo>
                    <a:pt x="103" y="1"/>
                    <a:pt x="1" y="163"/>
                    <a:pt x="1" y="376"/>
                  </a:cubicBezTo>
                  <a:cubicBezTo>
                    <a:pt x="1" y="672"/>
                    <a:pt x="198" y="1066"/>
                    <a:pt x="395" y="1165"/>
                  </a:cubicBezTo>
                  <a:cubicBezTo>
                    <a:pt x="500" y="1235"/>
                    <a:pt x="592" y="1268"/>
                    <a:pt x="668" y="1268"/>
                  </a:cubicBezTo>
                  <a:cubicBezTo>
                    <a:pt x="806" y="1268"/>
                    <a:pt x="888" y="1159"/>
                    <a:pt x="888" y="968"/>
                  </a:cubicBezTo>
                  <a:cubicBezTo>
                    <a:pt x="888" y="573"/>
                    <a:pt x="691" y="278"/>
                    <a:pt x="395" y="80"/>
                  </a:cubicBezTo>
                  <a:cubicBezTo>
                    <a:pt x="340" y="25"/>
                    <a:pt x="285" y="1"/>
                    <a:pt x="234"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7"/>
            <p:cNvSpPr/>
            <p:nvPr/>
          </p:nvSpPr>
          <p:spPr>
            <a:xfrm>
              <a:off x="2227275" y="4226025"/>
              <a:ext cx="22200" cy="30650"/>
            </a:xfrm>
            <a:custGeom>
              <a:avLst/>
              <a:gdLst/>
              <a:ahLst/>
              <a:cxnLst/>
              <a:rect l="l" t="t" r="r" b="b"/>
              <a:pathLst>
                <a:path w="888" h="1226" extrusionOk="0">
                  <a:moveTo>
                    <a:pt x="292" y="1"/>
                  </a:moveTo>
                  <a:cubicBezTo>
                    <a:pt x="111" y="1"/>
                    <a:pt x="0" y="112"/>
                    <a:pt x="0" y="334"/>
                  </a:cubicBezTo>
                  <a:cubicBezTo>
                    <a:pt x="0" y="630"/>
                    <a:pt x="198" y="1024"/>
                    <a:pt x="493" y="1123"/>
                  </a:cubicBezTo>
                  <a:cubicBezTo>
                    <a:pt x="563" y="1192"/>
                    <a:pt x="633" y="1225"/>
                    <a:pt x="694" y="1225"/>
                  </a:cubicBezTo>
                  <a:cubicBezTo>
                    <a:pt x="806" y="1225"/>
                    <a:pt x="888" y="1116"/>
                    <a:pt x="888" y="925"/>
                  </a:cubicBezTo>
                  <a:cubicBezTo>
                    <a:pt x="888" y="531"/>
                    <a:pt x="691" y="235"/>
                    <a:pt x="493" y="38"/>
                  </a:cubicBezTo>
                  <a:cubicBezTo>
                    <a:pt x="419"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7"/>
            <p:cNvSpPr/>
            <p:nvPr/>
          </p:nvSpPr>
          <p:spPr>
            <a:xfrm>
              <a:off x="1867350" y="3957325"/>
              <a:ext cx="24675" cy="31450"/>
            </a:xfrm>
            <a:custGeom>
              <a:avLst/>
              <a:gdLst/>
              <a:ahLst/>
              <a:cxnLst/>
              <a:rect l="l" t="t" r="r" b="b"/>
              <a:pathLst>
                <a:path w="987" h="1258" extrusionOk="0">
                  <a:moveTo>
                    <a:pt x="333" y="0"/>
                  </a:moveTo>
                  <a:cubicBezTo>
                    <a:pt x="166" y="0"/>
                    <a:pt x="0" y="111"/>
                    <a:pt x="0" y="333"/>
                  </a:cubicBezTo>
                  <a:cubicBezTo>
                    <a:pt x="0" y="629"/>
                    <a:pt x="296" y="1023"/>
                    <a:pt x="493" y="1221"/>
                  </a:cubicBezTo>
                  <a:cubicBezTo>
                    <a:pt x="567" y="1245"/>
                    <a:pt x="635" y="1257"/>
                    <a:pt x="695" y="1257"/>
                  </a:cubicBezTo>
                  <a:cubicBezTo>
                    <a:pt x="875" y="1257"/>
                    <a:pt x="986" y="1147"/>
                    <a:pt x="986" y="925"/>
                  </a:cubicBezTo>
                  <a:cubicBezTo>
                    <a:pt x="986" y="629"/>
                    <a:pt x="789" y="234"/>
                    <a:pt x="493" y="37"/>
                  </a:cubicBezTo>
                  <a:cubicBezTo>
                    <a:pt x="444" y="13"/>
                    <a:pt x="388" y="0"/>
                    <a:pt x="333"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7"/>
            <p:cNvSpPr/>
            <p:nvPr/>
          </p:nvSpPr>
          <p:spPr>
            <a:xfrm>
              <a:off x="1926500" y="3991825"/>
              <a:ext cx="24675" cy="31475"/>
            </a:xfrm>
            <a:custGeom>
              <a:avLst/>
              <a:gdLst/>
              <a:ahLst/>
              <a:cxnLst/>
              <a:rect l="l" t="t" r="r" b="b"/>
              <a:pathLst>
                <a:path w="987" h="1259" extrusionOk="0">
                  <a:moveTo>
                    <a:pt x="334" y="1"/>
                  </a:moveTo>
                  <a:cubicBezTo>
                    <a:pt x="167" y="1"/>
                    <a:pt x="1" y="112"/>
                    <a:pt x="1" y="334"/>
                  </a:cubicBezTo>
                  <a:cubicBezTo>
                    <a:pt x="1" y="629"/>
                    <a:pt x="297" y="1024"/>
                    <a:pt x="494" y="1221"/>
                  </a:cubicBezTo>
                  <a:cubicBezTo>
                    <a:pt x="568" y="1246"/>
                    <a:pt x="636" y="1258"/>
                    <a:pt x="696" y="1258"/>
                  </a:cubicBezTo>
                  <a:cubicBezTo>
                    <a:pt x="876" y="1258"/>
                    <a:pt x="987" y="1147"/>
                    <a:pt x="987" y="925"/>
                  </a:cubicBezTo>
                  <a:cubicBezTo>
                    <a:pt x="987" y="629"/>
                    <a:pt x="790" y="235"/>
                    <a:pt x="494" y="38"/>
                  </a:cubicBezTo>
                  <a:cubicBezTo>
                    <a:pt x="445" y="13"/>
                    <a:pt x="389" y="1"/>
                    <a:pt x="334"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7"/>
            <p:cNvSpPr/>
            <p:nvPr/>
          </p:nvSpPr>
          <p:spPr>
            <a:xfrm>
              <a:off x="1988150" y="4026350"/>
              <a:ext cx="22200" cy="31450"/>
            </a:xfrm>
            <a:custGeom>
              <a:avLst/>
              <a:gdLst/>
              <a:ahLst/>
              <a:cxnLst/>
              <a:rect l="l" t="t" r="r" b="b"/>
              <a:pathLst>
                <a:path w="888" h="1258" extrusionOk="0">
                  <a:moveTo>
                    <a:pt x="291" y="0"/>
                  </a:moveTo>
                  <a:cubicBezTo>
                    <a:pt x="111" y="0"/>
                    <a:pt x="0" y="111"/>
                    <a:pt x="0" y="333"/>
                  </a:cubicBezTo>
                  <a:cubicBezTo>
                    <a:pt x="0" y="629"/>
                    <a:pt x="197" y="1023"/>
                    <a:pt x="493" y="1221"/>
                  </a:cubicBezTo>
                  <a:cubicBezTo>
                    <a:pt x="542" y="1245"/>
                    <a:pt x="592" y="1258"/>
                    <a:pt x="638" y="1258"/>
                  </a:cubicBezTo>
                  <a:cubicBezTo>
                    <a:pt x="777" y="1258"/>
                    <a:pt x="888" y="1147"/>
                    <a:pt x="888" y="925"/>
                  </a:cubicBezTo>
                  <a:cubicBezTo>
                    <a:pt x="888" y="629"/>
                    <a:pt x="690" y="235"/>
                    <a:pt x="493" y="37"/>
                  </a:cubicBezTo>
                  <a:cubicBezTo>
                    <a:pt x="419" y="13"/>
                    <a:pt x="351" y="0"/>
                    <a:pt x="291"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7"/>
            <p:cNvSpPr/>
            <p:nvPr/>
          </p:nvSpPr>
          <p:spPr>
            <a:xfrm>
              <a:off x="2047300" y="4060850"/>
              <a:ext cx="22225" cy="31475"/>
            </a:xfrm>
            <a:custGeom>
              <a:avLst/>
              <a:gdLst/>
              <a:ahLst/>
              <a:cxnLst/>
              <a:rect l="l" t="t" r="r" b="b"/>
              <a:pathLst>
                <a:path w="889" h="1259" extrusionOk="0">
                  <a:moveTo>
                    <a:pt x="292" y="1"/>
                  </a:moveTo>
                  <a:cubicBezTo>
                    <a:pt x="112" y="1"/>
                    <a:pt x="1" y="112"/>
                    <a:pt x="1" y="334"/>
                  </a:cubicBezTo>
                  <a:cubicBezTo>
                    <a:pt x="1" y="630"/>
                    <a:pt x="198" y="1024"/>
                    <a:pt x="494" y="1221"/>
                  </a:cubicBezTo>
                  <a:cubicBezTo>
                    <a:pt x="543" y="1246"/>
                    <a:pt x="592" y="1258"/>
                    <a:pt x="639" y="1258"/>
                  </a:cubicBezTo>
                  <a:cubicBezTo>
                    <a:pt x="777" y="1258"/>
                    <a:pt x="888" y="1147"/>
                    <a:pt x="888" y="925"/>
                  </a:cubicBezTo>
                  <a:cubicBezTo>
                    <a:pt x="888" y="630"/>
                    <a:pt x="691" y="235"/>
                    <a:pt x="494" y="38"/>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7"/>
            <p:cNvSpPr/>
            <p:nvPr/>
          </p:nvSpPr>
          <p:spPr>
            <a:xfrm>
              <a:off x="2106475" y="4095375"/>
              <a:ext cx="24675" cy="30625"/>
            </a:xfrm>
            <a:custGeom>
              <a:avLst/>
              <a:gdLst/>
              <a:ahLst/>
              <a:cxnLst/>
              <a:rect l="l" t="t" r="r" b="b"/>
              <a:pathLst>
                <a:path w="987" h="1225" extrusionOk="0">
                  <a:moveTo>
                    <a:pt x="292" y="0"/>
                  </a:moveTo>
                  <a:cubicBezTo>
                    <a:pt x="111" y="0"/>
                    <a:pt x="0" y="111"/>
                    <a:pt x="0" y="333"/>
                  </a:cubicBezTo>
                  <a:cubicBezTo>
                    <a:pt x="0" y="629"/>
                    <a:pt x="198" y="1024"/>
                    <a:pt x="493" y="1122"/>
                  </a:cubicBezTo>
                  <a:cubicBezTo>
                    <a:pt x="563" y="1192"/>
                    <a:pt x="646" y="1225"/>
                    <a:pt x="723" y="1225"/>
                  </a:cubicBezTo>
                  <a:cubicBezTo>
                    <a:pt x="863" y="1225"/>
                    <a:pt x="987" y="1116"/>
                    <a:pt x="987" y="925"/>
                  </a:cubicBezTo>
                  <a:cubicBezTo>
                    <a:pt x="987" y="530"/>
                    <a:pt x="691" y="235"/>
                    <a:pt x="493" y="37"/>
                  </a:cubicBezTo>
                  <a:cubicBezTo>
                    <a:pt x="420" y="13"/>
                    <a:pt x="352" y="0"/>
                    <a:pt x="292"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7"/>
            <p:cNvSpPr/>
            <p:nvPr/>
          </p:nvSpPr>
          <p:spPr>
            <a:xfrm>
              <a:off x="2165650" y="4128825"/>
              <a:ext cx="24675" cy="31600"/>
            </a:xfrm>
            <a:custGeom>
              <a:avLst/>
              <a:gdLst/>
              <a:ahLst/>
              <a:cxnLst/>
              <a:rect l="l" t="t" r="r" b="b"/>
              <a:pathLst>
                <a:path w="987" h="1264" extrusionOk="0">
                  <a:moveTo>
                    <a:pt x="271" y="1"/>
                  </a:moveTo>
                  <a:cubicBezTo>
                    <a:pt x="103" y="1"/>
                    <a:pt x="0" y="163"/>
                    <a:pt x="0" y="376"/>
                  </a:cubicBezTo>
                  <a:cubicBezTo>
                    <a:pt x="0" y="672"/>
                    <a:pt x="197" y="1066"/>
                    <a:pt x="493" y="1165"/>
                  </a:cubicBezTo>
                  <a:cubicBezTo>
                    <a:pt x="592" y="1230"/>
                    <a:pt x="679" y="1263"/>
                    <a:pt x="752" y="1263"/>
                  </a:cubicBezTo>
                  <a:cubicBezTo>
                    <a:pt x="899" y="1263"/>
                    <a:pt x="986" y="1132"/>
                    <a:pt x="986" y="869"/>
                  </a:cubicBezTo>
                  <a:cubicBezTo>
                    <a:pt x="986" y="573"/>
                    <a:pt x="690" y="277"/>
                    <a:pt x="493" y="80"/>
                  </a:cubicBezTo>
                  <a:cubicBezTo>
                    <a:pt x="411" y="25"/>
                    <a:pt x="336" y="1"/>
                    <a:pt x="271"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7"/>
            <p:cNvSpPr/>
            <p:nvPr/>
          </p:nvSpPr>
          <p:spPr>
            <a:xfrm>
              <a:off x="2224800" y="4163350"/>
              <a:ext cx="24675" cy="31575"/>
            </a:xfrm>
            <a:custGeom>
              <a:avLst/>
              <a:gdLst/>
              <a:ahLst/>
              <a:cxnLst/>
              <a:rect l="l" t="t" r="r" b="b"/>
              <a:pathLst>
                <a:path w="987" h="1263" extrusionOk="0">
                  <a:moveTo>
                    <a:pt x="271" y="0"/>
                  </a:moveTo>
                  <a:cubicBezTo>
                    <a:pt x="103" y="0"/>
                    <a:pt x="1" y="162"/>
                    <a:pt x="1" y="375"/>
                  </a:cubicBezTo>
                  <a:cubicBezTo>
                    <a:pt x="1" y="671"/>
                    <a:pt x="198" y="1066"/>
                    <a:pt x="494" y="1164"/>
                  </a:cubicBezTo>
                  <a:cubicBezTo>
                    <a:pt x="592" y="1230"/>
                    <a:pt x="680" y="1263"/>
                    <a:pt x="753" y="1263"/>
                  </a:cubicBezTo>
                  <a:cubicBezTo>
                    <a:pt x="899" y="1263"/>
                    <a:pt x="987" y="1131"/>
                    <a:pt x="987" y="868"/>
                  </a:cubicBezTo>
                  <a:cubicBezTo>
                    <a:pt x="987" y="573"/>
                    <a:pt x="790" y="277"/>
                    <a:pt x="494" y="80"/>
                  </a:cubicBezTo>
                  <a:cubicBezTo>
                    <a:pt x="411" y="24"/>
                    <a:pt x="336" y="0"/>
                    <a:pt x="271"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7"/>
            <p:cNvSpPr/>
            <p:nvPr/>
          </p:nvSpPr>
          <p:spPr>
            <a:xfrm>
              <a:off x="5582525" y="2446400"/>
              <a:ext cx="69050" cy="35775"/>
            </a:xfrm>
            <a:custGeom>
              <a:avLst/>
              <a:gdLst/>
              <a:ahLst/>
              <a:cxnLst/>
              <a:rect l="l" t="t" r="r" b="b"/>
              <a:pathLst>
                <a:path w="2762" h="1431" extrusionOk="0">
                  <a:moveTo>
                    <a:pt x="1381" y="0"/>
                  </a:moveTo>
                  <a:cubicBezTo>
                    <a:pt x="1061" y="0"/>
                    <a:pt x="740" y="74"/>
                    <a:pt x="494" y="222"/>
                  </a:cubicBezTo>
                  <a:cubicBezTo>
                    <a:pt x="1" y="518"/>
                    <a:pt x="1" y="1011"/>
                    <a:pt x="494" y="1208"/>
                  </a:cubicBezTo>
                  <a:cubicBezTo>
                    <a:pt x="740" y="1356"/>
                    <a:pt x="1061" y="1430"/>
                    <a:pt x="1381" y="1430"/>
                  </a:cubicBezTo>
                  <a:cubicBezTo>
                    <a:pt x="1702" y="1430"/>
                    <a:pt x="2022" y="1356"/>
                    <a:pt x="2269" y="1208"/>
                  </a:cubicBezTo>
                  <a:cubicBezTo>
                    <a:pt x="2762" y="1011"/>
                    <a:pt x="2762" y="518"/>
                    <a:pt x="2269" y="222"/>
                  </a:cubicBezTo>
                  <a:cubicBezTo>
                    <a:pt x="2022" y="74"/>
                    <a:pt x="1702" y="0"/>
                    <a:pt x="1381" y="0"/>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7"/>
            <p:cNvSpPr/>
            <p:nvPr/>
          </p:nvSpPr>
          <p:spPr>
            <a:xfrm>
              <a:off x="4529850" y="1386950"/>
              <a:ext cx="490625" cy="1841600"/>
            </a:xfrm>
            <a:custGeom>
              <a:avLst/>
              <a:gdLst/>
              <a:ahLst/>
              <a:cxnLst/>
              <a:rect l="l" t="t" r="r" b="b"/>
              <a:pathLst>
                <a:path w="19625" h="73664" extrusionOk="0">
                  <a:moveTo>
                    <a:pt x="1" y="0"/>
                  </a:moveTo>
                  <a:lnTo>
                    <a:pt x="1" y="62323"/>
                  </a:lnTo>
                  <a:lnTo>
                    <a:pt x="19624" y="73663"/>
                  </a:lnTo>
                  <a:lnTo>
                    <a:pt x="19624" y="11340"/>
                  </a:lnTo>
                  <a:lnTo>
                    <a:pt x="1" y="0"/>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7"/>
            <p:cNvSpPr/>
            <p:nvPr/>
          </p:nvSpPr>
          <p:spPr>
            <a:xfrm>
              <a:off x="5020450" y="1458425"/>
              <a:ext cx="367350" cy="1770125"/>
            </a:xfrm>
            <a:custGeom>
              <a:avLst/>
              <a:gdLst/>
              <a:ahLst/>
              <a:cxnLst/>
              <a:rect l="l" t="t" r="r" b="b"/>
              <a:pathLst>
                <a:path w="14694" h="70805" extrusionOk="0">
                  <a:moveTo>
                    <a:pt x="14693" y="1"/>
                  </a:moveTo>
                  <a:lnTo>
                    <a:pt x="0" y="8481"/>
                  </a:lnTo>
                  <a:lnTo>
                    <a:pt x="0" y="70804"/>
                  </a:lnTo>
                  <a:lnTo>
                    <a:pt x="14693" y="62323"/>
                  </a:lnTo>
                  <a:lnTo>
                    <a:pt x="14693" y="1"/>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7"/>
            <p:cNvSpPr/>
            <p:nvPr/>
          </p:nvSpPr>
          <p:spPr>
            <a:xfrm>
              <a:off x="4529850" y="1174925"/>
              <a:ext cx="857950" cy="495550"/>
            </a:xfrm>
            <a:custGeom>
              <a:avLst/>
              <a:gdLst/>
              <a:ahLst/>
              <a:cxnLst/>
              <a:rect l="l" t="t" r="r" b="b"/>
              <a:pathLst>
                <a:path w="34318" h="19822" extrusionOk="0">
                  <a:moveTo>
                    <a:pt x="14694" y="0"/>
                  </a:moveTo>
                  <a:lnTo>
                    <a:pt x="1" y="8481"/>
                  </a:lnTo>
                  <a:lnTo>
                    <a:pt x="19624" y="19821"/>
                  </a:lnTo>
                  <a:lnTo>
                    <a:pt x="34317" y="11341"/>
                  </a:lnTo>
                  <a:lnTo>
                    <a:pt x="14694" y="0"/>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7"/>
            <p:cNvSpPr/>
            <p:nvPr/>
          </p:nvSpPr>
          <p:spPr>
            <a:xfrm>
              <a:off x="5008125" y="1670450"/>
              <a:ext cx="24675" cy="1558100"/>
            </a:xfrm>
            <a:custGeom>
              <a:avLst/>
              <a:gdLst/>
              <a:ahLst/>
              <a:cxnLst/>
              <a:rect l="l" t="t" r="r" b="b"/>
              <a:pathLst>
                <a:path w="987" h="62324" extrusionOk="0">
                  <a:moveTo>
                    <a:pt x="493" y="0"/>
                  </a:moveTo>
                  <a:cubicBezTo>
                    <a:pt x="493" y="0"/>
                    <a:pt x="395" y="3846"/>
                    <a:pt x="395" y="9664"/>
                  </a:cubicBezTo>
                  <a:cubicBezTo>
                    <a:pt x="197" y="15581"/>
                    <a:pt x="197" y="23371"/>
                    <a:pt x="99" y="31162"/>
                  </a:cubicBezTo>
                  <a:cubicBezTo>
                    <a:pt x="99" y="38952"/>
                    <a:pt x="99" y="46742"/>
                    <a:pt x="99" y="52561"/>
                  </a:cubicBezTo>
                  <a:cubicBezTo>
                    <a:pt x="0" y="55519"/>
                    <a:pt x="0" y="57886"/>
                    <a:pt x="0" y="59661"/>
                  </a:cubicBezTo>
                  <a:cubicBezTo>
                    <a:pt x="0" y="60449"/>
                    <a:pt x="0" y="61140"/>
                    <a:pt x="99" y="61633"/>
                  </a:cubicBezTo>
                  <a:cubicBezTo>
                    <a:pt x="296" y="62027"/>
                    <a:pt x="493" y="62323"/>
                    <a:pt x="493" y="62323"/>
                  </a:cubicBezTo>
                  <a:cubicBezTo>
                    <a:pt x="493" y="62323"/>
                    <a:pt x="691" y="62027"/>
                    <a:pt x="789" y="61633"/>
                  </a:cubicBezTo>
                  <a:cubicBezTo>
                    <a:pt x="986" y="61140"/>
                    <a:pt x="888" y="60449"/>
                    <a:pt x="986" y="59661"/>
                  </a:cubicBezTo>
                  <a:cubicBezTo>
                    <a:pt x="986" y="57886"/>
                    <a:pt x="986" y="55519"/>
                    <a:pt x="888" y="52561"/>
                  </a:cubicBezTo>
                  <a:cubicBezTo>
                    <a:pt x="888" y="46742"/>
                    <a:pt x="888" y="38952"/>
                    <a:pt x="888" y="31162"/>
                  </a:cubicBezTo>
                  <a:cubicBezTo>
                    <a:pt x="789" y="23371"/>
                    <a:pt x="789" y="15581"/>
                    <a:pt x="691" y="9664"/>
                  </a:cubicBezTo>
                  <a:cubicBezTo>
                    <a:pt x="592" y="3846"/>
                    <a:pt x="493" y="0"/>
                    <a:pt x="4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7"/>
            <p:cNvSpPr/>
            <p:nvPr/>
          </p:nvSpPr>
          <p:spPr>
            <a:xfrm>
              <a:off x="5020450" y="1452475"/>
              <a:ext cx="369475" cy="218000"/>
            </a:xfrm>
            <a:custGeom>
              <a:avLst/>
              <a:gdLst/>
              <a:ahLst/>
              <a:cxnLst/>
              <a:rect l="l" t="t" r="r" b="b"/>
              <a:pathLst>
                <a:path w="14779" h="8720" extrusionOk="0">
                  <a:moveTo>
                    <a:pt x="14224" y="1"/>
                  </a:moveTo>
                  <a:cubicBezTo>
                    <a:pt x="14085" y="1"/>
                    <a:pt x="13945" y="70"/>
                    <a:pt x="13806" y="140"/>
                  </a:cubicBezTo>
                  <a:cubicBezTo>
                    <a:pt x="13411" y="436"/>
                    <a:pt x="12918" y="732"/>
                    <a:pt x="12228" y="1126"/>
                  </a:cubicBezTo>
                  <a:cubicBezTo>
                    <a:pt x="10848" y="1915"/>
                    <a:pt x="8974" y="3000"/>
                    <a:pt x="7199" y="4183"/>
                  </a:cubicBezTo>
                  <a:cubicBezTo>
                    <a:pt x="5325" y="5268"/>
                    <a:pt x="3550" y="6353"/>
                    <a:pt x="2170" y="7240"/>
                  </a:cubicBezTo>
                  <a:cubicBezTo>
                    <a:pt x="888" y="8128"/>
                    <a:pt x="0" y="8719"/>
                    <a:pt x="0" y="8719"/>
                  </a:cubicBezTo>
                  <a:cubicBezTo>
                    <a:pt x="0" y="8719"/>
                    <a:pt x="986" y="8226"/>
                    <a:pt x="2367" y="7536"/>
                  </a:cubicBezTo>
                  <a:cubicBezTo>
                    <a:pt x="3846" y="6846"/>
                    <a:pt x="5621" y="5761"/>
                    <a:pt x="7495" y="4775"/>
                  </a:cubicBezTo>
                  <a:cubicBezTo>
                    <a:pt x="9368" y="3789"/>
                    <a:pt x="11242" y="2704"/>
                    <a:pt x="12623" y="1915"/>
                  </a:cubicBezTo>
                  <a:cubicBezTo>
                    <a:pt x="13313" y="1521"/>
                    <a:pt x="13905" y="1225"/>
                    <a:pt x="14299" y="929"/>
                  </a:cubicBezTo>
                  <a:cubicBezTo>
                    <a:pt x="14496" y="830"/>
                    <a:pt x="14693" y="830"/>
                    <a:pt x="14693" y="633"/>
                  </a:cubicBezTo>
                  <a:cubicBezTo>
                    <a:pt x="14779" y="463"/>
                    <a:pt x="14717" y="219"/>
                    <a:pt x="14698" y="219"/>
                  </a:cubicBezTo>
                  <a:lnTo>
                    <a:pt x="14698" y="219"/>
                  </a:lnTo>
                  <a:cubicBezTo>
                    <a:pt x="14695" y="219"/>
                    <a:pt x="14693" y="225"/>
                    <a:pt x="14693" y="239"/>
                  </a:cubicBezTo>
                  <a:cubicBezTo>
                    <a:pt x="14693" y="239"/>
                    <a:pt x="14595" y="42"/>
                    <a:pt x="14398" y="42"/>
                  </a:cubicBezTo>
                  <a:cubicBezTo>
                    <a:pt x="14340" y="13"/>
                    <a:pt x="14282" y="1"/>
                    <a:pt x="14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7"/>
            <p:cNvSpPr/>
            <p:nvPr/>
          </p:nvSpPr>
          <p:spPr>
            <a:xfrm>
              <a:off x="3916000" y="1951500"/>
              <a:ext cx="490600" cy="1629575"/>
            </a:xfrm>
            <a:custGeom>
              <a:avLst/>
              <a:gdLst/>
              <a:ahLst/>
              <a:cxnLst/>
              <a:rect l="l" t="t" r="r" b="b"/>
              <a:pathLst>
                <a:path w="19624" h="65183" extrusionOk="0">
                  <a:moveTo>
                    <a:pt x="0" y="0"/>
                  </a:moveTo>
                  <a:lnTo>
                    <a:pt x="0" y="53842"/>
                  </a:lnTo>
                  <a:lnTo>
                    <a:pt x="19624" y="65183"/>
                  </a:lnTo>
                  <a:lnTo>
                    <a:pt x="19624" y="11341"/>
                  </a:lnTo>
                  <a:lnTo>
                    <a:pt x="0" y="0"/>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7"/>
            <p:cNvSpPr/>
            <p:nvPr/>
          </p:nvSpPr>
          <p:spPr>
            <a:xfrm>
              <a:off x="4406600" y="2022975"/>
              <a:ext cx="369800" cy="1558100"/>
            </a:xfrm>
            <a:custGeom>
              <a:avLst/>
              <a:gdLst/>
              <a:ahLst/>
              <a:cxnLst/>
              <a:rect l="l" t="t" r="r" b="b"/>
              <a:pathLst>
                <a:path w="14792" h="62324" extrusionOk="0">
                  <a:moveTo>
                    <a:pt x="14693" y="1"/>
                  </a:moveTo>
                  <a:lnTo>
                    <a:pt x="0" y="8482"/>
                  </a:lnTo>
                  <a:lnTo>
                    <a:pt x="0" y="62324"/>
                  </a:lnTo>
                  <a:lnTo>
                    <a:pt x="14792" y="53843"/>
                  </a:lnTo>
                  <a:lnTo>
                    <a:pt x="14693" y="1"/>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7"/>
            <p:cNvSpPr/>
            <p:nvPr/>
          </p:nvSpPr>
          <p:spPr>
            <a:xfrm>
              <a:off x="3916000" y="1737000"/>
              <a:ext cx="857950" cy="498025"/>
            </a:xfrm>
            <a:custGeom>
              <a:avLst/>
              <a:gdLst/>
              <a:ahLst/>
              <a:cxnLst/>
              <a:rect l="l" t="t" r="r" b="b"/>
              <a:pathLst>
                <a:path w="34318" h="19921" extrusionOk="0">
                  <a:moveTo>
                    <a:pt x="14693" y="1"/>
                  </a:moveTo>
                  <a:lnTo>
                    <a:pt x="0" y="8580"/>
                  </a:lnTo>
                  <a:lnTo>
                    <a:pt x="19624" y="19921"/>
                  </a:lnTo>
                  <a:lnTo>
                    <a:pt x="34317" y="11440"/>
                  </a:lnTo>
                  <a:lnTo>
                    <a:pt x="14693"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7"/>
            <p:cNvSpPr/>
            <p:nvPr/>
          </p:nvSpPr>
          <p:spPr>
            <a:xfrm>
              <a:off x="4394250" y="2235000"/>
              <a:ext cx="27150" cy="1346075"/>
            </a:xfrm>
            <a:custGeom>
              <a:avLst/>
              <a:gdLst/>
              <a:ahLst/>
              <a:cxnLst/>
              <a:rect l="l" t="t" r="r" b="b"/>
              <a:pathLst>
                <a:path w="1086" h="53843" extrusionOk="0">
                  <a:moveTo>
                    <a:pt x="494" y="1"/>
                  </a:moveTo>
                  <a:cubicBezTo>
                    <a:pt x="494" y="1"/>
                    <a:pt x="494" y="3353"/>
                    <a:pt x="395" y="8383"/>
                  </a:cubicBezTo>
                  <a:cubicBezTo>
                    <a:pt x="297" y="13412"/>
                    <a:pt x="198" y="20216"/>
                    <a:pt x="198" y="26922"/>
                  </a:cubicBezTo>
                  <a:cubicBezTo>
                    <a:pt x="100" y="33627"/>
                    <a:pt x="100" y="40431"/>
                    <a:pt x="100" y="45461"/>
                  </a:cubicBezTo>
                  <a:cubicBezTo>
                    <a:pt x="100" y="48024"/>
                    <a:pt x="100" y="50095"/>
                    <a:pt x="100" y="51574"/>
                  </a:cubicBezTo>
                  <a:cubicBezTo>
                    <a:pt x="100" y="52265"/>
                    <a:pt x="1" y="52856"/>
                    <a:pt x="198" y="53251"/>
                  </a:cubicBezTo>
                  <a:cubicBezTo>
                    <a:pt x="297" y="53645"/>
                    <a:pt x="494" y="53843"/>
                    <a:pt x="494" y="53843"/>
                  </a:cubicBezTo>
                  <a:cubicBezTo>
                    <a:pt x="494" y="53843"/>
                    <a:pt x="691" y="53645"/>
                    <a:pt x="888" y="53251"/>
                  </a:cubicBezTo>
                  <a:cubicBezTo>
                    <a:pt x="1086" y="52856"/>
                    <a:pt x="987" y="52265"/>
                    <a:pt x="987" y="51574"/>
                  </a:cubicBezTo>
                  <a:cubicBezTo>
                    <a:pt x="987" y="50095"/>
                    <a:pt x="987" y="48024"/>
                    <a:pt x="987" y="45461"/>
                  </a:cubicBezTo>
                  <a:cubicBezTo>
                    <a:pt x="987" y="40431"/>
                    <a:pt x="888" y="33627"/>
                    <a:pt x="888" y="26922"/>
                  </a:cubicBezTo>
                  <a:cubicBezTo>
                    <a:pt x="790" y="20216"/>
                    <a:pt x="790" y="13412"/>
                    <a:pt x="691" y="8383"/>
                  </a:cubicBezTo>
                  <a:cubicBezTo>
                    <a:pt x="593" y="3353"/>
                    <a:pt x="494" y="1"/>
                    <a:pt x="4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7"/>
            <p:cNvSpPr/>
            <p:nvPr/>
          </p:nvSpPr>
          <p:spPr>
            <a:xfrm>
              <a:off x="4406600" y="2017025"/>
              <a:ext cx="369800" cy="218000"/>
            </a:xfrm>
            <a:custGeom>
              <a:avLst/>
              <a:gdLst/>
              <a:ahLst/>
              <a:cxnLst/>
              <a:rect l="l" t="t" r="r" b="b"/>
              <a:pathLst>
                <a:path w="14792" h="8720" extrusionOk="0">
                  <a:moveTo>
                    <a:pt x="14244" y="1"/>
                  </a:moveTo>
                  <a:cubicBezTo>
                    <a:pt x="14134" y="1"/>
                    <a:pt x="14044" y="71"/>
                    <a:pt x="13904" y="140"/>
                  </a:cubicBezTo>
                  <a:cubicBezTo>
                    <a:pt x="13411" y="436"/>
                    <a:pt x="12918" y="732"/>
                    <a:pt x="12228" y="1126"/>
                  </a:cubicBezTo>
                  <a:cubicBezTo>
                    <a:pt x="10847" y="1915"/>
                    <a:pt x="8974" y="3000"/>
                    <a:pt x="7199" y="4183"/>
                  </a:cubicBezTo>
                  <a:cubicBezTo>
                    <a:pt x="5325" y="5268"/>
                    <a:pt x="3550" y="6353"/>
                    <a:pt x="2268" y="7240"/>
                  </a:cubicBezTo>
                  <a:cubicBezTo>
                    <a:pt x="888" y="8128"/>
                    <a:pt x="0" y="8720"/>
                    <a:pt x="0" y="8720"/>
                  </a:cubicBezTo>
                  <a:cubicBezTo>
                    <a:pt x="0" y="8720"/>
                    <a:pt x="986" y="8226"/>
                    <a:pt x="2367" y="7536"/>
                  </a:cubicBezTo>
                  <a:cubicBezTo>
                    <a:pt x="3846" y="6846"/>
                    <a:pt x="5719" y="5761"/>
                    <a:pt x="7593" y="4775"/>
                  </a:cubicBezTo>
                  <a:cubicBezTo>
                    <a:pt x="9467" y="3789"/>
                    <a:pt x="11242" y="2704"/>
                    <a:pt x="12622" y="1915"/>
                  </a:cubicBezTo>
                  <a:cubicBezTo>
                    <a:pt x="13411" y="1521"/>
                    <a:pt x="13904" y="1225"/>
                    <a:pt x="14299" y="1028"/>
                  </a:cubicBezTo>
                  <a:cubicBezTo>
                    <a:pt x="14496" y="831"/>
                    <a:pt x="14693" y="831"/>
                    <a:pt x="14792" y="633"/>
                  </a:cubicBezTo>
                  <a:cubicBezTo>
                    <a:pt x="14792" y="436"/>
                    <a:pt x="14693" y="239"/>
                    <a:pt x="14693" y="239"/>
                  </a:cubicBezTo>
                  <a:cubicBezTo>
                    <a:pt x="14792" y="239"/>
                    <a:pt x="14595" y="42"/>
                    <a:pt x="14397" y="42"/>
                  </a:cubicBezTo>
                  <a:cubicBezTo>
                    <a:pt x="14340" y="13"/>
                    <a:pt x="14290" y="1"/>
                    <a:pt x="142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7"/>
            <p:cNvSpPr/>
            <p:nvPr/>
          </p:nvSpPr>
          <p:spPr>
            <a:xfrm>
              <a:off x="3302150" y="2661500"/>
              <a:ext cx="490600" cy="1274575"/>
            </a:xfrm>
            <a:custGeom>
              <a:avLst/>
              <a:gdLst/>
              <a:ahLst/>
              <a:cxnLst/>
              <a:rect l="l" t="t" r="r" b="b"/>
              <a:pathLst>
                <a:path w="19624" h="50983" extrusionOk="0">
                  <a:moveTo>
                    <a:pt x="0" y="0"/>
                  </a:moveTo>
                  <a:lnTo>
                    <a:pt x="0" y="39642"/>
                  </a:lnTo>
                  <a:lnTo>
                    <a:pt x="19624" y="50983"/>
                  </a:lnTo>
                  <a:lnTo>
                    <a:pt x="19624" y="11341"/>
                  </a:lnTo>
                  <a:lnTo>
                    <a:pt x="0" y="0"/>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7"/>
            <p:cNvSpPr/>
            <p:nvPr/>
          </p:nvSpPr>
          <p:spPr>
            <a:xfrm>
              <a:off x="3792725" y="2733000"/>
              <a:ext cx="369825" cy="1203075"/>
            </a:xfrm>
            <a:custGeom>
              <a:avLst/>
              <a:gdLst/>
              <a:ahLst/>
              <a:cxnLst/>
              <a:rect l="l" t="t" r="r" b="b"/>
              <a:pathLst>
                <a:path w="14793" h="48123" extrusionOk="0">
                  <a:moveTo>
                    <a:pt x="14792" y="0"/>
                  </a:moveTo>
                  <a:lnTo>
                    <a:pt x="1" y="8481"/>
                  </a:lnTo>
                  <a:lnTo>
                    <a:pt x="1" y="48123"/>
                  </a:lnTo>
                  <a:lnTo>
                    <a:pt x="14792" y="39642"/>
                  </a:lnTo>
                  <a:lnTo>
                    <a:pt x="14792" y="0"/>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7"/>
            <p:cNvSpPr/>
            <p:nvPr/>
          </p:nvSpPr>
          <p:spPr>
            <a:xfrm>
              <a:off x="3302150" y="2449475"/>
              <a:ext cx="860400" cy="495550"/>
            </a:xfrm>
            <a:custGeom>
              <a:avLst/>
              <a:gdLst/>
              <a:ahLst/>
              <a:cxnLst/>
              <a:rect l="l" t="t" r="r" b="b"/>
              <a:pathLst>
                <a:path w="34416" h="19822" extrusionOk="0">
                  <a:moveTo>
                    <a:pt x="14792" y="1"/>
                  </a:moveTo>
                  <a:lnTo>
                    <a:pt x="0" y="8481"/>
                  </a:lnTo>
                  <a:lnTo>
                    <a:pt x="19624" y="19822"/>
                  </a:lnTo>
                  <a:lnTo>
                    <a:pt x="34415" y="11341"/>
                  </a:lnTo>
                  <a:lnTo>
                    <a:pt x="14792"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7"/>
            <p:cNvSpPr/>
            <p:nvPr/>
          </p:nvSpPr>
          <p:spPr>
            <a:xfrm>
              <a:off x="3780400" y="2945000"/>
              <a:ext cx="27150" cy="991075"/>
            </a:xfrm>
            <a:custGeom>
              <a:avLst/>
              <a:gdLst/>
              <a:ahLst/>
              <a:cxnLst/>
              <a:rect l="l" t="t" r="r" b="b"/>
              <a:pathLst>
                <a:path w="1086" h="39643" extrusionOk="0">
                  <a:moveTo>
                    <a:pt x="494" y="1"/>
                  </a:moveTo>
                  <a:cubicBezTo>
                    <a:pt x="494" y="1"/>
                    <a:pt x="494" y="2466"/>
                    <a:pt x="395" y="6115"/>
                  </a:cubicBezTo>
                  <a:cubicBezTo>
                    <a:pt x="297" y="9862"/>
                    <a:pt x="198" y="14891"/>
                    <a:pt x="198" y="19822"/>
                  </a:cubicBezTo>
                  <a:cubicBezTo>
                    <a:pt x="99" y="24752"/>
                    <a:pt x="99" y="29683"/>
                    <a:pt x="99" y="33430"/>
                  </a:cubicBezTo>
                  <a:cubicBezTo>
                    <a:pt x="99" y="35304"/>
                    <a:pt x="99" y="36882"/>
                    <a:pt x="99" y="37966"/>
                  </a:cubicBezTo>
                  <a:cubicBezTo>
                    <a:pt x="99" y="38459"/>
                    <a:pt x="1" y="38854"/>
                    <a:pt x="198" y="39150"/>
                  </a:cubicBezTo>
                  <a:cubicBezTo>
                    <a:pt x="297" y="39445"/>
                    <a:pt x="494" y="39643"/>
                    <a:pt x="494" y="39643"/>
                  </a:cubicBezTo>
                  <a:cubicBezTo>
                    <a:pt x="494" y="39643"/>
                    <a:pt x="790" y="39445"/>
                    <a:pt x="888" y="39150"/>
                  </a:cubicBezTo>
                  <a:cubicBezTo>
                    <a:pt x="1085" y="38952"/>
                    <a:pt x="987" y="38459"/>
                    <a:pt x="987" y="37966"/>
                  </a:cubicBezTo>
                  <a:cubicBezTo>
                    <a:pt x="987" y="36882"/>
                    <a:pt x="987" y="35304"/>
                    <a:pt x="987" y="33430"/>
                  </a:cubicBezTo>
                  <a:cubicBezTo>
                    <a:pt x="987" y="29683"/>
                    <a:pt x="987" y="24752"/>
                    <a:pt x="888" y="19822"/>
                  </a:cubicBezTo>
                  <a:cubicBezTo>
                    <a:pt x="790" y="14891"/>
                    <a:pt x="790" y="9862"/>
                    <a:pt x="691" y="6115"/>
                  </a:cubicBezTo>
                  <a:cubicBezTo>
                    <a:pt x="592" y="2466"/>
                    <a:pt x="494" y="1"/>
                    <a:pt x="4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7"/>
            <p:cNvSpPr/>
            <p:nvPr/>
          </p:nvSpPr>
          <p:spPr>
            <a:xfrm>
              <a:off x="3792725" y="2724925"/>
              <a:ext cx="369825" cy="220100"/>
            </a:xfrm>
            <a:custGeom>
              <a:avLst/>
              <a:gdLst/>
              <a:ahLst/>
              <a:cxnLst/>
              <a:rect l="l" t="t" r="r" b="b"/>
              <a:pathLst>
                <a:path w="14793" h="8804" extrusionOk="0">
                  <a:moveTo>
                    <a:pt x="14294" y="0"/>
                  </a:moveTo>
                  <a:cubicBezTo>
                    <a:pt x="14160" y="0"/>
                    <a:pt x="14065" y="145"/>
                    <a:pt x="13905" y="224"/>
                  </a:cubicBezTo>
                  <a:cubicBezTo>
                    <a:pt x="13511" y="422"/>
                    <a:pt x="12919" y="816"/>
                    <a:pt x="12229" y="1211"/>
                  </a:cubicBezTo>
                  <a:cubicBezTo>
                    <a:pt x="10848" y="2000"/>
                    <a:pt x="9073" y="3084"/>
                    <a:pt x="7199" y="4169"/>
                  </a:cubicBezTo>
                  <a:cubicBezTo>
                    <a:pt x="5424" y="5352"/>
                    <a:pt x="3551" y="6437"/>
                    <a:pt x="2269" y="7325"/>
                  </a:cubicBezTo>
                  <a:cubicBezTo>
                    <a:pt x="888" y="8212"/>
                    <a:pt x="1" y="8804"/>
                    <a:pt x="1" y="8804"/>
                  </a:cubicBezTo>
                  <a:cubicBezTo>
                    <a:pt x="1" y="8804"/>
                    <a:pt x="987" y="8311"/>
                    <a:pt x="2466" y="7522"/>
                  </a:cubicBezTo>
                  <a:cubicBezTo>
                    <a:pt x="3847" y="6831"/>
                    <a:pt x="5720" y="5845"/>
                    <a:pt x="7594" y="4859"/>
                  </a:cubicBezTo>
                  <a:cubicBezTo>
                    <a:pt x="9467" y="3775"/>
                    <a:pt x="11341" y="2788"/>
                    <a:pt x="12722" y="2000"/>
                  </a:cubicBezTo>
                  <a:cubicBezTo>
                    <a:pt x="13412" y="1605"/>
                    <a:pt x="14004" y="1309"/>
                    <a:pt x="14398" y="1013"/>
                  </a:cubicBezTo>
                  <a:cubicBezTo>
                    <a:pt x="14595" y="915"/>
                    <a:pt x="14792" y="915"/>
                    <a:pt x="14792" y="619"/>
                  </a:cubicBezTo>
                  <a:cubicBezTo>
                    <a:pt x="14792" y="549"/>
                    <a:pt x="14792" y="381"/>
                    <a:pt x="14792" y="323"/>
                  </a:cubicBezTo>
                  <a:cubicBezTo>
                    <a:pt x="14792" y="323"/>
                    <a:pt x="14595" y="126"/>
                    <a:pt x="14398" y="27"/>
                  </a:cubicBezTo>
                  <a:cubicBezTo>
                    <a:pt x="14360" y="8"/>
                    <a:pt x="14326" y="0"/>
                    <a:pt x="14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7"/>
            <p:cNvSpPr/>
            <p:nvPr/>
          </p:nvSpPr>
          <p:spPr>
            <a:xfrm>
              <a:off x="2690750" y="3297550"/>
              <a:ext cx="490625" cy="993525"/>
            </a:xfrm>
            <a:custGeom>
              <a:avLst/>
              <a:gdLst/>
              <a:ahLst/>
              <a:cxnLst/>
              <a:rect l="l" t="t" r="r" b="b"/>
              <a:pathLst>
                <a:path w="19625" h="39741" extrusionOk="0">
                  <a:moveTo>
                    <a:pt x="0" y="0"/>
                  </a:moveTo>
                  <a:lnTo>
                    <a:pt x="0" y="28400"/>
                  </a:lnTo>
                  <a:lnTo>
                    <a:pt x="19624" y="39741"/>
                  </a:lnTo>
                  <a:lnTo>
                    <a:pt x="19624" y="11341"/>
                  </a:lnTo>
                  <a:lnTo>
                    <a:pt x="0" y="0"/>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7"/>
            <p:cNvSpPr/>
            <p:nvPr/>
          </p:nvSpPr>
          <p:spPr>
            <a:xfrm>
              <a:off x="3181350" y="3369025"/>
              <a:ext cx="367350" cy="922050"/>
            </a:xfrm>
            <a:custGeom>
              <a:avLst/>
              <a:gdLst/>
              <a:ahLst/>
              <a:cxnLst/>
              <a:rect l="l" t="t" r="r" b="b"/>
              <a:pathLst>
                <a:path w="14694" h="36882" extrusionOk="0">
                  <a:moveTo>
                    <a:pt x="14693" y="1"/>
                  </a:moveTo>
                  <a:lnTo>
                    <a:pt x="0" y="8482"/>
                  </a:lnTo>
                  <a:lnTo>
                    <a:pt x="0" y="36882"/>
                  </a:lnTo>
                  <a:lnTo>
                    <a:pt x="14693" y="28303"/>
                  </a:lnTo>
                  <a:lnTo>
                    <a:pt x="14693" y="1"/>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7"/>
            <p:cNvSpPr/>
            <p:nvPr/>
          </p:nvSpPr>
          <p:spPr>
            <a:xfrm>
              <a:off x="2690750" y="3085525"/>
              <a:ext cx="857950" cy="495550"/>
            </a:xfrm>
            <a:custGeom>
              <a:avLst/>
              <a:gdLst/>
              <a:ahLst/>
              <a:cxnLst/>
              <a:rect l="l" t="t" r="r" b="b"/>
              <a:pathLst>
                <a:path w="34318" h="19822" extrusionOk="0">
                  <a:moveTo>
                    <a:pt x="14693" y="1"/>
                  </a:moveTo>
                  <a:lnTo>
                    <a:pt x="0" y="8481"/>
                  </a:lnTo>
                  <a:lnTo>
                    <a:pt x="19624" y="19822"/>
                  </a:lnTo>
                  <a:lnTo>
                    <a:pt x="34317" y="11341"/>
                  </a:lnTo>
                  <a:lnTo>
                    <a:pt x="14693"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7"/>
            <p:cNvSpPr/>
            <p:nvPr/>
          </p:nvSpPr>
          <p:spPr>
            <a:xfrm>
              <a:off x="3169000" y="3581050"/>
              <a:ext cx="24700" cy="710025"/>
            </a:xfrm>
            <a:custGeom>
              <a:avLst/>
              <a:gdLst/>
              <a:ahLst/>
              <a:cxnLst/>
              <a:rect l="l" t="t" r="r" b="b"/>
              <a:pathLst>
                <a:path w="988" h="28401" extrusionOk="0">
                  <a:moveTo>
                    <a:pt x="494" y="1"/>
                  </a:moveTo>
                  <a:cubicBezTo>
                    <a:pt x="494" y="1"/>
                    <a:pt x="395" y="1776"/>
                    <a:pt x="297" y="4438"/>
                  </a:cubicBezTo>
                  <a:cubicBezTo>
                    <a:pt x="198" y="7101"/>
                    <a:pt x="198" y="10651"/>
                    <a:pt x="100" y="14201"/>
                  </a:cubicBezTo>
                  <a:cubicBezTo>
                    <a:pt x="100" y="17751"/>
                    <a:pt x="100" y="21301"/>
                    <a:pt x="1" y="23963"/>
                  </a:cubicBezTo>
                  <a:cubicBezTo>
                    <a:pt x="1" y="25245"/>
                    <a:pt x="1" y="26330"/>
                    <a:pt x="1" y="27119"/>
                  </a:cubicBezTo>
                  <a:cubicBezTo>
                    <a:pt x="1" y="27513"/>
                    <a:pt x="1" y="27809"/>
                    <a:pt x="100" y="28006"/>
                  </a:cubicBezTo>
                  <a:cubicBezTo>
                    <a:pt x="297" y="28302"/>
                    <a:pt x="494" y="28401"/>
                    <a:pt x="494" y="28401"/>
                  </a:cubicBezTo>
                  <a:cubicBezTo>
                    <a:pt x="494" y="28401"/>
                    <a:pt x="691" y="28302"/>
                    <a:pt x="790" y="28006"/>
                  </a:cubicBezTo>
                  <a:cubicBezTo>
                    <a:pt x="987" y="27809"/>
                    <a:pt x="889" y="27513"/>
                    <a:pt x="889" y="27119"/>
                  </a:cubicBezTo>
                  <a:cubicBezTo>
                    <a:pt x="889" y="26429"/>
                    <a:pt x="889" y="25245"/>
                    <a:pt x="889" y="23963"/>
                  </a:cubicBezTo>
                  <a:cubicBezTo>
                    <a:pt x="889" y="21301"/>
                    <a:pt x="889" y="17751"/>
                    <a:pt x="889" y="14201"/>
                  </a:cubicBezTo>
                  <a:cubicBezTo>
                    <a:pt x="790" y="10651"/>
                    <a:pt x="691" y="7101"/>
                    <a:pt x="593" y="4438"/>
                  </a:cubicBezTo>
                  <a:cubicBezTo>
                    <a:pt x="593" y="1776"/>
                    <a:pt x="494" y="1"/>
                    <a:pt x="4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7"/>
            <p:cNvSpPr/>
            <p:nvPr/>
          </p:nvSpPr>
          <p:spPr>
            <a:xfrm>
              <a:off x="3181350" y="3363425"/>
              <a:ext cx="369800" cy="217650"/>
            </a:xfrm>
            <a:custGeom>
              <a:avLst/>
              <a:gdLst/>
              <a:ahLst/>
              <a:cxnLst/>
              <a:rect l="l" t="t" r="r" b="b"/>
              <a:pathLst>
                <a:path w="14792" h="8706" extrusionOk="0">
                  <a:moveTo>
                    <a:pt x="14293" y="1"/>
                  </a:moveTo>
                  <a:cubicBezTo>
                    <a:pt x="14155" y="1"/>
                    <a:pt x="14045" y="145"/>
                    <a:pt x="13806" y="225"/>
                  </a:cubicBezTo>
                  <a:cubicBezTo>
                    <a:pt x="13411" y="422"/>
                    <a:pt x="12918" y="718"/>
                    <a:pt x="12228" y="1211"/>
                  </a:cubicBezTo>
                  <a:cubicBezTo>
                    <a:pt x="10847" y="2000"/>
                    <a:pt x="8974" y="3085"/>
                    <a:pt x="7199" y="4169"/>
                  </a:cubicBezTo>
                  <a:cubicBezTo>
                    <a:pt x="5325" y="5254"/>
                    <a:pt x="3550" y="6339"/>
                    <a:pt x="2170" y="7226"/>
                  </a:cubicBezTo>
                  <a:cubicBezTo>
                    <a:pt x="888" y="8114"/>
                    <a:pt x="0" y="8706"/>
                    <a:pt x="0" y="8706"/>
                  </a:cubicBezTo>
                  <a:cubicBezTo>
                    <a:pt x="0" y="8706"/>
                    <a:pt x="986" y="8311"/>
                    <a:pt x="2367" y="7522"/>
                  </a:cubicBezTo>
                  <a:cubicBezTo>
                    <a:pt x="3846" y="6832"/>
                    <a:pt x="5621" y="5747"/>
                    <a:pt x="7495" y="4761"/>
                  </a:cubicBezTo>
                  <a:cubicBezTo>
                    <a:pt x="9368" y="3775"/>
                    <a:pt x="11242" y="2690"/>
                    <a:pt x="12622" y="1901"/>
                  </a:cubicBezTo>
                  <a:cubicBezTo>
                    <a:pt x="13313" y="1606"/>
                    <a:pt x="13904" y="1211"/>
                    <a:pt x="14299" y="1014"/>
                  </a:cubicBezTo>
                  <a:cubicBezTo>
                    <a:pt x="14496" y="915"/>
                    <a:pt x="14693" y="817"/>
                    <a:pt x="14693" y="619"/>
                  </a:cubicBezTo>
                  <a:cubicBezTo>
                    <a:pt x="14792" y="422"/>
                    <a:pt x="14693" y="225"/>
                    <a:pt x="14693" y="225"/>
                  </a:cubicBezTo>
                  <a:cubicBezTo>
                    <a:pt x="14693" y="225"/>
                    <a:pt x="14595" y="126"/>
                    <a:pt x="14397" y="28"/>
                  </a:cubicBezTo>
                  <a:cubicBezTo>
                    <a:pt x="14360" y="9"/>
                    <a:pt x="14326" y="1"/>
                    <a:pt x="142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6" name="Google Shape;3846;p47"/>
          <p:cNvSpPr txBox="1">
            <a:spLocks noGrp="1"/>
          </p:cNvSpPr>
          <p:nvPr>
            <p:ph type="title"/>
          </p:nvPr>
        </p:nvSpPr>
        <p:spPr>
          <a:xfrm>
            <a:off x="2100050" y="3591950"/>
            <a:ext cx="6441600" cy="729900"/>
          </a:xfrm>
          <a:prstGeom prst="rect">
            <a:avLst/>
          </a:prstGeom>
        </p:spPr>
        <p:txBody>
          <a:bodyPr spcFirstLastPara="1" wrap="square" lIns="228600" tIns="91425" rIns="91425" bIns="91425" anchor="ctr" anchorCtr="0">
            <a:noAutofit/>
          </a:bodyPr>
          <a:lstStyle/>
          <a:p>
            <a:pPr marL="0" lvl="0" indent="0" algn="r" rtl="0">
              <a:spcBef>
                <a:spcPts val="0"/>
              </a:spcBef>
              <a:spcAft>
                <a:spcPts val="0"/>
              </a:spcAft>
              <a:buNone/>
            </a:pPr>
            <a:r>
              <a:rPr lang="en"/>
              <a:t>AWESOME WORDS</a:t>
            </a:r>
            <a:endParaRPr/>
          </a:p>
        </p:txBody>
      </p:sp>
      <p:sp>
        <p:nvSpPr>
          <p:cNvPr id="3847" name="Google Shape;3847;p47"/>
          <p:cNvSpPr txBox="1">
            <a:spLocks noGrp="1"/>
          </p:cNvSpPr>
          <p:nvPr>
            <p:ph type="subTitle" idx="1"/>
          </p:nvPr>
        </p:nvSpPr>
        <p:spPr>
          <a:xfrm>
            <a:off x="2090875" y="4321725"/>
            <a:ext cx="6441600" cy="312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For catching you audience’s attention</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51"/>
        <p:cNvGrpSpPr/>
        <p:nvPr/>
      </p:nvGrpSpPr>
      <p:grpSpPr>
        <a:xfrm>
          <a:off x="0" y="0"/>
          <a:ext cx="0" cy="0"/>
          <a:chOff x="0" y="0"/>
          <a:chExt cx="0" cy="0"/>
        </a:xfrm>
      </p:grpSpPr>
      <p:sp>
        <p:nvSpPr>
          <p:cNvPr id="3852" name="Google Shape;3852;p48"/>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GRAPH</a:t>
            </a:r>
            <a:endParaRPr/>
          </a:p>
        </p:txBody>
      </p:sp>
      <p:sp>
        <p:nvSpPr>
          <p:cNvPr id="3853" name="Google Shape;3853;p48"/>
          <p:cNvSpPr txBox="1">
            <a:spLocks noGrp="1"/>
          </p:cNvSpPr>
          <p:nvPr>
            <p:ph type="subTitle" idx="1"/>
          </p:nvPr>
        </p:nvSpPr>
        <p:spPr>
          <a:xfrm>
            <a:off x="1019100" y="4387100"/>
            <a:ext cx="7105800" cy="29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To modify this graph, click on it, follow the link, change the data and overwrite it here</a:t>
            </a:r>
            <a:endParaRPr/>
          </a:p>
        </p:txBody>
      </p:sp>
      <p:sp>
        <p:nvSpPr>
          <p:cNvPr id="3854" name="Google Shape;3854;p48"/>
          <p:cNvSpPr txBox="1"/>
          <p:nvPr/>
        </p:nvSpPr>
        <p:spPr>
          <a:xfrm>
            <a:off x="6025400" y="1513400"/>
            <a:ext cx="1998300" cy="23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Ubuntu"/>
                <a:ea typeface="Ubuntu"/>
                <a:cs typeface="Ubuntu"/>
                <a:sym typeface="Ubuntu"/>
              </a:rPr>
              <a:t>MERCURY</a:t>
            </a:r>
            <a:endParaRPr b="1">
              <a:solidFill>
                <a:schemeClr val="dk1"/>
              </a:solidFill>
              <a:latin typeface="Ubuntu"/>
              <a:ea typeface="Ubuntu"/>
              <a:cs typeface="Ubuntu"/>
              <a:sym typeface="Ubuntu"/>
            </a:endParaRPr>
          </a:p>
        </p:txBody>
      </p:sp>
      <p:sp>
        <p:nvSpPr>
          <p:cNvPr id="3855" name="Google Shape;3855;p48"/>
          <p:cNvSpPr txBox="1"/>
          <p:nvPr/>
        </p:nvSpPr>
        <p:spPr>
          <a:xfrm>
            <a:off x="6025400" y="1742850"/>
            <a:ext cx="1998300" cy="47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Ubuntu"/>
                <a:ea typeface="Ubuntu"/>
                <a:cs typeface="Ubuntu"/>
                <a:sym typeface="Ubuntu"/>
              </a:rPr>
              <a:t>Mercury is the closest planet to the Sun</a:t>
            </a:r>
            <a:endParaRPr sz="1200">
              <a:solidFill>
                <a:schemeClr val="dk1"/>
              </a:solidFill>
              <a:latin typeface="Ubuntu"/>
              <a:ea typeface="Ubuntu"/>
              <a:cs typeface="Ubuntu"/>
              <a:sym typeface="Ubuntu"/>
            </a:endParaRPr>
          </a:p>
        </p:txBody>
      </p:sp>
      <p:sp>
        <p:nvSpPr>
          <p:cNvPr id="3856" name="Google Shape;3856;p48"/>
          <p:cNvSpPr txBox="1"/>
          <p:nvPr/>
        </p:nvSpPr>
        <p:spPr>
          <a:xfrm>
            <a:off x="6025400" y="2377425"/>
            <a:ext cx="1998300" cy="23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Ubuntu"/>
                <a:ea typeface="Ubuntu"/>
                <a:cs typeface="Ubuntu"/>
                <a:sym typeface="Ubuntu"/>
              </a:rPr>
              <a:t>SATURN</a:t>
            </a:r>
            <a:endParaRPr b="1">
              <a:solidFill>
                <a:schemeClr val="dk1"/>
              </a:solidFill>
              <a:latin typeface="Ubuntu"/>
              <a:ea typeface="Ubuntu"/>
              <a:cs typeface="Ubuntu"/>
              <a:sym typeface="Ubuntu"/>
            </a:endParaRPr>
          </a:p>
        </p:txBody>
      </p:sp>
      <p:sp>
        <p:nvSpPr>
          <p:cNvPr id="3857" name="Google Shape;3857;p48"/>
          <p:cNvSpPr txBox="1"/>
          <p:nvPr/>
        </p:nvSpPr>
        <p:spPr>
          <a:xfrm>
            <a:off x="6025400" y="2610975"/>
            <a:ext cx="1998300" cy="47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Ubuntu"/>
                <a:ea typeface="Ubuntu"/>
                <a:cs typeface="Ubuntu"/>
                <a:sym typeface="Ubuntu"/>
              </a:rPr>
              <a:t>Saturn is composed mostly of hydrogen</a:t>
            </a:r>
            <a:endParaRPr sz="1200">
              <a:solidFill>
                <a:schemeClr val="dk1"/>
              </a:solidFill>
              <a:latin typeface="Ubuntu"/>
              <a:ea typeface="Ubuntu"/>
              <a:cs typeface="Ubuntu"/>
              <a:sym typeface="Ubuntu"/>
            </a:endParaRPr>
          </a:p>
        </p:txBody>
      </p:sp>
      <p:pic>
        <p:nvPicPr>
          <p:cNvPr id="3858" name="Google Shape;3858;p48" title="Gráfico">
            <a:hlinkClick r:id="rId3"/>
          </p:cNvPr>
          <p:cNvPicPr preferRelativeResize="0"/>
          <p:nvPr/>
        </p:nvPicPr>
        <p:blipFill rotWithShape="1">
          <a:blip r:embed="rId4">
            <a:alphaModFix/>
          </a:blip>
          <a:srcRect l="2018" b="3484"/>
          <a:stretch/>
        </p:blipFill>
        <p:spPr>
          <a:xfrm>
            <a:off x="794950" y="1124375"/>
            <a:ext cx="4851750" cy="3073299"/>
          </a:xfrm>
          <a:prstGeom prst="rect">
            <a:avLst/>
          </a:prstGeom>
          <a:noFill/>
          <a:ln>
            <a:noFill/>
          </a:ln>
        </p:spPr>
      </p:pic>
      <p:sp>
        <p:nvSpPr>
          <p:cNvPr id="3859" name="Google Shape;3859;p48"/>
          <p:cNvSpPr txBox="1"/>
          <p:nvPr/>
        </p:nvSpPr>
        <p:spPr>
          <a:xfrm>
            <a:off x="6025400" y="3241438"/>
            <a:ext cx="1998300" cy="23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Ubuntu"/>
                <a:ea typeface="Ubuntu"/>
                <a:cs typeface="Ubuntu"/>
                <a:sym typeface="Ubuntu"/>
              </a:rPr>
              <a:t>MARS</a:t>
            </a:r>
            <a:endParaRPr b="1">
              <a:solidFill>
                <a:schemeClr val="dk1"/>
              </a:solidFill>
              <a:latin typeface="Ubuntu"/>
              <a:ea typeface="Ubuntu"/>
              <a:cs typeface="Ubuntu"/>
              <a:sym typeface="Ubuntu"/>
            </a:endParaRPr>
          </a:p>
        </p:txBody>
      </p:sp>
      <p:sp>
        <p:nvSpPr>
          <p:cNvPr id="3860" name="Google Shape;3860;p48"/>
          <p:cNvSpPr txBox="1"/>
          <p:nvPr/>
        </p:nvSpPr>
        <p:spPr>
          <a:xfrm>
            <a:off x="6025400" y="3474976"/>
            <a:ext cx="1998300" cy="47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Ubuntu"/>
                <a:ea typeface="Ubuntu"/>
                <a:cs typeface="Ubuntu"/>
                <a:sym typeface="Ubuntu"/>
              </a:rPr>
              <a:t>Despite being red, Mars is a cold place</a:t>
            </a:r>
            <a:endParaRPr sz="1200">
              <a:solidFill>
                <a:schemeClr val="dk1"/>
              </a:solidFill>
              <a:latin typeface="Ubuntu"/>
              <a:ea typeface="Ubuntu"/>
              <a:cs typeface="Ubuntu"/>
              <a:sym typeface="Ubuntu"/>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64"/>
        <p:cNvGrpSpPr/>
        <p:nvPr/>
      </p:nvGrpSpPr>
      <p:grpSpPr>
        <a:xfrm>
          <a:off x="0" y="0"/>
          <a:ext cx="0" cy="0"/>
          <a:chOff x="0" y="0"/>
          <a:chExt cx="0" cy="0"/>
        </a:xfrm>
      </p:grpSpPr>
      <p:sp>
        <p:nvSpPr>
          <p:cNvPr id="3865" name="Google Shape;3865;p49"/>
          <p:cNvSpPr txBox="1">
            <a:spLocks noGrp="1"/>
          </p:cNvSpPr>
          <p:nvPr>
            <p:ph type="title" idx="15"/>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REVIEWING CONCEPTS</a:t>
            </a:r>
            <a:endParaRPr/>
          </a:p>
        </p:txBody>
      </p:sp>
      <p:sp>
        <p:nvSpPr>
          <p:cNvPr id="3866" name="Google Shape;3866;p49"/>
          <p:cNvSpPr txBox="1">
            <a:spLocks noGrp="1"/>
          </p:cNvSpPr>
          <p:nvPr>
            <p:ph type="title"/>
          </p:nvPr>
        </p:nvSpPr>
        <p:spPr>
          <a:xfrm>
            <a:off x="763996" y="1663225"/>
            <a:ext cx="1975200" cy="35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867" name="Google Shape;3867;p49"/>
          <p:cNvSpPr txBox="1">
            <a:spLocks noGrp="1"/>
          </p:cNvSpPr>
          <p:nvPr>
            <p:ph type="title" idx="2"/>
          </p:nvPr>
        </p:nvSpPr>
        <p:spPr>
          <a:xfrm>
            <a:off x="3313167" y="1663225"/>
            <a:ext cx="1971000" cy="35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868" name="Google Shape;3868;p49"/>
          <p:cNvSpPr txBox="1">
            <a:spLocks noGrp="1"/>
          </p:cNvSpPr>
          <p:nvPr>
            <p:ph type="subTitle" idx="1"/>
          </p:nvPr>
        </p:nvSpPr>
        <p:spPr>
          <a:xfrm>
            <a:off x="3313167" y="2021125"/>
            <a:ext cx="1971000" cy="729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3869" name="Google Shape;3869;p49"/>
          <p:cNvSpPr txBox="1">
            <a:spLocks noGrp="1"/>
          </p:cNvSpPr>
          <p:nvPr>
            <p:ph type="title" idx="3"/>
          </p:nvPr>
        </p:nvSpPr>
        <p:spPr>
          <a:xfrm>
            <a:off x="5857887" y="1663225"/>
            <a:ext cx="1975200" cy="35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870" name="Google Shape;3870;p49"/>
          <p:cNvSpPr txBox="1">
            <a:spLocks noGrp="1"/>
          </p:cNvSpPr>
          <p:nvPr>
            <p:ph type="subTitle" idx="4"/>
          </p:nvPr>
        </p:nvSpPr>
        <p:spPr>
          <a:xfrm>
            <a:off x="5859987" y="2021125"/>
            <a:ext cx="1971000" cy="729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3871" name="Google Shape;3871;p49"/>
          <p:cNvSpPr txBox="1">
            <a:spLocks noGrp="1"/>
          </p:cNvSpPr>
          <p:nvPr>
            <p:ph type="subTitle" idx="5"/>
          </p:nvPr>
        </p:nvSpPr>
        <p:spPr>
          <a:xfrm>
            <a:off x="766096" y="2021125"/>
            <a:ext cx="1971000" cy="729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3872" name="Google Shape;3872;p49"/>
          <p:cNvSpPr txBox="1">
            <a:spLocks noGrp="1"/>
          </p:cNvSpPr>
          <p:nvPr>
            <p:ph type="title" idx="6"/>
          </p:nvPr>
        </p:nvSpPr>
        <p:spPr>
          <a:xfrm>
            <a:off x="763996" y="3319025"/>
            <a:ext cx="1975200" cy="35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873" name="Google Shape;3873;p49"/>
          <p:cNvSpPr txBox="1">
            <a:spLocks noGrp="1"/>
          </p:cNvSpPr>
          <p:nvPr>
            <p:ph type="title" idx="7"/>
          </p:nvPr>
        </p:nvSpPr>
        <p:spPr>
          <a:xfrm>
            <a:off x="3313167" y="3319025"/>
            <a:ext cx="1971000" cy="35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3874" name="Google Shape;3874;p49"/>
          <p:cNvSpPr txBox="1">
            <a:spLocks noGrp="1"/>
          </p:cNvSpPr>
          <p:nvPr>
            <p:ph type="title" idx="8"/>
          </p:nvPr>
        </p:nvSpPr>
        <p:spPr>
          <a:xfrm>
            <a:off x="5857887" y="3319025"/>
            <a:ext cx="1975200" cy="35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3875" name="Google Shape;3875;p49"/>
          <p:cNvSpPr txBox="1">
            <a:spLocks noGrp="1"/>
          </p:cNvSpPr>
          <p:nvPr>
            <p:ph type="subTitle" idx="9"/>
          </p:nvPr>
        </p:nvSpPr>
        <p:spPr>
          <a:xfrm>
            <a:off x="5859987" y="3676925"/>
            <a:ext cx="1971000" cy="729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from the Sun</a:t>
            </a:r>
            <a:endParaRPr/>
          </a:p>
        </p:txBody>
      </p:sp>
      <p:sp>
        <p:nvSpPr>
          <p:cNvPr id="3876" name="Google Shape;3876;p49"/>
          <p:cNvSpPr txBox="1">
            <a:spLocks noGrp="1"/>
          </p:cNvSpPr>
          <p:nvPr>
            <p:ph type="subTitle" idx="13"/>
          </p:nvPr>
        </p:nvSpPr>
        <p:spPr>
          <a:xfrm>
            <a:off x="763996" y="3676925"/>
            <a:ext cx="1975200" cy="729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biggest planet in the Solar System</a:t>
            </a:r>
            <a:endParaRPr/>
          </a:p>
        </p:txBody>
      </p:sp>
      <p:sp>
        <p:nvSpPr>
          <p:cNvPr id="3877" name="Google Shape;3877;p49"/>
          <p:cNvSpPr txBox="1">
            <a:spLocks noGrp="1"/>
          </p:cNvSpPr>
          <p:nvPr>
            <p:ph type="subTitle" idx="14"/>
          </p:nvPr>
        </p:nvSpPr>
        <p:spPr>
          <a:xfrm>
            <a:off x="3313167" y="3676925"/>
            <a:ext cx="1971000" cy="729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composed mostly of hydrogen</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81"/>
        <p:cNvGrpSpPr/>
        <p:nvPr/>
      </p:nvGrpSpPr>
      <p:grpSpPr>
        <a:xfrm>
          <a:off x="0" y="0"/>
          <a:ext cx="0" cy="0"/>
          <a:chOff x="0" y="0"/>
          <a:chExt cx="0" cy="0"/>
        </a:xfrm>
      </p:grpSpPr>
      <p:grpSp>
        <p:nvGrpSpPr>
          <p:cNvPr id="3882" name="Google Shape;3882;p50"/>
          <p:cNvGrpSpPr/>
          <p:nvPr/>
        </p:nvGrpSpPr>
        <p:grpSpPr>
          <a:xfrm>
            <a:off x="6111923" y="386062"/>
            <a:ext cx="2272281" cy="3377785"/>
            <a:chOff x="2138450" y="400825"/>
            <a:chExt cx="3202200" cy="4760125"/>
          </a:xfrm>
        </p:grpSpPr>
        <p:sp>
          <p:nvSpPr>
            <p:cNvPr id="3883" name="Google Shape;3883;p50"/>
            <p:cNvSpPr/>
            <p:nvPr/>
          </p:nvSpPr>
          <p:spPr>
            <a:xfrm>
              <a:off x="2138450" y="3447750"/>
              <a:ext cx="3057025" cy="1713200"/>
            </a:xfrm>
            <a:custGeom>
              <a:avLst/>
              <a:gdLst/>
              <a:ahLst/>
              <a:cxnLst/>
              <a:rect l="l" t="t" r="r" b="b"/>
              <a:pathLst>
                <a:path w="122281" h="68528" extrusionOk="0">
                  <a:moveTo>
                    <a:pt x="85477" y="1"/>
                  </a:moveTo>
                  <a:cubicBezTo>
                    <a:pt x="84154" y="1"/>
                    <a:pt x="82830" y="300"/>
                    <a:pt x="81805" y="897"/>
                  </a:cubicBezTo>
                  <a:lnTo>
                    <a:pt x="23910" y="34712"/>
                  </a:lnTo>
                  <a:lnTo>
                    <a:pt x="13834" y="29076"/>
                  </a:lnTo>
                  <a:cubicBezTo>
                    <a:pt x="13322" y="28735"/>
                    <a:pt x="12681" y="28564"/>
                    <a:pt x="12041" y="28564"/>
                  </a:cubicBezTo>
                  <a:cubicBezTo>
                    <a:pt x="11401" y="28564"/>
                    <a:pt x="10760" y="28735"/>
                    <a:pt x="10248" y="29076"/>
                  </a:cubicBezTo>
                  <a:lnTo>
                    <a:pt x="1026" y="34200"/>
                  </a:lnTo>
                  <a:cubicBezTo>
                    <a:pt x="1" y="34883"/>
                    <a:pt x="1" y="35737"/>
                    <a:pt x="1026" y="36249"/>
                  </a:cubicBezTo>
                  <a:lnTo>
                    <a:pt x="56359" y="68015"/>
                  </a:lnTo>
                  <a:cubicBezTo>
                    <a:pt x="56871" y="68356"/>
                    <a:pt x="57554" y="68527"/>
                    <a:pt x="58216" y="68527"/>
                  </a:cubicBezTo>
                  <a:cubicBezTo>
                    <a:pt x="58878" y="68527"/>
                    <a:pt x="59518" y="68356"/>
                    <a:pt x="59945" y="68015"/>
                  </a:cubicBezTo>
                  <a:lnTo>
                    <a:pt x="69168" y="62891"/>
                  </a:lnTo>
                  <a:cubicBezTo>
                    <a:pt x="70192" y="62379"/>
                    <a:pt x="70192" y="61354"/>
                    <a:pt x="69168" y="60842"/>
                  </a:cubicBezTo>
                  <a:lnTo>
                    <a:pt x="61824" y="56743"/>
                  </a:lnTo>
                  <a:lnTo>
                    <a:pt x="120231" y="23099"/>
                  </a:lnTo>
                  <a:cubicBezTo>
                    <a:pt x="122281" y="21904"/>
                    <a:pt x="122281" y="20025"/>
                    <a:pt x="120231" y="18829"/>
                  </a:cubicBezTo>
                  <a:lnTo>
                    <a:pt x="89149" y="897"/>
                  </a:lnTo>
                  <a:cubicBezTo>
                    <a:pt x="88124" y="300"/>
                    <a:pt x="86801" y="1"/>
                    <a:pt x="85477"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0"/>
            <p:cNvSpPr/>
            <p:nvPr/>
          </p:nvSpPr>
          <p:spPr>
            <a:xfrm>
              <a:off x="3641350" y="892675"/>
              <a:ext cx="1699300" cy="3571200"/>
            </a:xfrm>
            <a:custGeom>
              <a:avLst/>
              <a:gdLst/>
              <a:ahLst/>
              <a:cxnLst/>
              <a:rect l="l" t="t" r="r" b="b"/>
              <a:pathLst>
                <a:path w="67972" h="142848" extrusionOk="0">
                  <a:moveTo>
                    <a:pt x="52868" y="1"/>
                  </a:moveTo>
                  <a:cubicBezTo>
                    <a:pt x="49185" y="1"/>
                    <a:pt x="45032" y="1213"/>
                    <a:pt x="40646" y="3705"/>
                  </a:cubicBezTo>
                  <a:lnTo>
                    <a:pt x="33986" y="7633"/>
                  </a:lnTo>
                  <a:lnTo>
                    <a:pt x="33986" y="64503"/>
                  </a:lnTo>
                  <a:cubicBezTo>
                    <a:pt x="33986" y="81923"/>
                    <a:pt x="21689" y="102929"/>
                    <a:pt x="6661" y="111639"/>
                  </a:cubicBezTo>
                  <a:lnTo>
                    <a:pt x="0" y="115567"/>
                  </a:lnTo>
                  <a:lnTo>
                    <a:pt x="0" y="123423"/>
                  </a:lnTo>
                  <a:cubicBezTo>
                    <a:pt x="0" y="135679"/>
                    <a:pt x="6121" y="142847"/>
                    <a:pt x="15055" y="142847"/>
                  </a:cubicBezTo>
                  <a:cubicBezTo>
                    <a:pt x="18696" y="142847"/>
                    <a:pt x="22803" y="141657"/>
                    <a:pt x="27154" y="139135"/>
                  </a:cubicBezTo>
                  <a:lnTo>
                    <a:pt x="40817" y="131279"/>
                  </a:lnTo>
                  <a:cubicBezTo>
                    <a:pt x="55675" y="122569"/>
                    <a:pt x="67971" y="101563"/>
                    <a:pt x="67971" y="84143"/>
                  </a:cubicBezTo>
                  <a:lnTo>
                    <a:pt x="67971" y="19417"/>
                  </a:lnTo>
                  <a:cubicBezTo>
                    <a:pt x="67971" y="10878"/>
                    <a:pt x="64897" y="4900"/>
                    <a:pt x="60115" y="1997"/>
                  </a:cubicBezTo>
                  <a:lnTo>
                    <a:pt x="59945" y="1826"/>
                  </a:lnTo>
                  <a:cubicBezTo>
                    <a:pt x="57883" y="618"/>
                    <a:pt x="55495" y="1"/>
                    <a:pt x="52868" y="1"/>
                  </a:cubicBezTo>
                  <a:close/>
                </a:path>
              </a:pathLst>
            </a:custGeom>
            <a:solidFill>
              <a:srgbClr val="98BF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0"/>
            <p:cNvSpPr/>
            <p:nvPr/>
          </p:nvSpPr>
          <p:spPr>
            <a:xfrm>
              <a:off x="2787425" y="400825"/>
              <a:ext cx="2352550" cy="3572825"/>
            </a:xfrm>
            <a:custGeom>
              <a:avLst/>
              <a:gdLst/>
              <a:ahLst/>
              <a:cxnLst/>
              <a:rect l="l" t="t" r="r" b="b"/>
              <a:pathLst>
                <a:path w="94102" h="142913" extrusionOk="0">
                  <a:moveTo>
                    <a:pt x="93965" y="21421"/>
                  </a:moveTo>
                  <a:lnTo>
                    <a:pt x="94102" y="21500"/>
                  </a:lnTo>
                  <a:cubicBezTo>
                    <a:pt x="94056" y="21474"/>
                    <a:pt x="94011" y="21447"/>
                    <a:pt x="93965" y="21421"/>
                  </a:cubicBezTo>
                  <a:close/>
                  <a:moveTo>
                    <a:pt x="53090" y="0"/>
                  </a:moveTo>
                  <a:cubicBezTo>
                    <a:pt x="49417" y="0"/>
                    <a:pt x="45267" y="1211"/>
                    <a:pt x="40818" y="3739"/>
                  </a:cubicBezTo>
                  <a:lnTo>
                    <a:pt x="27326" y="11595"/>
                  </a:lnTo>
                  <a:cubicBezTo>
                    <a:pt x="12297" y="20305"/>
                    <a:pt x="1" y="41311"/>
                    <a:pt x="1" y="58731"/>
                  </a:cubicBezTo>
                  <a:lnTo>
                    <a:pt x="171" y="58731"/>
                  </a:lnTo>
                  <a:lnTo>
                    <a:pt x="171" y="123457"/>
                  </a:lnTo>
                  <a:cubicBezTo>
                    <a:pt x="171" y="135800"/>
                    <a:pt x="6258" y="142912"/>
                    <a:pt x="15152" y="142912"/>
                  </a:cubicBezTo>
                  <a:cubicBezTo>
                    <a:pt x="18811" y="142912"/>
                    <a:pt x="22945" y="141708"/>
                    <a:pt x="27326" y="139169"/>
                  </a:cubicBezTo>
                  <a:lnTo>
                    <a:pt x="34157" y="135241"/>
                  </a:lnTo>
                  <a:lnTo>
                    <a:pt x="34157" y="78371"/>
                  </a:lnTo>
                  <a:cubicBezTo>
                    <a:pt x="34157" y="60951"/>
                    <a:pt x="46283" y="39945"/>
                    <a:pt x="61311" y="31235"/>
                  </a:cubicBezTo>
                  <a:lnTo>
                    <a:pt x="68143" y="27307"/>
                  </a:lnTo>
                  <a:lnTo>
                    <a:pt x="74803" y="23379"/>
                  </a:lnTo>
                  <a:cubicBezTo>
                    <a:pt x="79189" y="20887"/>
                    <a:pt x="83342" y="19675"/>
                    <a:pt x="87025" y="19675"/>
                  </a:cubicBezTo>
                  <a:cubicBezTo>
                    <a:pt x="89594" y="19675"/>
                    <a:pt x="91935" y="20265"/>
                    <a:pt x="93965" y="21421"/>
                  </a:cubicBezTo>
                  <a:lnTo>
                    <a:pt x="93965" y="21421"/>
                  </a:lnTo>
                  <a:lnTo>
                    <a:pt x="60116" y="1860"/>
                  </a:lnTo>
                  <a:lnTo>
                    <a:pt x="59945" y="1690"/>
                  </a:lnTo>
                  <a:cubicBezTo>
                    <a:pt x="57925" y="575"/>
                    <a:pt x="55620" y="0"/>
                    <a:pt x="53090"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0"/>
            <p:cNvSpPr/>
            <p:nvPr/>
          </p:nvSpPr>
          <p:spPr>
            <a:xfrm>
              <a:off x="3073500" y="563425"/>
              <a:ext cx="1733450" cy="3572825"/>
            </a:xfrm>
            <a:custGeom>
              <a:avLst/>
              <a:gdLst/>
              <a:ahLst/>
              <a:cxnLst/>
              <a:rect l="l" t="t" r="r" b="b"/>
              <a:pathLst>
                <a:path w="69338" h="142913" extrusionOk="0">
                  <a:moveTo>
                    <a:pt x="52856" y="0"/>
                  </a:moveTo>
                  <a:cubicBezTo>
                    <a:pt x="49197" y="0"/>
                    <a:pt x="45090" y="1200"/>
                    <a:pt x="40817" y="3725"/>
                  </a:cubicBezTo>
                  <a:lnTo>
                    <a:pt x="27154" y="11581"/>
                  </a:lnTo>
                  <a:cubicBezTo>
                    <a:pt x="12126" y="20291"/>
                    <a:pt x="0" y="41297"/>
                    <a:pt x="0" y="58717"/>
                  </a:cubicBezTo>
                  <a:lnTo>
                    <a:pt x="0" y="123443"/>
                  </a:lnTo>
                  <a:cubicBezTo>
                    <a:pt x="0" y="135569"/>
                    <a:pt x="5807" y="142571"/>
                    <a:pt x="14346" y="142912"/>
                  </a:cubicBezTo>
                  <a:cubicBezTo>
                    <a:pt x="12467" y="139667"/>
                    <a:pt x="11272" y="135398"/>
                    <a:pt x="11272" y="130104"/>
                  </a:cubicBezTo>
                  <a:lnTo>
                    <a:pt x="11272" y="65206"/>
                  </a:lnTo>
                  <a:cubicBezTo>
                    <a:pt x="11272" y="47957"/>
                    <a:pt x="23397" y="26780"/>
                    <a:pt x="38426" y="18070"/>
                  </a:cubicBezTo>
                  <a:lnTo>
                    <a:pt x="52089" y="10214"/>
                  </a:lnTo>
                  <a:cubicBezTo>
                    <a:pt x="56412" y="7813"/>
                    <a:pt x="60434" y="6612"/>
                    <a:pt x="64157" y="6612"/>
                  </a:cubicBezTo>
                  <a:cubicBezTo>
                    <a:pt x="64405" y="6612"/>
                    <a:pt x="64652" y="6617"/>
                    <a:pt x="64897" y="6628"/>
                  </a:cubicBezTo>
                  <a:cubicBezTo>
                    <a:pt x="65006" y="6612"/>
                    <a:pt x="65132" y="6605"/>
                    <a:pt x="65270" y="6605"/>
                  </a:cubicBezTo>
                  <a:cubicBezTo>
                    <a:pt x="66656" y="6605"/>
                    <a:pt x="69338" y="7311"/>
                    <a:pt x="69338" y="7311"/>
                  </a:cubicBezTo>
                  <a:cubicBezTo>
                    <a:pt x="69338" y="7311"/>
                    <a:pt x="61652" y="2871"/>
                    <a:pt x="60286" y="2017"/>
                  </a:cubicBezTo>
                  <a:cubicBezTo>
                    <a:pt x="58150" y="691"/>
                    <a:pt x="55632" y="0"/>
                    <a:pt x="52856" y="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0"/>
            <p:cNvSpPr/>
            <p:nvPr/>
          </p:nvSpPr>
          <p:spPr>
            <a:xfrm>
              <a:off x="3637075" y="891725"/>
              <a:ext cx="1703575" cy="3572925"/>
            </a:xfrm>
            <a:custGeom>
              <a:avLst/>
              <a:gdLst/>
              <a:ahLst/>
              <a:cxnLst/>
              <a:rect l="l" t="t" r="r" b="b"/>
              <a:pathLst>
                <a:path w="68143" h="142917" extrusionOk="0">
                  <a:moveTo>
                    <a:pt x="53114" y="4084"/>
                  </a:moveTo>
                  <a:cubicBezTo>
                    <a:pt x="59774" y="4084"/>
                    <a:pt x="63873" y="9891"/>
                    <a:pt x="63873" y="19455"/>
                  </a:cubicBezTo>
                  <a:lnTo>
                    <a:pt x="63873" y="84181"/>
                  </a:lnTo>
                  <a:cubicBezTo>
                    <a:pt x="63873" y="99893"/>
                    <a:pt x="52430" y="119875"/>
                    <a:pt x="38768" y="127560"/>
                  </a:cubicBezTo>
                  <a:lnTo>
                    <a:pt x="25105" y="135587"/>
                  </a:lnTo>
                  <a:cubicBezTo>
                    <a:pt x="21519" y="137636"/>
                    <a:pt x="18103" y="138661"/>
                    <a:pt x="15029" y="138661"/>
                  </a:cubicBezTo>
                  <a:cubicBezTo>
                    <a:pt x="11955" y="138661"/>
                    <a:pt x="9393" y="137466"/>
                    <a:pt x="7515" y="135075"/>
                  </a:cubicBezTo>
                  <a:cubicBezTo>
                    <a:pt x="5295" y="132513"/>
                    <a:pt x="4270" y="128414"/>
                    <a:pt x="4270" y="123461"/>
                  </a:cubicBezTo>
                  <a:lnTo>
                    <a:pt x="4270" y="58735"/>
                  </a:lnTo>
                  <a:cubicBezTo>
                    <a:pt x="4270" y="43023"/>
                    <a:pt x="15712" y="23041"/>
                    <a:pt x="29375" y="15185"/>
                  </a:cubicBezTo>
                  <a:lnTo>
                    <a:pt x="43037" y="7329"/>
                  </a:lnTo>
                  <a:cubicBezTo>
                    <a:pt x="46624" y="5280"/>
                    <a:pt x="50039" y="4084"/>
                    <a:pt x="53114" y="4084"/>
                  </a:cubicBezTo>
                  <a:close/>
                  <a:moveTo>
                    <a:pt x="53026" y="0"/>
                  </a:moveTo>
                  <a:cubicBezTo>
                    <a:pt x="49347" y="0"/>
                    <a:pt x="45198" y="1204"/>
                    <a:pt x="40817" y="3743"/>
                  </a:cubicBezTo>
                  <a:lnTo>
                    <a:pt x="27325" y="11599"/>
                  </a:lnTo>
                  <a:cubicBezTo>
                    <a:pt x="12297" y="20309"/>
                    <a:pt x="0" y="41315"/>
                    <a:pt x="0" y="58735"/>
                  </a:cubicBezTo>
                  <a:lnTo>
                    <a:pt x="0" y="123461"/>
                  </a:lnTo>
                  <a:cubicBezTo>
                    <a:pt x="0" y="135804"/>
                    <a:pt x="6173" y="142916"/>
                    <a:pt x="15117" y="142916"/>
                  </a:cubicBezTo>
                  <a:cubicBezTo>
                    <a:pt x="18796" y="142916"/>
                    <a:pt x="22945" y="141712"/>
                    <a:pt x="27325" y="139173"/>
                  </a:cubicBezTo>
                  <a:lnTo>
                    <a:pt x="40817" y="131317"/>
                  </a:lnTo>
                  <a:cubicBezTo>
                    <a:pt x="55846" y="122607"/>
                    <a:pt x="68142" y="101601"/>
                    <a:pt x="68142" y="84181"/>
                  </a:cubicBezTo>
                  <a:lnTo>
                    <a:pt x="68142" y="19455"/>
                  </a:lnTo>
                  <a:cubicBezTo>
                    <a:pt x="68142" y="7113"/>
                    <a:pt x="61970" y="0"/>
                    <a:pt x="53026" y="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0"/>
            <p:cNvSpPr/>
            <p:nvPr/>
          </p:nvSpPr>
          <p:spPr>
            <a:xfrm>
              <a:off x="2309250" y="1967275"/>
              <a:ext cx="1622450" cy="2719750"/>
            </a:xfrm>
            <a:custGeom>
              <a:avLst/>
              <a:gdLst/>
              <a:ahLst/>
              <a:cxnLst/>
              <a:rect l="l" t="t" r="r" b="b"/>
              <a:pathLst>
                <a:path w="64898" h="108790" extrusionOk="0">
                  <a:moveTo>
                    <a:pt x="9564" y="1"/>
                  </a:moveTo>
                  <a:cubicBezTo>
                    <a:pt x="9052" y="172"/>
                    <a:pt x="8710" y="172"/>
                    <a:pt x="8198" y="342"/>
                  </a:cubicBezTo>
                  <a:lnTo>
                    <a:pt x="0" y="4612"/>
                  </a:lnTo>
                  <a:lnTo>
                    <a:pt x="5294" y="15030"/>
                  </a:lnTo>
                  <a:lnTo>
                    <a:pt x="5294" y="63873"/>
                  </a:lnTo>
                  <a:cubicBezTo>
                    <a:pt x="5294" y="69680"/>
                    <a:pt x="9393" y="76853"/>
                    <a:pt x="14346" y="79585"/>
                  </a:cubicBezTo>
                  <a:lnTo>
                    <a:pt x="48331" y="99225"/>
                  </a:lnTo>
                  <a:lnTo>
                    <a:pt x="53113" y="108789"/>
                  </a:lnTo>
                  <a:lnTo>
                    <a:pt x="62165" y="104178"/>
                  </a:lnTo>
                  <a:cubicBezTo>
                    <a:pt x="62677" y="103837"/>
                    <a:pt x="63189" y="103495"/>
                    <a:pt x="63531" y="102983"/>
                  </a:cubicBezTo>
                  <a:cubicBezTo>
                    <a:pt x="63531" y="102812"/>
                    <a:pt x="63702" y="102812"/>
                    <a:pt x="63702" y="102812"/>
                  </a:cubicBezTo>
                  <a:cubicBezTo>
                    <a:pt x="63702" y="102641"/>
                    <a:pt x="63873" y="102470"/>
                    <a:pt x="63873" y="102470"/>
                  </a:cubicBezTo>
                  <a:cubicBezTo>
                    <a:pt x="63873" y="102300"/>
                    <a:pt x="64043" y="102129"/>
                    <a:pt x="64043" y="102129"/>
                  </a:cubicBezTo>
                  <a:cubicBezTo>
                    <a:pt x="64214" y="101958"/>
                    <a:pt x="64214" y="101787"/>
                    <a:pt x="64214" y="101616"/>
                  </a:cubicBezTo>
                  <a:cubicBezTo>
                    <a:pt x="64214" y="101616"/>
                    <a:pt x="64385" y="101446"/>
                    <a:pt x="64385" y="101275"/>
                  </a:cubicBezTo>
                  <a:cubicBezTo>
                    <a:pt x="64727" y="100421"/>
                    <a:pt x="64897" y="99396"/>
                    <a:pt x="64897" y="98372"/>
                  </a:cubicBezTo>
                  <a:lnTo>
                    <a:pt x="64897" y="40818"/>
                  </a:lnTo>
                  <a:cubicBezTo>
                    <a:pt x="64897" y="38598"/>
                    <a:pt x="64214" y="36207"/>
                    <a:pt x="63189" y="33987"/>
                  </a:cubicBezTo>
                  <a:cubicBezTo>
                    <a:pt x="63019" y="33303"/>
                    <a:pt x="62677" y="32620"/>
                    <a:pt x="62165" y="31937"/>
                  </a:cubicBezTo>
                  <a:cubicBezTo>
                    <a:pt x="60628" y="29034"/>
                    <a:pt x="58237" y="26472"/>
                    <a:pt x="55846" y="25106"/>
                  </a:cubicBezTo>
                  <a:lnTo>
                    <a:pt x="14346" y="1196"/>
                  </a:lnTo>
                  <a:cubicBezTo>
                    <a:pt x="13321" y="513"/>
                    <a:pt x="12126" y="172"/>
                    <a:pt x="11272" y="1"/>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0"/>
            <p:cNvSpPr/>
            <p:nvPr/>
          </p:nvSpPr>
          <p:spPr>
            <a:xfrm>
              <a:off x="3291225" y="2752875"/>
              <a:ext cx="636200" cy="1929875"/>
            </a:xfrm>
            <a:custGeom>
              <a:avLst/>
              <a:gdLst/>
              <a:ahLst/>
              <a:cxnLst/>
              <a:rect l="l" t="t" r="r" b="b"/>
              <a:pathLst>
                <a:path w="25448" h="77195" extrusionOk="0">
                  <a:moveTo>
                    <a:pt x="22544" y="1"/>
                  </a:moveTo>
                  <a:lnTo>
                    <a:pt x="1" y="12980"/>
                  </a:lnTo>
                  <a:lnTo>
                    <a:pt x="1" y="62507"/>
                  </a:lnTo>
                  <a:lnTo>
                    <a:pt x="9052" y="67801"/>
                  </a:lnTo>
                  <a:lnTo>
                    <a:pt x="13834" y="77194"/>
                  </a:lnTo>
                  <a:lnTo>
                    <a:pt x="22886" y="72754"/>
                  </a:lnTo>
                  <a:cubicBezTo>
                    <a:pt x="23398" y="72413"/>
                    <a:pt x="23910" y="71900"/>
                    <a:pt x="24252" y="71388"/>
                  </a:cubicBezTo>
                  <a:lnTo>
                    <a:pt x="24423" y="71388"/>
                  </a:lnTo>
                  <a:cubicBezTo>
                    <a:pt x="24423" y="71217"/>
                    <a:pt x="24594" y="71046"/>
                    <a:pt x="24594" y="71046"/>
                  </a:cubicBezTo>
                  <a:cubicBezTo>
                    <a:pt x="24594" y="70876"/>
                    <a:pt x="24764" y="70705"/>
                    <a:pt x="24764" y="70534"/>
                  </a:cubicBezTo>
                  <a:cubicBezTo>
                    <a:pt x="24764" y="70534"/>
                    <a:pt x="24935" y="70363"/>
                    <a:pt x="24935" y="70192"/>
                  </a:cubicBezTo>
                  <a:cubicBezTo>
                    <a:pt x="24935" y="70022"/>
                    <a:pt x="25106" y="70022"/>
                    <a:pt x="25106" y="69851"/>
                  </a:cubicBezTo>
                  <a:cubicBezTo>
                    <a:pt x="25277" y="68997"/>
                    <a:pt x="25448" y="67972"/>
                    <a:pt x="25448" y="66948"/>
                  </a:cubicBezTo>
                  <a:lnTo>
                    <a:pt x="25448" y="9394"/>
                  </a:lnTo>
                  <a:cubicBezTo>
                    <a:pt x="25448" y="7174"/>
                    <a:pt x="24935" y="4783"/>
                    <a:pt x="23910" y="2563"/>
                  </a:cubicBezTo>
                  <a:cubicBezTo>
                    <a:pt x="23740" y="1879"/>
                    <a:pt x="23227" y="1196"/>
                    <a:pt x="22886" y="513"/>
                  </a:cubicBezTo>
                  <a:cubicBezTo>
                    <a:pt x="22886" y="342"/>
                    <a:pt x="22715" y="172"/>
                    <a:pt x="22544"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0"/>
            <p:cNvSpPr/>
            <p:nvPr/>
          </p:nvSpPr>
          <p:spPr>
            <a:xfrm>
              <a:off x="2228125" y="2073000"/>
              <a:ext cx="1490100" cy="2620175"/>
            </a:xfrm>
            <a:custGeom>
              <a:avLst/>
              <a:gdLst/>
              <a:ahLst/>
              <a:cxnLst/>
              <a:rect l="l" t="t" r="r" b="b"/>
              <a:pathLst>
                <a:path w="59604" h="104807" extrusionOk="0">
                  <a:moveTo>
                    <a:pt x="5111" y="1"/>
                  </a:moveTo>
                  <a:cubicBezTo>
                    <a:pt x="2072" y="1"/>
                    <a:pt x="0" y="2403"/>
                    <a:pt x="0" y="6531"/>
                  </a:cubicBezTo>
                  <a:lnTo>
                    <a:pt x="0" y="64085"/>
                  </a:lnTo>
                  <a:cubicBezTo>
                    <a:pt x="0" y="69891"/>
                    <a:pt x="4099" y="76894"/>
                    <a:pt x="9222" y="79797"/>
                  </a:cubicBezTo>
                  <a:lnTo>
                    <a:pt x="50552" y="103536"/>
                  </a:lnTo>
                  <a:cubicBezTo>
                    <a:pt x="52020" y="104396"/>
                    <a:pt x="53414" y="104807"/>
                    <a:pt x="54648" y="104807"/>
                  </a:cubicBezTo>
                  <a:cubicBezTo>
                    <a:pt x="57575" y="104807"/>
                    <a:pt x="59603" y="102497"/>
                    <a:pt x="59603" y="98412"/>
                  </a:cubicBezTo>
                  <a:lnTo>
                    <a:pt x="59603" y="40858"/>
                  </a:lnTo>
                  <a:cubicBezTo>
                    <a:pt x="59603" y="35052"/>
                    <a:pt x="55504" y="28050"/>
                    <a:pt x="50552" y="25146"/>
                  </a:cubicBezTo>
                  <a:lnTo>
                    <a:pt x="9222" y="1237"/>
                  </a:lnTo>
                  <a:cubicBezTo>
                    <a:pt x="7742" y="398"/>
                    <a:pt x="6347" y="1"/>
                    <a:pt x="5111"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0"/>
            <p:cNvSpPr/>
            <p:nvPr/>
          </p:nvSpPr>
          <p:spPr>
            <a:xfrm>
              <a:off x="3291225" y="2829725"/>
              <a:ext cx="213525" cy="371475"/>
            </a:xfrm>
            <a:custGeom>
              <a:avLst/>
              <a:gdLst/>
              <a:ahLst/>
              <a:cxnLst/>
              <a:rect l="l" t="t" r="r" b="b"/>
              <a:pathLst>
                <a:path w="8541" h="14859" extrusionOk="0">
                  <a:moveTo>
                    <a:pt x="1" y="1"/>
                  </a:moveTo>
                  <a:lnTo>
                    <a:pt x="1" y="9906"/>
                  </a:lnTo>
                  <a:lnTo>
                    <a:pt x="8540" y="14859"/>
                  </a:lnTo>
                  <a:lnTo>
                    <a:pt x="8540" y="4954"/>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0"/>
            <p:cNvSpPr/>
            <p:nvPr/>
          </p:nvSpPr>
          <p:spPr>
            <a:xfrm>
              <a:off x="3291225" y="3128600"/>
              <a:ext cx="213525" cy="260475"/>
            </a:xfrm>
            <a:custGeom>
              <a:avLst/>
              <a:gdLst/>
              <a:ahLst/>
              <a:cxnLst/>
              <a:rect l="l" t="t" r="r" b="b"/>
              <a:pathLst>
                <a:path w="8541" h="10419" extrusionOk="0">
                  <a:moveTo>
                    <a:pt x="1" y="1"/>
                  </a:moveTo>
                  <a:lnTo>
                    <a:pt x="1" y="5466"/>
                  </a:lnTo>
                  <a:lnTo>
                    <a:pt x="8540" y="10418"/>
                  </a:lnTo>
                  <a:lnTo>
                    <a:pt x="8540" y="4953"/>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0"/>
            <p:cNvSpPr/>
            <p:nvPr/>
          </p:nvSpPr>
          <p:spPr>
            <a:xfrm>
              <a:off x="3291225" y="3320725"/>
              <a:ext cx="213525" cy="192175"/>
            </a:xfrm>
            <a:custGeom>
              <a:avLst/>
              <a:gdLst/>
              <a:ahLst/>
              <a:cxnLst/>
              <a:rect l="l" t="t" r="r" b="b"/>
              <a:pathLst>
                <a:path w="8541" h="7687" extrusionOk="0">
                  <a:moveTo>
                    <a:pt x="1" y="1"/>
                  </a:moveTo>
                  <a:lnTo>
                    <a:pt x="1" y="2733"/>
                  </a:lnTo>
                  <a:lnTo>
                    <a:pt x="8540" y="7686"/>
                  </a:lnTo>
                  <a:lnTo>
                    <a:pt x="8540" y="4954"/>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0"/>
            <p:cNvSpPr/>
            <p:nvPr/>
          </p:nvSpPr>
          <p:spPr>
            <a:xfrm>
              <a:off x="3291225" y="3444550"/>
              <a:ext cx="213525" cy="153725"/>
            </a:xfrm>
            <a:custGeom>
              <a:avLst/>
              <a:gdLst/>
              <a:ahLst/>
              <a:cxnLst/>
              <a:rect l="l" t="t" r="r" b="b"/>
              <a:pathLst>
                <a:path w="8541" h="6149" extrusionOk="0">
                  <a:moveTo>
                    <a:pt x="1" y="1"/>
                  </a:moveTo>
                  <a:lnTo>
                    <a:pt x="1" y="1196"/>
                  </a:lnTo>
                  <a:lnTo>
                    <a:pt x="8540" y="6149"/>
                  </a:lnTo>
                  <a:lnTo>
                    <a:pt x="8540" y="4953"/>
                  </a:lnTo>
                  <a:lnTo>
                    <a:pt x="1"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5" name="Google Shape;3895;p50"/>
          <p:cNvSpPr txBox="1">
            <a:spLocks noGrp="1"/>
          </p:cNvSpPr>
          <p:nvPr>
            <p:ph type="subTitle" idx="1"/>
          </p:nvPr>
        </p:nvSpPr>
        <p:spPr>
          <a:xfrm>
            <a:off x="2905450" y="4406875"/>
            <a:ext cx="5618100" cy="284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could enter a subtitle here if you need it</a:t>
            </a:r>
            <a:endParaRPr/>
          </a:p>
        </p:txBody>
      </p:sp>
      <p:sp>
        <p:nvSpPr>
          <p:cNvPr id="3896" name="Google Shape;3896;p50"/>
          <p:cNvSpPr txBox="1">
            <a:spLocks noGrp="1"/>
          </p:cNvSpPr>
          <p:nvPr>
            <p:ph type="title"/>
          </p:nvPr>
        </p:nvSpPr>
        <p:spPr>
          <a:xfrm>
            <a:off x="616650" y="3757225"/>
            <a:ext cx="2300100" cy="86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a:t>
            </a:r>
            <a:endParaRPr/>
          </a:p>
        </p:txBody>
      </p:sp>
      <p:sp>
        <p:nvSpPr>
          <p:cNvPr id="3897" name="Google Shape;3897;p50"/>
          <p:cNvSpPr txBox="1">
            <a:spLocks noGrp="1"/>
          </p:cNvSpPr>
          <p:nvPr>
            <p:ph type="title" idx="2"/>
          </p:nvPr>
        </p:nvSpPr>
        <p:spPr>
          <a:xfrm>
            <a:off x="2905350" y="3857000"/>
            <a:ext cx="5618100" cy="41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CATEGORIES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901"/>
        <p:cNvGrpSpPr/>
        <p:nvPr/>
      </p:nvGrpSpPr>
      <p:grpSpPr>
        <a:xfrm>
          <a:off x="0" y="0"/>
          <a:ext cx="0" cy="0"/>
          <a:chOff x="0" y="0"/>
          <a:chExt cx="0" cy="0"/>
        </a:xfrm>
      </p:grpSpPr>
      <p:sp>
        <p:nvSpPr>
          <p:cNvPr id="3902" name="Google Shape;3902;p51"/>
          <p:cNvSpPr txBox="1"/>
          <p:nvPr/>
        </p:nvSpPr>
        <p:spPr>
          <a:xfrm>
            <a:off x="5004039" y="1621775"/>
            <a:ext cx="29787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500" b="1">
                <a:solidFill>
                  <a:srgbClr val="344593"/>
                </a:solidFill>
                <a:latin typeface="Ubuntu"/>
                <a:ea typeface="Ubuntu"/>
                <a:cs typeface="Ubuntu"/>
                <a:sym typeface="Ubuntu"/>
              </a:rPr>
              <a:t>SKILLS</a:t>
            </a:r>
            <a:endParaRPr sz="2500" b="1">
              <a:solidFill>
                <a:srgbClr val="344593"/>
              </a:solidFill>
              <a:latin typeface="Ubuntu"/>
              <a:ea typeface="Ubuntu"/>
              <a:cs typeface="Ubuntu"/>
              <a:sym typeface="Ubuntu"/>
            </a:endParaRPr>
          </a:p>
        </p:txBody>
      </p:sp>
      <p:sp>
        <p:nvSpPr>
          <p:cNvPr id="3903" name="Google Shape;3903;p51"/>
          <p:cNvSpPr txBox="1"/>
          <p:nvPr/>
        </p:nvSpPr>
        <p:spPr>
          <a:xfrm>
            <a:off x="1297802" y="1621775"/>
            <a:ext cx="29787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500" b="1">
                <a:solidFill>
                  <a:srgbClr val="344593"/>
                </a:solidFill>
                <a:latin typeface="Ubuntu"/>
                <a:ea typeface="Ubuntu"/>
                <a:cs typeface="Ubuntu"/>
                <a:sym typeface="Ubuntu"/>
              </a:rPr>
              <a:t>  LEVEL</a:t>
            </a:r>
            <a:endParaRPr sz="2500" b="1">
              <a:solidFill>
                <a:srgbClr val="344593"/>
              </a:solidFill>
              <a:latin typeface="Ubuntu"/>
              <a:ea typeface="Ubuntu"/>
              <a:cs typeface="Ubuntu"/>
              <a:sym typeface="Ubuntu"/>
            </a:endParaRPr>
          </a:p>
        </p:txBody>
      </p:sp>
      <p:sp>
        <p:nvSpPr>
          <p:cNvPr id="3904" name="Google Shape;3904;p51"/>
          <p:cNvSpPr/>
          <p:nvPr/>
        </p:nvSpPr>
        <p:spPr>
          <a:xfrm rot="10800000" flipH="1">
            <a:off x="1763425" y="3645017"/>
            <a:ext cx="202661" cy="200722"/>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05" name="Google Shape;3905;p51"/>
          <p:cNvSpPr/>
          <p:nvPr/>
        </p:nvSpPr>
        <p:spPr>
          <a:xfrm rot="10800000" flipH="1">
            <a:off x="2033878" y="3645017"/>
            <a:ext cx="202661" cy="200722"/>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06" name="Google Shape;3906;p51"/>
          <p:cNvSpPr/>
          <p:nvPr/>
        </p:nvSpPr>
        <p:spPr>
          <a:xfrm rot="10800000" flipH="1">
            <a:off x="2304332" y="3645017"/>
            <a:ext cx="202661" cy="200722"/>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07" name="Google Shape;3907;p51"/>
          <p:cNvSpPr/>
          <p:nvPr/>
        </p:nvSpPr>
        <p:spPr>
          <a:xfrm rot="10800000" flipH="1">
            <a:off x="2574785" y="3645017"/>
            <a:ext cx="202685" cy="200722"/>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08" name="Google Shape;3908;p51"/>
          <p:cNvSpPr/>
          <p:nvPr/>
        </p:nvSpPr>
        <p:spPr>
          <a:xfrm rot="10800000" flipH="1">
            <a:off x="2845261" y="3645091"/>
            <a:ext cx="202661" cy="200648"/>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09" name="Google Shape;3909;p51"/>
          <p:cNvSpPr/>
          <p:nvPr/>
        </p:nvSpPr>
        <p:spPr>
          <a:xfrm rot="10800000" flipH="1">
            <a:off x="3115714" y="3645017"/>
            <a:ext cx="202661" cy="200722"/>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10" name="Google Shape;3910;p51"/>
          <p:cNvSpPr/>
          <p:nvPr/>
        </p:nvSpPr>
        <p:spPr>
          <a:xfrm rot="10800000" flipH="1">
            <a:off x="3386168" y="3645017"/>
            <a:ext cx="202661" cy="200722"/>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11" name="Google Shape;3911;p51"/>
          <p:cNvSpPr/>
          <p:nvPr/>
        </p:nvSpPr>
        <p:spPr>
          <a:xfrm rot="10800000" flipH="1">
            <a:off x="3656621" y="3645017"/>
            <a:ext cx="202685" cy="200722"/>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12" name="Google Shape;3912;p51"/>
          <p:cNvSpPr/>
          <p:nvPr/>
        </p:nvSpPr>
        <p:spPr>
          <a:xfrm rot="10800000" flipH="1">
            <a:off x="3927097" y="3645091"/>
            <a:ext cx="202661" cy="200648"/>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13" name="Google Shape;3913;p51"/>
          <p:cNvSpPr/>
          <p:nvPr/>
        </p:nvSpPr>
        <p:spPr>
          <a:xfrm rot="10800000" flipH="1">
            <a:off x="4197551" y="3645017"/>
            <a:ext cx="202661" cy="200722"/>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14" name="Google Shape;3914;p51"/>
          <p:cNvSpPr txBox="1"/>
          <p:nvPr/>
        </p:nvSpPr>
        <p:spPr>
          <a:xfrm>
            <a:off x="5004039" y="2325318"/>
            <a:ext cx="2978700" cy="4773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44593"/>
                </a:solidFill>
                <a:latin typeface="Ubuntu"/>
                <a:ea typeface="Ubuntu"/>
                <a:cs typeface="Ubuntu"/>
                <a:sym typeface="Ubuntu"/>
              </a:rPr>
              <a:t>You can describe your items here</a:t>
            </a:r>
            <a:endParaRPr>
              <a:solidFill>
                <a:srgbClr val="344593"/>
              </a:solidFill>
              <a:latin typeface="Ubuntu"/>
              <a:ea typeface="Ubuntu"/>
              <a:cs typeface="Ubuntu"/>
              <a:sym typeface="Ubuntu"/>
            </a:endParaRPr>
          </a:p>
        </p:txBody>
      </p:sp>
      <p:sp>
        <p:nvSpPr>
          <p:cNvPr id="3915" name="Google Shape;3915;p51"/>
          <p:cNvSpPr/>
          <p:nvPr/>
        </p:nvSpPr>
        <p:spPr>
          <a:xfrm rot="10800000" flipH="1">
            <a:off x="1763425" y="3054317"/>
            <a:ext cx="202661" cy="200722"/>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16" name="Google Shape;3916;p51"/>
          <p:cNvSpPr/>
          <p:nvPr/>
        </p:nvSpPr>
        <p:spPr>
          <a:xfrm rot="10800000" flipH="1">
            <a:off x="2033878" y="3054317"/>
            <a:ext cx="202661" cy="200722"/>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17" name="Google Shape;3917;p51"/>
          <p:cNvSpPr/>
          <p:nvPr/>
        </p:nvSpPr>
        <p:spPr>
          <a:xfrm rot="10800000" flipH="1">
            <a:off x="2304332" y="3054317"/>
            <a:ext cx="202661" cy="200722"/>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18" name="Google Shape;3918;p51"/>
          <p:cNvSpPr/>
          <p:nvPr/>
        </p:nvSpPr>
        <p:spPr>
          <a:xfrm rot="10800000" flipH="1">
            <a:off x="2574785" y="3054317"/>
            <a:ext cx="202685" cy="200722"/>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19" name="Google Shape;3919;p51"/>
          <p:cNvSpPr/>
          <p:nvPr/>
        </p:nvSpPr>
        <p:spPr>
          <a:xfrm rot="10800000" flipH="1">
            <a:off x="2845261" y="3054391"/>
            <a:ext cx="202661" cy="200648"/>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0" name="Google Shape;3920;p51"/>
          <p:cNvSpPr/>
          <p:nvPr/>
        </p:nvSpPr>
        <p:spPr>
          <a:xfrm rot="10800000" flipH="1">
            <a:off x="3115714" y="3054317"/>
            <a:ext cx="202661" cy="200722"/>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1" name="Google Shape;3921;p51"/>
          <p:cNvSpPr/>
          <p:nvPr/>
        </p:nvSpPr>
        <p:spPr>
          <a:xfrm rot="10800000" flipH="1">
            <a:off x="3386168" y="3054317"/>
            <a:ext cx="202661" cy="200722"/>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2" name="Google Shape;3922;p51"/>
          <p:cNvSpPr/>
          <p:nvPr/>
        </p:nvSpPr>
        <p:spPr>
          <a:xfrm rot="10800000" flipH="1">
            <a:off x="3656621" y="3054317"/>
            <a:ext cx="202685" cy="200722"/>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3" name="Google Shape;3923;p51"/>
          <p:cNvSpPr/>
          <p:nvPr/>
        </p:nvSpPr>
        <p:spPr>
          <a:xfrm rot="10800000" flipH="1">
            <a:off x="3927097" y="3054391"/>
            <a:ext cx="202661" cy="200648"/>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4" name="Google Shape;3924;p51"/>
          <p:cNvSpPr/>
          <p:nvPr/>
        </p:nvSpPr>
        <p:spPr>
          <a:xfrm rot="10800000" flipH="1">
            <a:off x="4197551" y="3054317"/>
            <a:ext cx="202661" cy="200722"/>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5" name="Google Shape;3925;p51"/>
          <p:cNvSpPr/>
          <p:nvPr/>
        </p:nvSpPr>
        <p:spPr>
          <a:xfrm rot="10800000" flipH="1">
            <a:off x="1763425" y="2463637"/>
            <a:ext cx="202661" cy="200722"/>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6" name="Google Shape;3926;p51"/>
          <p:cNvSpPr/>
          <p:nvPr/>
        </p:nvSpPr>
        <p:spPr>
          <a:xfrm rot="10800000" flipH="1">
            <a:off x="2033878" y="2463637"/>
            <a:ext cx="202661" cy="200722"/>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7" name="Google Shape;3927;p51"/>
          <p:cNvSpPr/>
          <p:nvPr/>
        </p:nvSpPr>
        <p:spPr>
          <a:xfrm rot="10800000" flipH="1">
            <a:off x="2304332" y="2463637"/>
            <a:ext cx="202661" cy="200722"/>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8" name="Google Shape;3928;p51"/>
          <p:cNvSpPr/>
          <p:nvPr/>
        </p:nvSpPr>
        <p:spPr>
          <a:xfrm rot="10800000" flipH="1">
            <a:off x="2574785" y="2463637"/>
            <a:ext cx="202685" cy="200722"/>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29" name="Google Shape;3929;p51"/>
          <p:cNvSpPr/>
          <p:nvPr/>
        </p:nvSpPr>
        <p:spPr>
          <a:xfrm rot="10800000" flipH="1">
            <a:off x="2845261" y="2463711"/>
            <a:ext cx="202661" cy="200648"/>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30" name="Google Shape;3930;p51"/>
          <p:cNvSpPr/>
          <p:nvPr/>
        </p:nvSpPr>
        <p:spPr>
          <a:xfrm rot="10800000" flipH="1">
            <a:off x="3115714" y="2463637"/>
            <a:ext cx="202661" cy="200722"/>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31" name="Google Shape;3931;p51"/>
          <p:cNvSpPr/>
          <p:nvPr/>
        </p:nvSpPr>
        <p:spPr>
          <a:xfrm rot="10800000" flipH="1">
            <a:off x="3386168" y="2463637"/>
            <a:ext cx="202661" cy="200722"/>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32" name="Google Shape;3932;p51"/>
          <p:cNvSpPr/>
          <p:nvPr/>
        </p:nvSpPr>
        <p:spPr>
          <a:xfrm rot="10800000" flipH="1">
            <a:off x="3656621" y="2463637"/>
            <a:ext cx="202685" cy="200722"/>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33" name="Google Shape;3933;p51"/>
          <p:cNvSpPr/>
          <p:nvPr/>
        </p:nvSpPr>
        <p:spPr>
          <a:xfrm rot="10800000" flipH="1">
            <a:off x="3927097" y="2463711"/>
            <a:ext cx="202661" cy="200648"/>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34" name="Google Shape;3934;p51"/>
          <p:cNvSpPr/>
          <p:nvPr/>
        </p:nvSpPr>
        <p:spPr>
          <a:xfrm rot="10800000" flipH="1">
            <a:off x="4197551" y="2463637"/>
            <a:ext cx="202661" cy="200722"/>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Zilla Slab"/>
              <a:ea typeface="Zilla Slab"/>
              <a:cs typeface="Zilla Slab"/>
              <a:sym typeface="Zilla Slab"/>
            </a:endParaRPr>
          </a:p>
        </p:txBody>
      </p:sp>
      <p:sp>
        <p:nvSpPr>
          <p:cNvPr id="3935" name="Google Shape;3935;p51"/>
          <p:cNvSpPr txBox="1"/>
          <p:nvPr/>
        </p:nvSpPr>
        <p:spPr>
          <a:xfrm>
            <a:off x="5004039" y="2910993"/>
            <a:ext cx="2978700" cy="4773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44593"/>
                </a:solidFill>
                <a:latin typeface="Ubuntu"/>
                <a:ea typeface="Ubuntu"/>
                <a:cs typeface="Ubuntu"/>
                <a:sym typeface="Ubuntu"/>
              </a:rPr>
              <a:t>You can describe your items here</a:t>
            </a:r>
            <a:endParaRPr>
              <a:solidFill>
                <a:srgbClr val="344593"/>
              </a:solidFill>
              <a:latin typeface="Ubuntu"/>
              <a:ea typeface="Ubuntu"/>
              <a:cs typeface="Ubuntu"/>
              <a:sym typeface="Ubuntu"/>
            </a:endParaRPr>
          </a:p>
        </p:txBody>
      </p:sp>
      <p:sp>
        <p:nvSpPr>
          <p:cNvPr id="3936" name="Google Shape;3936;p51"/>
          <p:cNvSpPr txBox="1"/>
          <p:nvPr/>
        </p:nvSpPr>
        <p:spPr>
          <a:xfrm>
            <a:off x="5004039" y="3496668"/>
            <a:ext cx="2978700" cy="4773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44593"/>
                </a:solidFill>
                <a:latin typeface="Ubuntu"/>
                <a:ea typeface="Ubuntu"/>
                <a:cs typeface="Ubuntu"/>
                <a:sym typeface="Ubuntu"/>
              </a:rPr>
              <a:t>You can describe your items here</a:t>
            </a:r>
            <a:endParaRPr>
              <a:solidFill>
                <a:srgbClr val="344593"/>
              </a:solidFill>
              <a:latin typeface="Ubuntu"/>
              <a:ea typeface="Ubuntu"/>
              <a:cs typeface="Ubuntu"/>
              <a:sym typeface="Ubuntu"/>
            </a:endParaRPr>
          </a:p>
        </p:txBody>
      </p:sp>
      <p:grpSp>
        <p:nvGrpSpPr>
          <p:cNvPr id="3937" name="Google Shape;3937;p51"/>
          <p:cNvGrpSpPr/>
          <p:nvPr/>
        </p:nvGrpSpPr>
        <p:grpSpPr>
          <a:xfrm>
            <a:off x="1162943" y="2381630"/>
            <a:ext cx="367261" cy="364686"/>
            <a:chOff x="-64781025" y="3361050"/>
            <a:chExt cx="317425" cy="315200"/>
          </a:xfrm>
        </p:grpSpPr>
        <p:sp>
          <p:nvSpPr>
            <p:cNvPr id="3938" name="Google Shape;3938;p5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2" name="Google Shape;3942;p51"/>
          <p:cNvGrpSpPr/>
          <p:nvPr/>
        </p:nvGrpSpPr>
        <p:grpSpPr>
          <a:xfrm>
            <a:off x="1163407" y="3563032"/>
            <a:ext cx="366364" cy="367290"/>
            <a:chOff x="-61783350" y="3743950"/>
            <a:chExt cx="316650" cy="317450"/>
          </a:xfrm>
        </p:grpSpPr>
        <p:sp>
          <p:nvSpPr>
            <p:cNvPr id="3943" name="Google Shape;3943;p5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5" name="Google Shape;3945;p51"/>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INFOGRAPHICS</a:t>
            </a:r>
            <a:endParaRPr/>
          </a:p>
        </p:txBody>
      </p:sp>
      <p:grpSp>
        <p:nvGrpSpPr>
          <p:cNvPr id="3946" name="Google Shape;3946;p51"/>
          <p:cNvGrpSpPr/>
          <p:nvPr/>
        </p:nvGrpSpPr>
        <p:grpSpPr>
          <a:xfrm>
            <a:off x="1161261" y="2970653"/>
            <a:ext cx="370645" cy="368042"/>
            <a:chOff x="-63250675" y="3744075"/>
            <a:chExt cx="320350" cy="318100"/>
          </a:xfrm>
        </p:grpSpPr>
        <p:sp>
          <p:nvSpPr>
            <p:cNvPr id="3947" name="Google Shape;3947;p5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953"/>
        <p:cNvGrpSpPr/>
        <p:nvPr/>
      </p:nvGrpSpPr>
      <p:grpSpPr>
        <a:xfrm>
          <a:off x="0" y="0"/>
          <a:ext cx="0" cy="0"/>
          <a:chOff x="0" y="0"/>
          <a:chExt cx="0" cy="0"/>
        </a:xfrm>
      </p:grpSpPr>
      <p:graphicFrame>
        <p:nvGraphicFramePr>
          <p:cNvPr id="3954" name="Google Shape;3954;p52"/>
          <p:cNvGraphicFramePr/>
          <p:nvPr/>
        </p:nvGraphicFramePr>
        <p:xfrm>
          <a:off x="940538" y="1452413"/>
          <a:ext cx="3000000" cy="3000000"/>
        </p:xfrm>
        <a:graphic>
          <a:graphicData uri="http://schemas.openxmlformats.org/drawingml/2006/table">
            <a:tbl>
              <a:tblPr>
                <a:noFill/>
                <a:tableStyleId>{2374C96A-77E0-400D-A452-D7206B389B62}</a:tableStyleId>
              </a:tblPr>
              <a:tblGrid>
                <a:gridCol w="1341150">
                  <a:extLst>
                    <a:ext uri="{9D8B030D-6E8A-4147-A177-3AD203B41FA5}">
                      <a16:colId xmlns:a16="http://schemas.microsoft.com/office/drawing/2014/main" val="20000"/>
                    </a:ext>
                  </a:extLst>
                </a:gridCol>
                <a:gridCol w="1976775">
                  <a:extLst>
                    <a:ext uri="{9D8B030D-6E8A-4147-A177-3AD203B41FA5}">
                      <a16:colId xmlns:a16="http://schemas.microsoft.com/office/drawing/2014/main" val="20001"/>
                    </a:ext>
                  </a:extLst>
                </a:gridCol>
                <a:gridCol w="1976800">
                  <a:extLst>
                    <a:ext uri="{9D8B030D-6E8A-4147-A177-3AD203B41FA5}">
                      <a16:colId xmlns:a16="http://schemas.microsoft.com/office/drawing/2014/main" val="20002"/>
                    </a:ext>
                  </a:extLst>
                </a:gridCol>
                <a:gridCol w="1968200">
                  <a:extLst>
                    <a:ext uri="{9D8B030D-6E8A-4147-A177-3AD203B41FA5}">
                      <a16:colId xmlns:a16="http://schemas.microsoft.com/office/drawing/2014/main" val="20003"/>
                    </a:ext>
                  </a:extLst>
                </a:gridCol>
              </a:tblGrid>
              <a:tr h="661025">
                <a:tc>
                  <a:txBody>
                    <a:bodyPr/>
                    <a:lstStyle/>
                    <a:p>
                      <a:pPr marL="0" lvl="0" indent="0" algn="ctr" rtl="0">
                        <a:spcBef>
                          <a:spcPts val="0"/>
                        </a:spcBef>
                        <a:spcAft>
                          <a:spcPts val="0"/>
                        </a:spcAft>
                        <a:buNone/>
                      </a:pPr>
                      <a:endParaRPr b="1">
                        <a:solidFill>
                          <a:srgbClr val="FFFFFF"/>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E562A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Ubuntu"/>
                          <a:ea typeface="Ubuntu"/>
                          <a:cs typeface="Ubuntu"/>
                          <a:sym typeface="Ubuntu"/>
                        </a:rPr>
                        <a:t>PHASE 1</a:t>
                      </a:r>
                      <a:endParaRPr sz="1800" b="1">
                        <a:solidFill>
                          <a:schemeClr val="lt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rgbClr val="434343"/>
                        </a:buClr>
                        <a:buSzPts val="1100"/>
                        <a:buFont typeface="Arial"/>
                        <a:buNone/>
                      </a:pPr>
                      <a:r>
                        <a:rPr lang="en" sz="1800" b="1">
                          <a:solidFill>
                            <a:schemeClr val="lt1"/>
                          </a:solidFill>
                          <a:latin typeface="Ubuntu"/>
                          <a:ea typeface="Ubuntu"/>
                          <a:cs typeface="Ubuntu"/>
                          <a:sym typeface="Ubuntu"/>
                        </a:rPr>
                        <a:t>PHASE 2</a:t>
                      </a:r>
                      <a:endParaRPr sz="1800" b="1">
                        <a:solidFill>
                          <a:schemeClr val="lt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rgbClr val="434343"/>
                        </a:buClr>
                        <a:buSzPts val="1100"/>
                        <a:buFont typeface="Arial"/>
                        <a:buNone/>
                      </a:pPr>
                      <a:r>
                        <a:rPr lang="en" sz="1800" b="1">
                          <a:solidFill>
                            <a:schemeClr val="lt1"/>
                          </a:solidFill>
                          <a:latin typeface="Ubuntu"/>
                          <a:ea typeface="Ubuntu"/>
                          <a:cs typeface="Ubuntu"/>
                          <a:sym typeface="Ubuntu"/>
                        </a:rPr>
                        <a:t>PHASE 3</a:t>
                      </a:r>
                      <a:endParaRPr sz="1800" b="1">
                        <a:solidFill>
                          <a:schemeClr val="lt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740050">
                <a:tc>
                  <a:txBody>
                    <a:bodyPr/>
                    <a:lstStyle/>
                    <a:p>
                      <a:pPr marL="0" lvl="0" indent="0" algn="ctr" rtl="0">
                        <a:spcBef>
                          <a:spcPts val="0"/>
                        </a:spcBef>
                        <a:spcAft>
                          <a:spcPts val="0"/>
                        </a:spcAft>
                        <a:buNone/>
                      </a:pPr>
                      <a:r>
                        <a:rPr lang="en" sz="1800" b="1">
                          <a:solidFill>
                            <a:schemeClr val="lt1"/>
                          </a:solidFill>
                          <a:latin typeface="Ubuntu"/>
                          <a:ea typeface="Ubuntu"/>
                          <a:cs typeface="Ubuntu"/>
                          <a:sym typeface="Ubuntu"/>
                        </a:rPr>
                        <a:t>ITEM  1</a:t>
                      </a:r>
                      <a:endParaRPr sz="1800" b="1">
                        <a:solidFill>
                          <a:schemeClr val="lt1"/>
                        </a:solidFill>
                        <a:latin typeface="Ubuntu"/>
                        <a:ea typeface="Ubuntu"/>
                        <a:cs typeface="Ubuntu"/>
                        <a:sym typeface="Ubuntu"/>
                      </a:endParaRPr>
                    </a:p>
                  </a:txBody>
                  <a:tcPr marL="91425" marR="91425" marT="91425" marB="91425" anchor="ctr">
                    <a:lnL w="19050" cap="flat" cmpd="sng">
                      <a:solidFill>
                        <a:srgbClr val="E562A0">
                          <a:alpha val="0"/>
                        </a:srgbClr>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E562A0">
                          <a:alpha val="0"/>
                        </a:srgbClr>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1"/>
                          </a:solidFill>
                          <a:latin typeface="Ubuntu"/>
                          <a:ea typeface="Ubuntu"/>
                          <a:cs typeface="Ubuntu"/>
                          <a:sym typeface="Ubuntu"/>
                        </a:rPr>
                        <a:t>400,000</a:t>
                      </a:r>
                      <a:endParaRPr sz="1600">
                        <a:solidFill>
                          <a:schemeClr val="dk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Ubuntu"/>
                          <a:ea typeface="Ubuntu"/>
                          <a:cs typeface="Ubuntu"/>
                          <a:sym typeface="Ubuntu"/>
                        </a:rPr>
                        <a:t>600,000</a:t>
                      </a:r>
                      <a:endParaRPr sz="1600">
                        <a:solidFill>
                          <a:schemeClr val="dk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Ubuntu"/>
                          <a:ea typeface="Ubuntu"/>
                          <a:cs typeface="Ubuntu"/>
                          <a:sym typeface="Ubuntu"/>
                        </a:rPr>
                        <a:t>800,000</a:t>
                      </a:r>
                      <a:endParaRPr sz="1600">
                        <a:solidFill>
                          <a:schemeClr val="dk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740050">
                <a:tc>
                  <a:txBody>
                    <a:bodyPr/>
                    <a:lstStyle/>
                    <a:p>
                      <a:pPr marL="0" lvl="0" indent="0" algn="ctr" rtl="0">
                        <a:spcBef>
                          <a:spcPts val="0"/>
                        </a:spcBef>
                        <a:spcAft>
                          <a:spcPts val="0"/>
                        </a:spcAft>
                        <a:buNone/>
                      </a:pPr>
                      <a:r>
                        <a:rPr lang="en" sz="1800" b="1">
                          <a:solidFill>
                            <a:schemeClr val="lt1"/>
                          </a:solidFill>
                          <a:latin typeface="Ubuntu"/>
                          <a:ea typeface="Ubuntu"/>
                          <a:cs typeface="Ubuntu"/>
                          <a:sym typeface="Ubuntu"/>
                        </a:rPr>
                        <a:t>ITEM 2</a:t>
                      </a:r>
                      <a:endParaRPr sz="1800" b="1">
                        <a:solidFill>
                          <a:schemeClr val="lt1"/>
                        </a:solidFill>
                        <a:latin typeface="Ubuntu"/>
                        <a:ea typeface="Ubuntu"/>
                        <a:cs typeface="Ubuntu"/>
                        <a:sym typeface="Ubuntu"/>
                      </a:endParaRPr>
                    </a:p>
                  </a:txBody>
                  <a:tcPr marL="91425" marR="91425" marT="91425" marB="91425" anchor="ctr">
                    <a:lnL w="19050" cap="flat" cmpd="sng">
                      <a:solidFill>
                        <a:srgbClr val="E562A0">
                          <a:alpha val="0"/>
                        </a:srgbClr>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1"/>
                          </a:solidFill>
                          <a:latin typeface="Ubuntu"/>
                          <a:ea typeface="Ubuntu"/>
                          <a:cs typeface="Ubuntu"/>
                          <a:sym typeface="Ubuntu"/>
                        </a:rPr>
                        <a:t>200,000</a:t>
                      </a:r>
                      <a:endParaRPr sz="1600">
                        <a:solidFill>
                          <a:schemeClr val="dk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Ubuntu"/>
                          <a:ea typeface="Ubuntu"/>
                          <a:cs typeface="Ubuntu"/>
                          <a:sym typeface="Ubuntu"/>
                        </a:rPr>
                        <a:t>400,000</a:t>
                      </a:r>
                      <a:endParaRPr sz="1600">
                        <a:solidFill>
                          <a:schemeClr val="dk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Ubuntu"/>
                          <a:ea typeface="Ubuntu"/>
                          <a:cs typeface="Ubuntu"/>
                          <a:sym typeface="Ubuntu"/>
                        </a:rPr>
                        <a:t>600,000</a:t>
                      </a:r>
                      <a:endParaRPr sz="1600">
                        <a:solidFill>
                          <a:schemeClr val="dk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740050">
                <a:tc>
                  <a:txBody>
                    <a:bodyPr/>
                    <a:lstStyle/>
                    <a:p>
                      <a:pPr marL="0" lvl="0" indent="0" algn="ctr" rtl="0">
                        <a:spcBef>
                          <a:spcPts val="0"/>
                        </a:spcBef>
                        <a:spcAft>
                          <a:spcPts val="0"/>
                        </a:spcAft>
                        <a:buNone/>
                      </a:pPr>
                      <a:r>
                        <a:rPr lang="en" sz="1800" b="1">
                          <a:solidFill>
                            <a:schemeClr val="lt1"/>
                          </a:solidFill>
                          <a:latin typeface="Ubuntu"/>
                          <a:ea typeface="Ubuntu"/>
                          <a:cs typeface="Ubuntu"/>
                          <a:sym typeface="Ubuntu"/>
                        </a:rPr>
                        <a:t>ITEM 3</a:t>
                      </a:r>
                      <a:endParaRPr sz="1800" b="1">
                        <a:solidFill>
                          <a:schemeClr val="lt1"/>
                        </a:solidFill>
                        <a:latin typeface="Ubuntu"/>
                        <a:ea typeface="Ubuntu"/>
                        <a:cs typeface="Ubuntu"/>
                        <a:sym typeface="Ubuntu"/>
                      </a:endParaRPr>
                    </a:p>
                  </a:txBody>
                  <a:tcPr marL="91425" marR="91425" marT="91425" marB="91425" anchor="ctr">
                    <a:lnL w="19050" cap="flat" cmpd="sng">
                      <a:solidFill>
                        <a:srgbClr val="E562A0">
                          <a:alpha val="0"/>
                        </a:srgbClr>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1"/>
                          </a:solidFill>
                          <a:latin typeface="Ubuntu"/>
                          <a:ea typeface="Ubuntu"/>
                          <a:cs typeface="Ubuntu"/>
                          <a:sym typeface="Ubuntu"/>
                        </a:rPr>
                        <a:t>500,000</a:t>
                      </a:r>
                      <a:endParaRPr sz="1600">
                        <a:solidFill>
                          <a:schemeClr val="dk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Ubuntu"/>
                          <a:ea typeface="Ubuntu"/>
                          <a:cs typeface="Ubuntu"/>
                          <a:sym typeface="Ubuntu"/>
                        </a:rPr>
                        <a:t>700,000</a:t>
                      </a:r>
                      <a:endParaRPr sz="1600">
                        <a:solidFill>
                          <a:schemeClr val="dk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Ubuntu"/>
                          <a:ea typeface="Ubuntu"/>
                          <a:cs typeface="Ubuntu"/>
                          <a:sym typeface="Ubuntu"/>
                        </a:rPr>
                        <a:t>900,000</a:t>
                      </a:r>
                      <a:endParaRPr sz="1600">
                        <a:solidFill>
                          <a:schemeClr val="dk1"/>
                        </a:solidFill>
                        <a:latin typeface="Ubuntu"/>
                        <a:ea typeface="Ubuntu"/>
                        <a:cs typeface="Ubuntu"/>
                        <a:sym typeface="Ubuntu"/>
                      </a:endParaRPr>
                    </a:p>
                  </a:txBody>
                  <a:tcPr marL="91425" marR="91425" marT="91425" marB="9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bl>
          </a:graphicData>
        </a:graphic>
      </p:graphicFrame>
      <p:sp>
        <p:nvSpPr>
          <p:cNvPr id="3955" name="Google Shape;3955;p52"/>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AND THIS IS A TABLE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959"/>
        <p:cNvGrpSpPr/>
        <p:nvPr/>
      </p:nvGrpSpPr>
      <p:grpSpPr>
        <a:xfrm>
          <a:off x="0" y="0"/>
          <a:ext cx="0" cy="0"/>
          <a:chOff x="0" y="0"/>
          <a:chExt cx="0" cy="0"/>
        </a:xfrm>
      </p:grpSpPr>
      <p:sp>
        <p:nvSpPr>
          <p:cNvPr id="3960" name="Google Shape;3960;p53"/>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MAP</a:t>
            </a:r>
            <a:endParaRPr/>
          </a:p>
        </p:txBody>
      </p:sp>
      <p:sp>
        <p:nvSpPr>
          <p:cNvPr id="3961" name="Google Shape;3961;p53"/>
          <p:cNvSpPr txBox="1">
            <a:spLocks noGrp="1"/>
          </p:cNvSpPr>
          <p:nvPr>
            <p:ph type="subTitle" idx="1"/>
          </p:nvPr>
        </p:nvSpPr>
        <p:spPr>
          <a:xfrm>
            <a:off x="463900" y="3146375"/>
            <a:ext cx="1901100" cy="1101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Mercury is the closest planet to the Sun and the smallest one</a:t>
            </a:r>
            <a:endParaRPr/>
          </a:p>
        </p:txBody>
      </p:sp>
      <p:grpSp>
        <p:nvGrpSpPr>
          <p:cNvPr id="3962" name="Google Shape;3962;p53"/>
          <p:cNvGrpSpPr/>
          <p:nvPr/>
        </p:nvGrpSpPr>
        <p:grpSpPr>
          <a:xfrm>
            <a:off x="2289135" y="1461116"/>
            <a:ext cx="2961114" cy="2715097"/>
            <a:chOff x="2289135" y="1461116"/>
            <a:chExt cx="2961114" cy="2715097"/>
          </a:xfrm>
        </p:grpSpPr>
        <p:sp>
          <p:nvSpPr>
            <p:cNvPr id="3963" name="Google Shape;3963;p53"/>
            <p:cNvSpPr/>
            <p:nvPr/>
          </p:nvSpPr>
          <p:spPr>
            <a:xfrm>
              <a:off x="2289135" y="1461116"/>
              <a:ext cx="2961114" cy="2715097"/>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4" name="Google Shape;3964;p53"/>
            <p:cNvGrpSpPr/>
            <p:nvPr/>
          </p:nvGrpSpPr>
          <p:grpSpPr>
            <a:xfrm>
              <a:off x="2398921" y="1461759"/>
              <a:ext cx="2813507" cy="2710595"/>
              <a:chOff x="6036094" y="3716980"/>
              <a:chExt cx="529860" cy="510468"/>
            </a:xfrm>
          </p:grpSpPr>
          <p:sp>
            <p:nvSpPr>
              <p:cNvPr id="3965" name="Google Shape;3965;p5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5" name="Google Shape;3975;p53"/>
          <p:cNvGrpSpPr/>
          <p:nvPr/>
        </p:nvGrpSpPr>
        <p:grpSpPr>
          <a:xfrm>
            <a:off x="5276001" y="1460975"/>
            <a:ext cx="2976831" cy="2715465"/>
            <a:chOff x="5276001" y="1460975"/>
            <a:chExt cx="2976831" cy="2715465"/>
          </a:xfrm>
        </p:grpSpPr>
        <p:sp>
          <p:nvSpPr>
            <p:cNvPr id="3976" name="Google Shape;3976;p53"/>
            <p:cNvSpPr/>
            <p:nvPr/>
          </p:nvSpPr>
          <p:spPr>
            <a:xfrm>
              <a:off x="5276001" y="1460975"/>
              <a:ext cx="2976831" cy="2715465"/>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7" name="Google Shape;3977;p53"/>
            <p:cNvGrpSpPr/>
            <p:nvPr/>
          </p:nvGrpSpPr>
          <p:grpSpPr>
            <a:xfrm>
              <a:off x="5369204" y="1461598"/>
              <a:ext cx="2478641" cy="2465470"/>
              <a:chOff x="6669657" y="3716715"/>
              <a:chExt cx="466779" cy="464290"/>
            </a:xfrm>
          </p:grpSpPr>
          <p:sp>
            <p:nvSpPr>
              <p:cNvPr id="3978" name="Google Shape;3978;p5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91" name="Google Shape;3991;p53"/>
          <p:cNvSpPr/>
          <p:nvPr/>
        </p:nvSpPr>
        <p:spPr>
          <a:xfrm>
            <a:off x="3425133" y="3492788"/>
            <a:ext cx="195600" cy="1956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513127" y="2049755"/>
            <a:ext cx="195600" cy="1956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4195557" y="2084392"/>
            <a:ext cx="195600" cy="1956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6666554" y="2130583"/>
            <a:ext cx="195600" cy="1956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7622848" y="3637512"/>
            <a:ext cx="195600" cy="1956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999"/>
        <p:cNvGrpSpPr/>
        <p:nvPr/>
      </p:nvGrpSpPr>
      <p:grpSpPr>
        <a:xfrm>
          <a:off x="0" y="0"/>
          <a:ext cx="0" cy="0"/>
          <a:chOff x="0" y="0"/>
          <a:chExt cx="0" cy="0"/>
        </a:xfrm>
      </p:grpSpPr>
      <p:grpSp>
        <p:nvGrpSpPr>
          <p:cNvPr id="4000" name="Google Shape;4000;p54"/>
          <p:cNvGrpSpPr/>
          <p:nvPr/>
        </p:nvGrpSpPr>
        <p:grpSpPr>
          <a:xfrm>
            <a:off x="6237748" y="2362014"/>
            <a:ext cx="901319" cy="105524"/>
            <a:chOff x="3725184" y="2270258"/>
            <a:chExt cx="1467946" cy="171947"/>
          </a:xfrm>
        </p:grpSpPr>
        <p:sp>
          <p:nvSpPr>
            <p:cNvPr id="4001" name="Google Shape;4001;p54"/>
            <p:cNvSpPr/>
            <p:nvPr/>
          </p:nvSpPr>
          <p:spPr>
            <a:xfrm rot="-5400000">
              <a:off x="3725184"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rot="-5400000">
              <a:off x="3984394"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rot="-5400000">
              <a:off x="4243603"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rot="-5400000">
              <a:off x="4502812"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rot="-5400000">
              <a:off x="4762021"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rot="-5400000">
              <a:off x="5021230" y="2270258"/>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54"/>
          <p:cNvGrpSpPr/>
          <p:nvPr/>
        </p:nvGrpSpPr>
        <p:grpSpPr>
          <a:xfrm>
            <a:off x="4228730" y="2362014"/>
            <a:ext cx="901319" cy="105524"/>
            <a:chOff x="3725184" y="2270258"/>
            <a:chExt cx="1467946" cy="171947"/>
          </a:xfrm>
        </p:grpSpPr>
        <p:sp>
          <p:nvSpPr>
            <p:cNvPr id="4008" name="Google Shape;4008;p54"/>
            <p:cNvSpPr/>
            <p:nvPr/>
          </p:nvSpPr>
          <p:spPr>
            <a:xfrm rot="-5400000">
              <a:off x="3725184"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rot="-5400000">
              <a:off x="3984394"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rot="-5400000">
              <a:off x="4243603"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rot="-5400000">
              <a:off x="4502812"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rot="-5400000">
              <a:off x="4762021"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rot="-5400000">
              <a:off x="5021230" y="2270258"/>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54"/>
          <p:cNvGrpSpPr/>
          <p:nvPr/>
        </p:nvGrpSpPr>
        <p:grpSpPr>
          <a:xfrm>
            <a:off x="2219712" y="2362014"/>
            <a:ext cx="901319" cy="105524"/>
            <a:chOff x="3725184" y="2270258"/>
            <a:chExt cx="1467946" cy="171947"/>
          </a:xfrm>
        </p:grpSpPr>
        <p:sp>
          <p:nvSpPr>
            <p:cNvPr id="4015" name="Google Shape;4015;p54"/>
            <p:cNvSpPr/>
            <p:nvPr/>
          </p:nvSpPr>
          <p:spPr>
            <a:xfrm rot="-5400000">
              <a:off x="3725184"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rot="-5400000">
              <a:off x="3984394"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rot="-5400000">
              <a:off x="4243603"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rot="-5400000">
              <a:off x="4502812"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rot="-5400000">
              <a:off x="4762021" y="2270305"/>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rot="-5400000">
              <a:off x="5021230" y="2270258"/>
              <a:ext cx="171900" cy="1719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1" name="Google Shape;4021;p54"/>
          <p:cNvSpPr/>
          <p:nvPr/>
        </p:nvSpPr>
        <p:spPr>
          <a:xfrm>
            <a:off x="1275713" y="2000350"/>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rot="-2700000" flipH="1">
            <a:off x="1403160" y="2223847"/>
            <a:ext cx="342805" cy="342805"/>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3284730" y="2000350"/>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rot="-2700000" flipH="1">
            <a:off x="3411353" y="2223847"/>
            <a:ext cx="342805" cy="342805"/>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5293748" y="2000350"/>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rot="-2700000" flipH="1">
            <a:off x="5415595" y="2223847"/>
            <a:ext cx="342805" cy="342805"/>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7302766" y="2000350"/>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rot="-2700000" flipH="1">
            <a:off x="7440688" y="2223847"/>
            <a:ext cx="342805" cy="342805"/>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txBox="1">
            <a:spLocks noGrp="1"/>
          </p:cNvSpPr>
          <p:nvPr>
            <p:ph type="subTitle" idx="1"/>
          </p:nvPr>
        </p:nvSpPr>
        <p:spPr>
          <a:xfrm>
            <a:off x="673600" y="3515775"/>
            <a:ext cx="1975200" cy="65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Saturn is composed of hydrogen and helium</a:t>
            </a:r>
            <a:endParaRPr/>
          </a:p>
        </p:txBody>
      </p:sp>
      <p:sp>
        <p:nvSpPr>
          <p:cNvPr id="4030" name="Google Shape;4030;p54"/>
          <p:cNvSpPr txBox="1">
            <a:spLocks noGrp="1"/>
          </p:cNvSpPr>
          <p:nvPr>
            <p:ph type="title" idx="8"/>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TIMELINE ALWAYS WORK</a:t>
            </a:r>
            <a:endParaRPr/>
          </a:p>
        </p:txBody>
      </p:sp>
      <p:sp>
        <p:nvSpPr>
          <p:cNvPr id="4031" name="Google Shape;4031;p54"/>
          <p:cNvSpPr txBox="1">
            <a:spLocks noGrp="1"/>
          </p:cNvSpPr>
          <p:nvPr>
            <p:ph type="title"/>
          </p:nvPr>
        </p:nvSpPr>
        <p:spPr>
          <a:xfrm>
            <a:off x="673600" y="3068213"/>
            <a:ext cx="19752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2008</a:t>
            </a:r>
            <a:endParaRPr/>
          </a:p>
        </p:txBody>
      </p:sp>
      <p:sp>
        <p:nvSpPr>
          <p:cNvPr id="4032" name="Google Shape;4032;p54"/>
          <p:cNvSpPr txBox="1">
            <a:spLocks noGrp="1"/>
          </p:cNvSpPr>
          <p:nvPr>
            <p:ph type="title" idx="3"/>
          </p:nvPr>
        </p:nvSpPr>
        <p:spPr>
          <a:xfrm>
            <a:off x="2682618" y="3068213"/>
            <a:ext cx="19752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2010</a:t>
            </a:r>
            <a:endParaRPr/>
          </a:p>
        </p:txBody>
      </p:sp>
      <p:sp>
        <p:nvSpPr>
          <p:cNvPr id="4033" name="Google Shape;4033;p54"/>
          <p:cNvSpPr txBox="1">
            <a:spLocks noGrp="1"/>
          </p:cNvSpPr>
          <p:nvPr>
            <p:ph type="subTitle" idx="4"/>
          </p:nvPr>
        </p:nvSpPr>
        <p:spPr>
          <a:xfrm>
            <a:off x="4692311" y="3515775"/>
            <a:ext cx="1975200" cy="65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4034" name="Google Shape;4034;p54"/>
          <p:cNvSpPr txBox="1">
            <a:spLocks noGrp="1"/>
          </p:cNvSpPr>
          <p:nvPr>
            <p:ph type="title" idx="5"/>
          </p:nvPr>
        </p:nvSpPr>
        <p:spPr>
          <a:xfrm>
            <a:off x="4692311" y="3068213"/>
            <a:ext cx="19752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2017</a:t>
            </a:r>
            <a:endParaRPr/>
          </a:p>
        </p:txBody>
      </p:sp>
      <p:sp>
        <p:nvSpPr>
          <p:cNvPr id="4035" name="Google Shape;4035;p54"/>
          <p:cNvSpPr txBox="1">
            <a:spLocks noGrp="1"/>
          </p:cNvSpPr>
          <p:nvPr>
            <p:ph type="subTitle" idx="6"/>
          </p:nvPr>
        </p:nvSpPr>
        <p:spPr>
          <a:xfrm>
            <a:off x="6701328" y="3515775"/>
            <a:ext cx="1975200" cy="65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4036" name="Google Shape;4036;p54"/>
          <p:cNvSpPr txBox="1">
            <a:spLocks noGrp="1"/>
          </p:cNvSpPr>
          <p:nvPr>
            <p:ph type="title" idx="7"/>
          </p:nvPr>
        </p:nvSpPr>
        <p:spPr>
          <a:xfrm>
            <a:off x="6701328" y="3068213"/>
            <a:ext cx="19752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2020</a:t>
            </a:r>
            <a:endParaRPr/>
          </a:p>
        </p:txBody>
      </p:sp>
      <p:sp>
        <p:nvSpPr>
          <p:cNvPr id="4037" name="Google Shape;4037;p54"/>
          <p:cNvSpPr txBox="1">
            <a:spLocks noGrp="1"/>
          </p:cNvSpPr>
          <p:nvPr>
            <p:ph type="subTitle" idx="2"/>
          </p:nvPr>
        </p:nvSpPr>
        <p:spPr>
          <a:xfrm>
            <a:off x="2682618" y="3515775"/>
            <a:ext cx="1975200" cy="65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041"/>
        <p:cNvGrpSpPr/>
        <p:nvPr/>
      </p:nvGrpSpPr>
      <p:grpSpPr>
        <a:xfrm>
          <a:off x="0" y="0"/>
          <a:ext cx="0" cy="0"/>
          <a:chOff x="0" y="0"/>
          <a:chExt cx="0" cy="0"/>
        </a:xfrm>
      </p:grpSpPr>
      <p:sp>
        <p:nvSpPr>
          <p:cNvPr id="4042" name="Google Shape;4042;p55"/>
          <p:cNvSpPr txBox="1">
            <a:spLocks noGrp="1"/>
          </p:cNvSpPr>
          <p:nvPr>
            <p:ph type="title"/>
          </p:nvPr>
        </p:nvSpPr>
        <p:spPr>
          <a:xfrm>
            <a:off x="628350" y="385950"/>
            <a:ext cx="79608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TEXT MIGHT BE IMPORTANT</a:t>
            </a:r>
            <a:endParaRPr/>
          </a:p>
        </p:txBody>
      </p:sp>
      <p:sp>
        <p:nvSpPr>
          <p:cNvPr id="4043" name="Google Shape;4043;p55"/>
          <p:cNvSpPr txBox="1">
            <a:spLocks noGrp="1"/>
          </p:cNvSpPr>
          <p:nvPr>
            <p:ph type="body" idx="1"/>
          </p:nvPr>
        </p:nvSpPr>
        <p:spPr>
          <a:xfrm>
            <a:off x="3197225" y="1999350"/>
            <a:ext cx="4313400" cy="114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also the smallest one in the Solar System. This planet was named after the Roman messenger god</a:t>
            </a:r>
            <a:endParaRPr/>
          </a:p>
        </p:txBody>
      </p:sp>
      <p:sp>
        <p:nvSpPr>
          <p:cNvPr id="4044" name="Google Shape;4044;p55"/>
          <p:cNvSpPr/>
          <p:nvPr/>
        </p:nvSpPr>
        <p:spPr>
          <a:xfrm>
            <a:off x="1883269" y="2012005"/>
            <a:ext cx="1119371" cy="1119491"/>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51AE3-9732-1781-4D8E-DDC4FFAB03A9}"/>
              </a:ext>
            </a:extLst>
          </p:cNvPr>
          <p:cNvSpPr>
            <a:spLocks noGrp="1"/>
          </p:cNvSpPr>
          <p:nvPr>
            <p:ph type="title"/>
          </p:nvPr>
        </p:nvSpPr>
        <p:spPr/>
        <p:txBody>
          <a:bodyPr/>
          <a:lstStyle/>
          <a:p>
            <a:r>
              <a:rPr lang="en-US" dirty="0"/>
              <a:t>ESP32-S3-DevKitC-1Board</a:t>
            </a:r>
            <a:endParaRPr lang="en-SG" dirty="0"/>
          </a:p>
        </p:txBody>
      </p:sp>
      <p:pic>
        <p:nvPicPr>
          <p:cNvPr id="2052" name="Picture 4" descr="ESP32-S3-DevKitC-1 - front">
            <a:extLst>
              <a:ext uri="{FF2B5EF4-FFF2-40B4-BE49-F238E27FC236}">
                <a16:creationId xmlns:a16="http://schemas.microsoft.com/office/drawing/2014/main" id="{0BEC688A-24CD-1260-5CA0-0B05B7A399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421" y="1427441"/>
            <a:ext cx="4912189" cy="274347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C34341E5-5949-E8FC-11D8-6C9E2CFB4747}"/>
              </a:ext>
            </a:extLst>
          </p:cNvPr>
          <p:cNvPicPr>
            <a:picLocks noChangeAspect="1"/>
          </p:cNvPicPr>
          <p:nvPr/>
        </p:nvPicPr>
        <p:blipFill rotWithShape="1">
          <a:blip r:embed="rId3"/>
          <a:srcRect l="24730" t="17793" r="26756" b="3951"/>
          <a:stretch/>
        </p:blipFill>
        <p:spPr>
          <a:xfrm>
            <a:off x="5375189" y="1146037"/>
            <a:ext cx="3546390" cy="3217863"/>
          </a:xfrm>
          <a:prstGeom prst="rect">
            <a:avLst/>
          </a:prstGeom>
        </p:spPr>
      </p:pic>
      <p:sp>
        <p:nvSpPr>
          <p:cNvPr id="8" name="Text Placeholder 1">
            <a:extLst>
              <a:ext uri="{FF2B5EF4-FFF2-40B4-BE49-F238E27FC236}">
                <a16:creationId xmlns:a16="http://schemas.microsoft.com/office/drawing/2014/main" id="{E2997815-4373-6212-54BB-2ADFC373AAC7}"/>
              </a:ext>
            </a:extLst>
          </p:cNvPr>
          <p:cNvSpPr txBox="1">
            <a:spLocks/>
          </p:cNvSpPr>
          <p:nvPr/>
        </p:nvSpPr>
        <p:spPr>
          <a:xfrm>
            <a:off x="289189" y="4683210"/>
            <a:ext cx="7236075" cy="3709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Abel"/>
              <a:buChar char="●"/>
              <a:defRPr sz="1700" b="0" i="0" u="none" strike="noStrike" cap="none">
                <a:solidFill>
                  <a:schemeClr val="dk1"/>
                </a:solidFill>
                <a:latin typeface="Ubuntu"/>
                <a:ea typeface="Ubuntu"/>
                <a:cs typeface="Ubuntu"/>
                <a:sym typeface="Ubuntu"/>
              </a:defRPr>
            </a:lvl1pPr>
            <a:lvl2pPr marL="914400" marR="0" lvl="1" indent="-330200" algn="l" rtl="0">
              <a:lnSpc>
                <a:spcPct val="115000"/>
              </a:lnSpc>
              <a:spcBef>
                <a:spcPts val="1600"/>
              </a:spcBef>
              <a:spcAft>
                <a:spcPts val="0"/>
              </a:spcAft>
              <a:buClr>
                <a:schemeClr val="dk1"/>
              </a:buClr>
              <a:buSzPts val="1600"/>
              <a:buFont typeface="Abel"/>
              <a:buChar char="○"/>
              <a:defRPr sz="1400" b="0" i="0" u="none" strike="noStrike" cap="none">
                <a:solidFill>
                  <a:schemeClr val="dk1"/>
                </a:solidFill>
                <a:latin typeface="Ubuntu"/>
                <a:ea typeface="Ubuntu"/>
                <a:cs typeface="Ubuntu"/>
                <a:sym typeface="Ubuntu"/>
              </a:defRPr>
            </a:lvl2pPr>
            <a:lvl3pPr marL="1371600" marR="0" lvl="2" indent="-330200" algn="l" rtl="0">
              <a:lnSpc>
                <a:spcPct val="115000"/>
              </a:lnSpc>
              <a:spcBef>
                <a:spcPts val="1600"/>
              </a:spcBef>
              <a:spcAft>
                <a:spcPts val="0"/>
              </a:spcAft>
              <a:buClr>
                <a:schemeClr val="dk1"/>
              </a:buClr>
              <a:buSzPts val="1600"/>
              <a:buFont typeface="Abel"/>
              <a:buChar char="■"/>
              <a:defRPr sz="1400" b="0" i="0" u="none" strike="noStrike" cap="none">
                <a:solidFill>
                  <a:schemeClr val="dk1"/>
                </a:solidFill>
                <a:latin typeface="Ubuntu"/>
                <a:ea typeface="Ubuntu"/>
                <a:cs typeface="Ubuntu"/>
                <a:sym typeface="Ubuntu"/>
              </a:defRPr>
            </a:lvl3pPr>
            <a:lvl4pPr marL="1828800" marR="0" lvl="3" indent="-330200" algn="l" rtl="0">
              <a:lnSpc>
                <a:spcPct val="115000"/>
              </a:lnSpc>
              <a:spcBef>
                <a:spcPts val="1600"/>
              </a:spcBef>
              <a:spcAft>
                <a:spcPts val="0"/>
              </a:spcAft>
              <a:buClr>
                <a:schemeClr val="dk1"/>
              </a:buClr>
              <a:buSzPts val="1600"/>
              <a:buFont typeface="Abel"/>
              <a:buChar char="●"/>
              <a:defRPr sz="1400" b="0" i="0" u="none" strike="noStrike" cap="none">
                <a:solidFill>
                  <a:schemeClr val="dk1"/>
                </a:solidFill>
                <a:latin typeface="Ubuntu"/>
                <a:ea typeface="Ubuntu"/>
                <a:cs typeface="Ubuntu"/>
                <a:sym typeface="Ubuntu"/>
              </a:defRPr>
            </a:lvl4pPr>
            <a:lvl5pPr marL="2286000" marR="0" lvl="4" indent="-330200" algn="l" rtl="0">
              <a:lnSpc>
                <a:spcPct val="115000"/>
              </a:lnSpc>
              <a:spcBef>
                <a:spcPts val="1600"/>
              </a:spcBef>
              <a:spcAft>
                <a:spcPts val="0"/>
              </a:spcAft>
              <a:buClr>
                <a:schemeClr val="dk1"/>
              </a:buClr>
              <a:buSzPts val="1600"/>
              <a:buFont typeface="Abel"/>
              <a:buChar char="○"/>
              <a:defRPr sz="1400" b="0" i="0" u="none" strike="noStrike" cap="none">
                <a:solidFill>
                  <a:schemeClr val="dk1"/>
                </a:solidFill>
                <a:latin typeface="Ubuntu"/>
                <a:ea typeface="Ubuntu"/>
                <a:cs typeface="Ubuntu"/>
                <a:sym typeface="Ubuntu"/>
              </a:defRPr>
            </a:lvl5pPr>
            <a:lvl6pPr marL="2743200" marR="0" lvl="5" indent="-330200" algn="l" rtl="0">
              <a:lnSpc>
                <a:spcPct val="115000"/>
              </a:lnSpc>
              <a:spcBef>
                <a:spcPts val="1600"/>
              </a:spcBef>
              <a:spcAft>
                <a:spcPts val="0"/>
              </a:spcAft>
              <a:buClr>
                <a:schemeClr val="dk1"/>
              </a:buClr>
              <a:buSzPts val="1600"/>
              <a:buFont typeface="Abel"/>
              <a:buChar char="■"/>
              <a:defRPr sz="1400" b="0" i="0" u="none" strike="noStrike" cap="none">
                <a:solidFill>
                  <a:schemeClr val="dk1"/>
                </a:solidFill>
                <a:latin typeface="Ubuntu"/>
                <a:ea typeface="Ubuntu"/>
                <a:cs typeface="Ubuntu"/>
                <a:sym typeface="Ubuntu"/>
              </a:defRPr>
            </a:lvl6pPr>
            <a:lvl7pPr marL="3200400" marR="0" lvl="6" indent="-330200" algn="l" rtl="0">
              <a:lnSpc>
                <a:spcPct val="115000"/>
              </a:lnSpc>
              <a:spcBef>
                <a:spcPts val="1600"/>
              </a:spcBef>
              <a:spcAft>
                <a:spcPts val="0"/>
              </a:spcAft>
              <a:buClr>
                <a:schemeClr val="dk1"/>
              </a:buClr>
              <a:buSzPts val="1600"/>
              <a:buFont typeface="Abel"/>
              <a:buChar char="●"/>
              <a:defRPr sz="1400" b="0" i="0" u="none" strike="noStrike" cap="none">
                <a:solidFill>
                  <a:schemeClr val="dk1"/>
                </a:solidFill>
                <a:latin typeface="Ubuntu"/>
                <a:ea typeface="Ubuntu"/>
                <a:cs typeface="Ubuntu"/>
                <a:sym typeface="Ubuntu"/>
              </a:defRPr>
            </a:lvl7pPr>
            <a:lvl8pPr marL="3657600" marR="0" lvl="7" indent="-330200" algn="l" rtl="0">
              <a:lnSpc>
                <a:spcPct val="115000"/>
              </a:lnSpc>
              <a:spcBef>
                <a:spcPts val="1600"/>
              </a:spcBef>
              <a:spcAft>
                <a:spcPts val="0"/>
              </a:spcAft>
              <a:buClr>
                <a:schemeClr val="dk1"/>
              </a:buClr>
              <a:buSzPts val="1600"/>
              <a:buFont typeface="Abel"/>
              <a:buChar char="○"/>
              <a:defRPr sz="1400" b="0" i="0" u="none" strike="noStrike" cap="none">
                <a:solidFill>
                  <a:schemeClr val="dk1"/>
                </a:solidFill>
                <a:latin typeface="Ubuntu"/>
                <a:ea typeface="Ubuntu"/>
                <a:cs typeface="Ubuntu"/>
                <a:sym typeface="Ubuntu"/>
              </a:defRPr>
            </a:lvl8pPr>
            <a:lvl9pPr marL="4114800" marR="0" lvl="8" indent="-330200" algn="l" rtl="0">
              <a:lnSpc>
                <a:spcPct val="115000"/>
              </a:lnSpc>
              <a:spcBef>
                <a:spcPts val="1600"/>
              </a:spcBef>
              <a:spcAft>
                <a:spcPts val="1600"/>
              </a:spcAft>
              <a:buClr>
                <a:schemeClr val="dk1"/>
              </a:buClr>
              <a:buSzPts val="1600"/>
              <a:buFont typeface="Abel"/>
              <a:buChar char="■"/>
              <a:defRPr sz="1400" b="0" i="0" u="none" strike="noStrike" cap="none">
                <a:solidFill>
                  <a:schemeClr val="dk1"/>
                </a:solidFill>
                <a:latin typeface="Ubuntu"/>
                <a:ea typeface="Ubuntu"/>
                <a:cs typeface="Ubuntu"/>
                <a:sym typeface="Ubuntu"/>
              </a:defRPr>
            </a:lvl9pPr>
          </a:lstStyle>
          <a:p>
            <a:pPr marL="127000" indent="0">
              <a:buFont typeface="Abel"/>
              <a:buNone/>
            </a:pPr>
            <a:r>
              <a:rPr lang="en-SG" sz="1000"/>
              <a:t>https://docs.espressif.com/projects/esp-idf/en/latest/esp32s3/hw-reference/esp32s3/user-guide-devkitc-1.html</a:t>
            </a:r>
            <a:endParaRPr lang="en-SG" sz="1000" dirty="0"/>
          </a:p>
        </p:txBody>
      </p:sp>
    </p:spTree>
    <p:extLst>
      <p:ext uri="{BB962C8B-B14F-4D97-AF65-F5344CB8AC3E}">
        <p14:creationId xmlns:p14="http://schemas.microsoft.com/office/powerpoint/2010/main" val="27976028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048"/>
        <p:cNvGrpSpPr/>
        <p:nvPr/>
      </p:nvGrpSpPr>
      <p:grpSpPr>
        <a:xfrm>
          <a:off x="0" y="0"/>
          <a:ext cx="0" cy="0"/>
          <a:chOff x="0" y="0"/>
          <a:chExt cx="0" cy="0"/>
        </a:xfrm>
      </p:grpSpPr>
      <p:grpSp>
        <p:nvGrpSpPr>
          <p:cNvPr id="4049" name="Google Shape;4049;p56"/>
          <p:cNvGrpSpPr/>
          <p:nvPr/>
        </p:nvGrpSpPr>
        <p:grpSpPr>
          <a:xfrm>
            <a:off x="720010" y="445957"/>
            <a:ext cx="3101276" cy="3282269"/>
            <a:chOff x="1398150" y="395175"/>
            <a:chExt cx="4605400" cy="4874175"/>
          </a:xfrm>
        </p:grpSpPr>
        <p:sp>
          <p:nvSpPr>
            <p:cNvPr id="4050" name="Google Shape;4050;p56"/>
            <p:cNvSpPr/>
            <p:nvPr/>
          </p:nvSpPr>
          <p:spPr>
            <a:xfrm>
              <a:off x="1398150" y="2619525"/>
              <a:ext cx="4605400" cy="2649825"/>
            </a:xfrm>
            <a:custGeom>
              <a:avLst/>
              <a:gdLst/>
              <a:ahLst/>
              <a:cxnLst/>
              <a:rect l="l" t="t" r="r" b="b"/>
              <a:pathLst>
                <a:path w="184216" h="105993" extrusionOk="0">
                  <a:moveTo>
                    <a:pt x="91822" y="1"/>
                  </a:moveTo>
                  <a:cubicBezTo>
                    <a:pt x="90140" y="1"/>
                    <a:pt x="88458" y="358"/>
                    <a:pt x="87170" y="1074"/>
                  </a:cubicBezTo>
                  <a:lnTo>
                    <a:pt x="2004" y="50313"/>
                  </a:lnTo>
                  <a:cubicBezTo>
                    <a:pt x="1575" y="50456"/>
                    <a:pt x="1289" y="50742"/>
                    <a:pt x="1003" y="51028"/>
                  </a:cubicBezTo>
                  <a:cubicBezTo>
                    <a:pt x="430" y="51601"/>
                    <a:pt x="1" y="52316"/>
                    <a:pt x="1" y="53032"/>
                  </a:cubicBezTo>
                  <a:cubicBezTo>
                    <a:pt x="1" y="54034"/>
                    <a:pt x="716" y="54893"/>
                    <a:pt x="2004" y="55609"/>
                  </a:cubicBezTo>
                  <a:lnTo>
                    <a:pt x="87170" y="104847"/>
                  </a:lnTo>
                  <a:cubicBezTo>
                    <a:pt x="88458" y="105563"/>
                    <a:pt x="90176" y="105992"/>
                    <a:pt x="91750" y="105992"/>
                  </a:cubicBezTo>
                  <a:cubicBezTo>
                    <a:pt x="93468" y="105992"/>
                    <a:pt x="95185" y="105563"/>
                    <a:pt x="96474" y="104847"/>
                  </a:cubicBezTo>
                  <a:lnTo>
                    <a:pt x="181639" y="55609"/>
                  </a:lnTo>
                  <a:cubicBezTo>
                    <a:pt x="184215" y="54177"/>
                    <a:pt x="184215" y="51744"/>
                    <a:pt x="181639" y="50313"/>
                  </a:cubicBezTo>
                  <a:lnTo>
                    <a:pt x="96474" y="1074"/>
                  </a:lnTo>
                  <a:cubicBezTo>
                    <a:pt x="95185" y="358"/>
                    <a:pt x="93503" y="1"/>
                    <a:pt x="91822"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1398150" y="2369050"/>
              <a:ext cx="4605400" cy="2649800"/>
            </a:xfrm>
            <a:custGeom>
              <a:avLst/>
              <a:gdLst/>
              <a:ahLst/>
              <a:cxnLst/>
              <a:rect l="l" t="t" r="r" b="b"/>
              <a:pathLst>
                <a:path w="184216" h="105992" extrusionOk="0">
                  <a:moveTo>
                    <a:pt x="91822" y="0"/>
                  </a:moveTo>
                  <a:cubicBezTo>
                    <a:pt x="90140" y="0"/>
                    <a:pt x="88458" y="358"/>
                    <a:pt x="87170" y="1074"/>
                  </a:cubicBezTo>
                  <a:lnTo>
                    <a:pt x="15459" y="42440"/>
                  </a:lnTo>
                  <a:lnTo>
                    <a:pt x="2004" y="50312"/>
                  </a:lnTo>
                  <a:cubicBezTo>
                    <a:pt x="716" y="51028"/>
                    <a:pt x="1" y="52030"/>
                    <a:pt x="1" y="53032"/>
                  </a:cubicBezTo>
                  <a:cubicBezTo>
                    <a:pt x="1" y="53890"/>
                    <a:pt x="716" y="54892"/>
                    <a:pt x="2004" y="55608"/>
                  </a:cubicBezTo>
                  <a:lnTo>
                    <a:pt x="87170" y="104847"/>
                  </a:lnTo>
                  <a:cubicBezTo>
                    <a:pt x="88458" y="105562"/>
                    <a:pt x="90176" y="105992"/>
                    <a:pt x="91750" y="105992"/>
                  </a:cubicBezTo>
                  <a:cubicBezTo>
                    <a:pt x="93468" y="105992"/>
                    <a:pt x="95185" y="105562"/>
                    <a:pt x="96474" y="104847"/>
                  </a:cubicBezTo>
                  <a:lnTo>
                    <a:pt x="181639" y="55608"/>
                  </a:lnTo>
                  <a:cubicBezTo>
                    <a:pt x="184215" y="54177"/>
                    <a:pt x="184215" y="51743"/>
                    <a:pt x="181639" y="50312"/>
                  </a:cubicBezTo>
                  <a:lnTo>
                    <a:pt x="96474" y="1074"/>
                  </a:lnTo>
                  <a:cubicBezTo>
                    <a:pt x="95185" y="358"/>
                    <a:pt x="93503" y="0"/>
                    <a:pt x="91822"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1398150" y="3222475"/>
              <a:ext cx="2293775" cy="1796375"/>
            </a:xfrm>
            <a:custGeom>
              <a:avLst/>
              <a:gdLst/>
              <a:ahLst/>
              <a:cxnLst/>
              <a:rect l="l" t="t" r="r" b="b"/>
              <a:pathLst>
                <a:path w="91751" h="71855" extrusionOk="0">
                  <a:moveTo>
                    <a:pt x="1003" y="1"/>
                  </a:moveTo>
                  <a:cubicBezTo>
                    <a:pt x="430" y="573"/>
                    <a:pt x="1" y="1289"/>
                    <a:pt x="1" y="2005"/>
                  </a:cubicBezTo>
                  <a:lnTo>
                    <a:pt x="1" y="18895"/>
                  </a:lnTo>
                  <a:cubicBezTo>
                    <a:pt x="1" y="19753"/>
                    <a:pt x="716" y="20755"/>
                    <a:pt x="2004" y="21471"/>
                  </a:cubicBezTo>
                  <a:lnTo>
                    <a:pt x="87170" y="70710"/>
                  </a:lnTo>
                  <a:cubicBezTo>
                    <a:pt x="88458" y="71425"/>
                    <a:pt x="90176" y="71855"/>
                    <a:pt x="91750" y="71855"/>
                  </a:cubicBezTo>
                  <a:lnTo>
                    <a:pt x="91750" y="52388"/>
                  </a:lnTo>
                  <a:lnTo>
                    <a:pt x="15459" y="8303"/>
                  </a:lnTo>
                  <a:lnTo>
                    <a:pt x="1003" y="1"/>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3691900" y="3222475"/>
              <a:ext cx="2293750" cy="1796375"/>
            </a:xfrm>
            <a:custGeom>
              <a:avLst/>
              <a:gdLst/>
              <a:ahLst/>
              <a:cxnLst/>
              <a:rect l="l" t="t" r="r" b="b"/>
              <a:pathLst>
                <a:path w="91750" h="71855" extrusionOk="0">
                  <a:moveTo>
                    <a:pt x="90748" y="1"/>
                  </a:moveTo>
                  <a:lnTo>
                    <a:pt x="76291" y="8303"/>
                  </a:lnTo>
                  <a:lnTo>
                    <a:pt x="0" y="52388"/>
                  </a:lnTo>
                  <a:lnTo>
                    <a:pt x="0" y="71855"/>
                  </a:lnTo>
                  <a:cubicBezTo>
                    <a:pt x="1718" y="71855"/>
                    <a:pt x="3435" y="71425"/>
                    <a:pt x="4724" y="70710"/>
                  </a:cubicBezTo>
                  <a:lnTo>
                    <a:pt x="89889" y="21471"/>
                  </a:lnTo>
                  <a:cubicBezTo>
                    <a:pt x="91177" y="20755"/>
                    <a:pt x="91750" y="19753"/>
                    <a:pt x="91750" y="18895"/>
                  </a:cubicBezTo>
                  <a:lnTo>
                    <a:pt x="91750" y="2005"/>
                  </a:lnTo>
                  <a:cubicBezTo>
                    <a:pt x="91750" y="1289"/>
                    <a:pt x="91463" y="573"/>
                    <a:pt x="90748" y="1"/>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1398150" y="1950375"/>
              <a:ext cx="4605400" cy="2646225"/>
            </a:xfrm>
            <a:custGeom>
              <a:avLst/>
              <a:gdLst/>
              <a:ahLst/>
              <a:cxnLst/>
              <a:rect l="l" t="t" r="r" b="b"/>
              <a:pathLst>
                <a:path w="184216" h="105849" extrusionOk="0">
                  <a:moveTo>
                    <a:pt x="91822" y="0"/>
                  </a:moveTo>
                  <a:cubicBezTo>
                    <a:pt x="90140" y="0"/>
                    <a:pt x="88458" y="358"/>
                    <a:pt x="87170" y="1074"/>
                  </a:cubicBezTo>
                  <a:lnTo>
                    <a:pt x="2004" y="50312"/>
                  </a:lnTo>
                  <a:cubicBezTo>
                    <a:pt x="1575" y="50455"/>
                    <a:pt x="1289" y="50742"/>
                    <a:pt x="1003" y="50885"/>
                  </a:cubicBezTo>
                  <a:cubicBezTo>
                    <a:pt x="430" y="51457"/>
                    <a:pt x="1" y="52173"/>
                    <a:pt x="1" y="52889"/>
                  </a:cubicBezTo>
                  <a:cubicBezTo>
                    <a:pt x="1" y="53891"/>
                    <a:pt x="716" y="54893"/>
                    <a:pt x="2004" y="55608"/>
                  </a:cubicBezTo>
                  <a:lnTo>
                    <a:pt x="87170" y="104847"/>
                  </a:lnTo>
                  <a:cubicBezTo>
                    <a:pt x="88458" y="105562"/>
                    <a:pt x="90176" y="105849"/>
                    <a:pt x="91750" y="105849"/>
                  </a:cubicBezTo>
                  <a:cubicBezTo>
                    <a:pt x="93468" y="105849"/>
                    <a:pt x="95185" y="105562"/>
                    <a:pt x="96474" y="104847"/>
                  </a:cubicBezTo>
                  <a:lnTo>
                    <a:pt x="181639" y="55608"/>
                  </a:lnTo>
                  <a:cubicBezTo>
                    <a:pt x="184215" y="54177"/>
                    <a:pt x="184215" y="51744"/>
                    <a:pt x="181639" y="50312"/>
                  </a:cubicBezTo>
                  <a:lnTo>
                    <a:pt x="96474" y="1074"/>
                  </a:lnTo>
                  <a:cubicBezTo>
                    <a:pt x="95185" y="358"/>
                    <a:pt x="93503" y="0"/>
                    <a:pt x="91822"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1398150" y="1948575"/>
              <a:ext cx="4605400" cy="2648025"/>
            </a:xfrm>
            <a:custGeom>
              <a:avLst/>
              <a:gdLst/>
              <a:ahLst/>
              <a:cxnLst/>
              <a:rect l="l" t="t" r="r" b="b"/>
              <a:pathLst>
                <a:path w="184216" h="105921" extrusionOk="0">
                  <a:moveTo>
                    <a:pt x="91750" y="1861"/>
                  </a:moveTo>
                  <a:cubicBezTo>
                    <a:pt x="93181" y="1861"/>
                    <a:pt x="94613" y="2148"/>
                    <a:pt x="95472" y="2720"/>
                  </a:cubicBezTo>
                  <a:lnTo>
                    <a:pt x="180780" y="51816"/>
                  </a:lnTo>
                  <a:cubicBezTo>
                    <a:pt x="181496" y="52245"/>
                    <a:pt x="181782" y="52818"/>
                    <a:pt x="181782" y="52961"/>
                  </a:cubicBezTo>
                  <a:cubicBezTo>
                    <a:pt x="181782" y="53247"/>
                    <a:pt x="181496" y="53676"/>
                    <a:pt x="180780" y="54106"/>
                  </a:cubicBezTo>
                  <a:lnTo>
                    <a:pt x="95472" y="103344"/>
                  </a:lnTo>
                  <a:cubicBezTo>
                    <a:pt x="94613" y="103917"/>
                    <a:pt x="93181" y="104203"/>
                    <a:pt x="91750" y="104203"/>
                  </a:cubicBezTo>
                  <a:cubicBezTo>
                    <a:pt x="90319" y="104203"/>
                    <a:pt x="89030" y="103917"/>
                    <a:pt x="88029" y="103344"/>
                  </a:cubicBezTo>
                  <a:lnTo>
                    <a:pt x="2863" y="54106"/>
                  </a:lnTo>
                  <a:cubicBezTo>
                    <a:pt x="2148" y="53820"/>
                    <a:pt x="1861" y="53390"/>
                    <a:pt x="1861" y="52961"/>
                  </a:cubicBezTo>
                  <a:cubicBezTo>
                    <a:pt x="1861" y="52818"/>
                    <a:pt x="2004" y="52531"/>
                    <a:pt x="2291" y="52245"/>
                  </a:cubicBezTo>
                  <a:cubicBezTo>
                    <a:pt x="2434" y="52102"/>
                    <a:pt x="2577" y="51959"/>
                    <a:pt x="2863" y="51816"/>
                  </a:cubicBezTo>
                  <a:lnTo>
                    <a:pt x="88029" y="2720"/>
                  </a:lnTo>
                  <a:cubicBezTo>
                    <a:pt x="89030" y="2148"/>
                    <a:pt x="90319" y="1861"/>
                    <a:pt x="91750" y="1861"/>
                  </a:cubicBezTo>
                  <a:close/>
                  <a:moveTo>
                    <a:pt x="91750" y="1"/>
                  </a:moveTo>
                  <a:cubicBezTo>
                    <a:pt x="90032" y="1"/>
                    <a:pt x="88458" y="430"/>
                    <a:pt x="87170" y="1146"/>
                  </a:cubicBezTo>
                  <a:lnTo>
                    <a:pt x="2004" y="50384"/>
                  </a:lnTo>
                  <a:cubicBezTo>
                    <a:pt x="1575" y="50527"/>
                    <a:pt x="1289" y="50671"/>
                    <a:pt x="1003" y="50957"/>
                  </a:cubicBezTo>
                  <a:cubicBezTo>
                    <a:pt x="430" y="51529"/>
                    <a:pt x="1" y="52245"/>
                    <a:pt x="1" y="52961"/>
                  </a:cubicBezTo>
                  <a:cubicBezTo>
                    <a:pt x="1" y="53963"/>
                    <a:pt x="716" y="54965"/>
                    <a:pt x="2004" y="55680"/>
                  </a:cubicBezTo>
                  <a:lnTo>
                    <a:pt x="87170" y="104919"/>
                  </a:lnTo>
                  <a:cubicBezTo>
                    <a:pt x="88458" y="105634"/>
                    <a:pt x="90176" y="105921"/>
                    <a:pt x="91750" y="105921"/>
                  </a:cubicBezTo>
                  <a:cubicBezTo>
                    <a:pt x="93468" y="105921"/>
                    <a:pt x="95185" y="105634"/>
                    <a:pt x="96474" y="104919"/>
                  </a:cubicBezTo>
                  <a:lnTo>
                    <a:pt x="181639" y="55680"/>
                  </a:lnTo>
                  <a:cubicBezTo>
                    <a:pt x="184215" y="54249"/>
                    <a:pt x="184215" y="51816"/>
                    <a:pt x="181639" y="50384"/>
                  </a:cubicBezTo>
                  <a:lnTo>
                    <a:pt x="96474" y="1146"/>
                  </a:lnTo>
                  <a:cubicBezTo>
                    <a:pt x="95185" y="430"/>
                    <a:pt x="93468" y="1"/>
                    <a:pt x="91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1909850" y="2251850"/>
              <a:ext cx="3564100" cy="2045075"/>
            </a:xfrm>
            <a:custGeom>
              <a:avLst/>
              <a:gdLst/>
              <a:ahLst/>
              <a:cxnLst/>
              <a:rect l="l" t="t" r="r" b="b"/>
              <a:pathLst>
                <a:path w="142564" h="81803" extrusionOk="0">
                  <a:moveTo>
                    <a:pt x="71354" y="0"/>
                  </a:moveTo>
                  <a:cubicBezTo>
                    <a:pt x="70244" y="0"/>
                    <a:pt x="69135" y="251"/>
                    <a:pt x="68276" y="752"/>
                  </a:cubicBezTo>
                  <a:lnTo>
                    <a:pt x="1718" y="39112"/>
                  </a:lnTo>
                  <a:cubicBezTo>
                    <a:pt x="1" y="40114"/>
                    <a:pt x="1" y="41689"/>
                    <a:pt x="1718" y="42690"/>
                  </a:cubicBezTo>
                  <a:lnTo>
                    <a:pt x="68133" y="81051"/>
                  </a:lnTo>
                  <a:cubicBezTo>
                    <a:pt x="68992" y="81552"/>
                    <a:pt x="70137" y="81802"/>
                    <a:pt x="71282" y="81802"/>
                  </a:cubicBezTo>
                  <a:cubicBezTo>
                    <a:pt x="72427" y="81802"/>
                    <a:pt x="73572" y="81552"/>
                    <a:pt x="74431" y="81051"/>
                  </a:cubicBezTo>
                  <a:lnTo>
                    <a:pt x="140846" y="42690"/>
                  </a:lnTo>
                  <a:cubicBezTo>
                    <a:pt x="142563" y="41689"/>
                    <a:pt x="142563" y="40114"/>
                    <a:pt x="140846" y="39112"/>
                  </a:cubicBezTo>
                  <a:lnTo>
                    <a:pt x="74431" y="752"/>
                  </a:lnTo>
                  <a:cubicBezTo>
                    <a:pt x="73572" y="251"/>
                    <a:pt x="72463" y="0"/>
                    <a:pt x="71354"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3691900" y="2252750"/>
              <a:ext cx="1782050" cy="1073525"/>
            </a:xfrm>
            <a:custGeom>
              <a:avLst/>
              <a:gdLst/>
              <a:ahLst/>
              <a:cxnLst/>
              <a:rect l="l" t="t" r="r" b="b"/>
              <a:pathLst>
                <a:path w="71282" h="42941" extrusionOk="0">
                  <a:moveTo>
                    <a:pt x="0" y="0"/>
                  </a:moveTo>
                  <a:lnTo>
                    <a:pt x="0" y="3149"/>
                  </a:lnTo>
                  <a:lnTo>
                    <a:pt x="69134" y="42941"/>
                  </a:lnTo>
                  <a:lnTo>
                    <a:pt x="69564" y="42654"/>
                  </a:lnTo>
                  <a:cubicBezTo>
                    <a:pt x="71281" y="41653"/>
                    <a:pt x="71281" y="40078"/>
                    <a:pt x="69564" y="39076"/>
                  </a:cubicBezTo>
                  <a:lnTo>
                    <a:pt x="3149" y="716"/>
                  </a:lnTo>
                  <a:cubicBezTo>
                    <a:pt x="2290" y="143"/>
                    <a:pt x="1145" y="0"/>
                    <a:pt x="0" y="0"/>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1909850" y="2252750"/>
              <a:ext cx="1782075" cy="1073525"/>
            </a:xfrm>
            <a:custGeom>
              <a:avLst/>
              <a:gdLst/>
              <a:ahLst/>
              <a:cxnLst/>
              <a:rect l="l" t="t" r="r" b="b"/>
              <a:pathLst>
                <a:path w="71283" h="42941" extrusionOk="0">
                  <a:moveTo>
                    <a:pt x="71282" y="0"/>
                  </a:moveTo>
                  <a:cubicBezTo>
                    <a:pt x="70137" y="0"/>
                    <a:pt x="69135" y="143"/>
                    <a:pt x="68276" y="716"/>
                  </a:cubicBezTo>
                  <a:lnTo>
                    <a:pt x="1718" y="39076"/>
                  </a:lnTo>
                  <a:cubicBezTo>
                    <a:pt x="1" y="40078"/>
                    <a:pt x="1" y="41653"/>
                    <a:pt x="1718" y="42654"/>
                  </a:cubicBezTo>
                  <a:lnTo>
                    <a:pt x="2291" y="42941"/>
                  </a:lnTo>
                  <a:lnTo>
                    <a:pt x="71282" y="3006"/>
                  </a:lnTo>
                  <a:lnTo>
                    <a:pt x="71282" y="0"/>
                  </a:ln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782975" y="1071875"/>
              <a:ext cx="1817850" cy="1048500"/>
            </a:xfrm>
            <a:custGeom>
              <a:avLst/>
              <a:gdLst/>
              <a:ahLst/>
              <a:cxnLst/>
              <a:rect l="l" t="t" r="r" b="b"/>
              <a:pathLst>
                <a:path w="72714" h="41940" extrusionOk="0">
                  <a:moveTo>
                    <a:pt x="50957" y="1"/>
                  </a:moveTo>
                  <a:lnTo>
                    <a:pt x="1" y="29343"/>
                  </a:lnTo>
                  <a:lnTo>
                    <a:pt x="21900" y="41939"/>
                  </a:lnTo>
                  <a:lnTo>
                    <a:pt x="72713" y="12596"/>
                  </a:lnTo>
                  <a:lnTo>
                    <a:pt x="50957"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782975" y="1383200"/>
              <a:ext cx="1817850" cy="2350125"/>
            </a:xfrm>
            <a:custGeom>
              <a:avLst/>
              <a:gdLst/>
              <a:ahLst/>
              <a:cxnLst/>
              <a:rect l="l" t="t" r="r" b="b"/>
              <a:pathLst>
                <a:path w="72714" h="94005" extrusionOk="0">
                  <a:moveTo>
                    <a:pt x="72713" y="0"/>
                  </a:moveTo>
                  <a:lnTo>
                    <a:pt x="21900" y="29486"/>
                  </a:lnTo>
                  <a:lnTo>
                    <a:pt x="1" y="16890"/>
                  </a:lnTo>
                  <a:lnTo>
                    <a:pt x="1" y="75003"/>
                  </a:lnTo>
                  <a:cubicBezTo>
                    <a:pt x="1" y="80013"/>
                    <a:pt x="3579" y="86025"/>
                    <a:pt x="7730" y="88458"/>
                  </a:cubicBezTo>
                  <a:lnTo>
                    <a:pt x="14028" y="92179"/>
                  </a:lnTo>
                  <a:cubicBezTo>
                    <a:pt x="16175" y="93396"/>
                    <a:pt x="19002" y="94004"/>
                    <a:pt x="21829" y="94004"/>
                  </a:cubicBezTo>
                  <a:cubicBezTo>
                    <a:pt x="24656" y="94004"/>
                    <a:pt x="27483" y="93396"/>
                    <a:pt x="29630" y="92179"/>
                  </a:cubicBezTo>
                  <a:lnTo>
                    <a:pt x="64984" y="71711"/>
                  </a:lnTo>
                  <a:cubicBezTo>
                    <a:pt x="69135" y="69278"/>
                    <a:pt x="72713" y="63266"/>
                    <a:pt x="72713" y="58256"/>
                  </a:cubicBezTo>
                  <a:lnTo>
                    <a:pt x="72713" y="0"/>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782975" y="1805450"/>
              <a:ext cx="547525" cy="1928775"/>
            </a:xfrm>
            <a:custGeom>
              <a:avLst/>
              <a:gdLst/>
              <a:ahLst/>
              <a:cxnLst/>
              <a:rect l="l" t="t" r="r" b="b"/>
              <a:pathLst>
                <a:path w="21901" h="77151" extrusionOk="0">
                  <a:moveTo>
                    <a:pt x="1" y="0"/>
                  </a:moveTo>
                  <a:lnTo>
                    <a:pt x="1" y="58113"/>
                  </a:lnTo>
                  <a:cubicBezTo>
                    <a:pt x="1" y="63123"/>
                    <a:pt x="3579" y="69135"/>
                    <a:pt x="7873" y="71568"/>
                  </a:cubicBezTo>
                  <a:lnTo>
                    <a:pt x="10879" y="73429"/>
                  </a:lnTo>
                  <a:lnTo>
                    <a:pt x="14028" y="75289"/>
                  </a:lnTo>
                  <a:cubicBezTo>
                    <a:pt x="16318" y="76434"/>
                    <a:pt x="19038" y="77150"/>
                    <a:pt x="21900" y="77150"/>
                  </a:cubicBezTo>
                  <a:lnTo>
                    <a:pt x="21900" y="12596"/>
                  </a:lnTo>
                  <a:lnTo>
                    <a:pt x="1" y="0"/>
                  </a:lnTo>
                  <a:close/>
                </a:path>
              </a:pathLst>
            </a:custGeom>
            <a:solidFill>
              <a:srgbClr val="47EA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3756300" y="2255700"/>
              <a:ext cx="440175" cy="568300"/>
            </a:xfrm>
            <a:custGeom>
              <a:avLst/>
              <a:gdLst/>
              <a:ahLst/>
              <a:cxnLst/>
              <a:rect l="l" t="t" r="r" b="b"/>
              <a:pathLst>
                <a:path w="17607" h="22732" extrusionOk="0">
                  <a:moveTo>
                    <a:pt x="12731" y="1"/>
                  </a:moveTo>
                  <a:cubicBezTo>
                    <a:pt x="11560" y="1"/>
                    <a:pt x="10247" y="380"/>
                    <a:pt x="8875" y="1170"/>
                  </a:cubicBezTo>
                  <a:cubicBezTo>
                    <a:pt x="4008" y="4033"/>
                    <a:pt x="0" y="10760"/>
                    <a:pt x="0" y="16486"/>
                  </a:cubicBezTo>
                  <a:cubicBezTo>
                    <a:pt x="0" y="20431"/>
                    <a:pt x="2002" y="22732"/>
                    <a:pt x="4894" y="22732"/>
                  </a:cubicBezTo>
                  <a:cubicBezTo>
                    <a:pt x="6094" y="22732"/>
                    <a:pt x="7447" y="22335"/>
                    <a:pt x="8875" y="21496"/>
                  </a:cubicBezTo>
                  <a:cubicBezTo>
                    <a:pt x="13598" y="18776"/>
                    <a:pt x="17606" y="11906"/>
                    <a:pt x="17606" y="6323"/>
                  </a:cubicBezTo>
                  <a:cubicBezTo>
                    <a:pt x="17606" y="2262"/>
                    <a:pt x="15589" y="1"/>
                    <a:pt x="12731"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3903025" y="2331475"/>
              <a:ext cx="146725" cy="733550"/>
            </a:xfrm>
            <a:custGeom>
              <a:avLst/>
              <a:gdLst/>
              <a:ahLst/>
              <a:cxnLst/>
              <a:rect l="l" t="t" r="r" b="b"/>
              <a:pathLst>
                <a:path w="5869" h="29342" extrusionOk="0">
                  <a:moveTo>
                    <a:pt x="5869" y="0"/>
                  </a:moveTo>
                  <a:lnTo>
                    <a:pt x="0" y="3292"/>
                  </a:lnTo>
                  <a:lnTo>
                    <a:pt x="0" y="26480"/>
                  </a:lnTo>
                  <a:cubicBezTo>
                    <a:pt x="0" y="28255"/>
                    <a:pt x="773" y="29342"/>
                    <a:pt x="1854" y="29342"/>
                  </a:cubicBezTo>
                  <a:cubicBezTo>
                    <a:pt x="2168" y="29342"/>
                    <a:pt x="2508" y="29250"/>
                    <a:pt x="2863" y="29057"/>
                  </a:cubicBezTo>
                  <a:cubicBezTo>
                    <a:pt x="4580" y="28055"/>
                    <a:pt x="5869" y="25335"/>
                    <a:pt x="5869" y="23045"/>
                  </a:cubicBezTo>
                  <a:lnTo>
                    <a:pt x="5869" y="0"/>
                  </a:ln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3130075" y="1700775"/>
              <a:ext cx="397225" cy="209350"/>
            </a:xfrm>
            <a:custGeom>
              <a:avLst/>
              <a:gdLst/>
              <a:ahLst/>
              <a:cxnLst/>
              <a:rect l="l" t="t" r="r" b="b"/>
              <a:pathLst>
                <a:path w="15889" h="8374" extrusionOk="0">
                  <a:moveTo>
                    <a:pt x="8016" y="1"/>
                  </a:moveTo>
                  <a:cubicBezTo>
                    <a:pt x="6156" y="1"/>
                    <a:pt x="4295" y="394"/>
                    <a:pt x="2864" y="1181"/>
                  </a:cubicBezTo>
                  <a:cubicBezTo>
                    <a:pt x="1" y="2899"/>
                    <a:pt x="1" y="5475"/>
                    <a:pt x="2864" y="7193"/>
                  </a:cubicBezTo>
                  <a:cubicBezTo>
                    <a:pt x="4295" y="7980"/>
                    <a:pt x="6156" y="8374"/>
                    <a:pt x="8016" y="8374"/>
                  </a:cubicBezTo>
                  <a:cubicBezTo>
                    <a:pt x="9877" y="8374"/>
                    <a:pt x="11738" y="7980"/>
                    <a:pt x="13169" y="7193"/>
                  </a:cubicBezTo>
                  <a:cubicBezTo>
                    <a:pt x="15889" y="5475"/>
                    <a:pt x="15889" y="2899"/>
                    <a:pt x="13169" y="1181"/>
                  </a:cubicBezTo>
                  <a:cubicBezTo>
                    <a:pt x="11738" y="394"/>
                    <a:pt x="9877" y="1"/>
                    <a:pt x="8016"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3856500" y="1279425"/>
              <a:ext cx="400800" cy="211150"/>
            </a:xfrm>
            <a:custGeom>
              <a:avLst/>
              <a:gdLst/>
              <a:ahLst/>
              <a:cxnLst/>
              <a:rect l="l" t="t" r="r" b="b"/>
              <a:pathLst>
                <a:path w="16032" h="8446" extrusionOk="0">
                  <a:moveTo>
                    <a:pt x="8016" y="0"/>
                  </a:moveTo>
                  <a:cubicBezTo>
                    <a:pt x="6155" y="0"/>
                    <a:pt x="4294" y="430"/>
                    <a:pt x="2863" y="1289"/>
                  </a:cubicBezTo>
                  <a:cubicBezTo>
                    <a:pt x="0" y="2863"/>
                    <a:pt x="0" y="5583"/>
                    <a:pt x="2863" y="7157"/>
                  </a:cubicBezTo>
                  <a:cubicBezTo>
                    <a:pt x="4294" y="8016"/>
                    <a:pt x="6155" y="8445"/>
                    <a:pt x="8016" y="8445"/>
                  </a:cubicBezTo>
                  <a:cubicBezTo>
                    <a:pt x="9877" y="8445"/>
                    <a:pt x="11737" y="8016"/>
                    <a:pt x="13169" y="7157"/>
                  </a:cubicBezTo>
                  <a:cubicBezTo>
                    <a:pt x="16031" y="5583"/>
                    <a:pt x="16031" y="2863"/>
                    <a:pt x="13169" y="1289"/>
                  </a:cubicBezTo>
                  <a:cubicBezTo>
                    <a:pt x="11737" y="430"/>
                    <a:pt x="9877" y="0"/>
                    <a:pt x="8016"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3147975" y="395175"/>
              <a:ext cx="1091425" cy="1410300"/>
            </a:xfrm>
            <a:custGeom>
              <a:avLst/>
              <a:gdLst/>
              <a:ahLst/>
              <a:cxnLst/>
              <a:rect l="l" t="t" r="r" b="b"/>
              <a:pathLst>
                <a:path w="43657" h="56412" extrusionOk="0">
                  <a:moveTo>
                    <a:pt x="35388" y="0"/>
                  </a:moveTo>
                  <a:cubicBezTo>
                    <a:pt x="33390" y="0"/>
                    <a:pt x="31141" y="648"/>
                    <a:pt x="28771" y="2020"/>
                  </a:cubicBezTo>
                  <a:lnTo>
                    <a:pt x="7730" y="14186"/>
                  </a:lnTo>
                  <a:cubicBezTo>
                    <a:pt x="3436" y="16620"/>
                    <a:pt x="1" y="22631"/>
                    <a:pt x="1" y="27641"/>
                  </a:cubicBezTo>
                  <a:lnTo>
                    <a:pt x="1" y="56411"/>
                  </a:lnTo>
                  <a:lnTo>
                    <a:pt x="14457" y="56411"/>
                  </a:lnTo>
                  <a:lnTo>
                    <a:pt x="14457" y="28070"/>
                  </a:lnTo>
                  <a:cubicBezTo>
                    <a:pt x="14457" y="27355"/>
                    <a:pt x="14887" y="26782"/>
                    <a:pt x="15459" y="26496"/>
                  </a:cubicBezTo>
                  <a:lnTo>
                    <a:pt x="27769" y="19339"/>
                  </a:lnTo>
                  <a:cubicBezTo>
                    <a:pt x="27891" y="19278"/>
                    <a:pt x="28020" y="19250"/>
                    <a:pt x="28147" y="19250"/>
                  </a:cubicBezTo>
                  <a:cubicBezTo>
                    <a:pt x="28614" y="19250"/>
                    <a:pt x="29057" y="19635"/>
                    <a:pt x="29057" y="20198"/>
                  </a:cubicBezTo>
                  <a:lnTo>
                    <a:pt x="29057" y="39664"/>
                  </a:lnTo>
                  <a:lnTo>
                    <a:pt x="43657" y="39664"/>
                  </a:lnTo>
                  <a:lnTo>
                    <a:pt x="43657" y="10465"/>
                  </a:lnTo>
                  <a:cubicBezTo>
                    <a:pt x="43657" y="3863"/>
                    <a:pt x="40270" y="0"/>
                    <a:pt x="35388"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7" name="Google Shape;4067;p56"/>
          <p:cNvSpPr txBox="1">
            <a:spLocks noGrp="1"/>
          </p:cNvSpPr>
          <p:nvPr>
            <p:ph type="title" idx="2"/>
          </p:nvPr>
        </p:nvSpPr>
        <p:spPr>
          <a:xfrm>
            <a:off x="6511625" y="3761425"/>
            <a:ext cx="2017200" cy="86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3</a:t>
            </a:r>
            <a:endParaRPr/>
          </a:p>
        </p:txBody>
      </p:sp>
      <p:sp>
        <p:nvSpPr>
          <p:cNvPr id="4068" name="Google Shape;4068;p56"/>
          <p:cNvSpPr txBox="1">
            <a:spLocks noGrp="1"/>
          </p:cNvSpPr>
          <p:nvPr>
            <p:ph type="title"/>
          </p:nvPr>
        </p:nvSpPr>
        <p:spPr>
          <a:xfrm>
            <a:off x="608125" y="3857000"/>
            <a:ext cx="4373400" cy="41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ACTIVITIES</a:t>
            </a:r>
            <a:endParaRPr/>
          </a:p>
        </p:txBody>
      </p:sp>
      <p:sp>
        <p:nvSpPr>
          <p:cNvPr id="4069" name="Google Shape;4069;p56"/>
          <p:cNvSpPr txBox="1">
            <a:spLocks noGrp="1"/>
          </p:cNvSpPr>
          <p:nvPr>
            <p:ph type="subTitle" idx="1"/>
          </p:nvPr>
        </p:nvSpPr>
        <p:spPr>
          <a:xfrm>
            <a:off x="608125" y="4404150"/>
            <a:ext cx="4373400" cy="2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344593"/>
              </a:buClr>
              <a:buSzPts val="1100"/>
              <a:buFont typeface="Arial"/>
              <a:buNone/>
            </a:pPr>
            <a:r>
              <a:rPr lang="en"/>
              <a:t>You could enter a subtitle here if you need it</a:t>
            </a:r>
            <a:endParaRPr sz="18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4073"/>
        <p:cNvGrpSpPr/>
        <p:nvPr/>
      </p:nvGrpSpPr>
      <p:grpSpPr>
        <a:xfrm>
          <a:off x="0" y="0"/>
          <a:ext cx="0" cy="0"/>
          <a:chOff x="0" y="0"/>
          <a:chExt cx="0" cy="0"/>
        </a:xfrm>
      </p:grpSpPr>
      <p:sp>
        <p:nvSpPr>
          <p:cNvPr id="4074" name="Google Shape;4074;p57"/>
          <p:cNvSpPr txBox="1">
            <a:spLocks noGrp="1"/>
          </p:cNvSpPr>
          <p:nvPr>
            <p:ph type="subTitle" idx="1"/>
          </p:nvPr>
        </p:nvSpPr>
        <p:spPr>
          <a:xfrm>
            <a:off x="3490725" y="3037500"/>
            <a:ext cx="4974000" cy="3717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a:t>Big numbers catch your audience attention</a:t>
            </a:r>
            <a:endParaRPr/>
          </a:p>
        </p:txBody>
      </p:sp>
      <p:sp>
        <p:nvSpPr>
          <p:cNvPr id="4075" name="Google Shape;4075;p57"/>
          <p:cNvSpPr txBox="1">
            <a:spLocks noGrp="1"/>
          </p:cNvSpPr>
          <p:nvPr>
            <p:ph type="title"/>
          </p:nvPr>
        </p:nvSpPr>
        <p:spPr>
          <a:xfrm>
            <a:off x="3490600" y="1734300"/>
            <a:ext cx="4974000" cy="1303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8,498,300</a:t>
            </a:r>
            <a:endParaRPr/>
          </a:p>
        </p:txBody>
      </p:sp>
      <p:grpSp>
        <p:nvGrpSpPr>
          <p:cNvPr id="4076" name="Google Shape;4076;p57"/>
          <p:cNvGrpSpPr/>
          <p:nvPr/>
        </p:nvGrpSpPr>
        <p:grpSpPr>
          <a:xfrm flipH="1">
            <a:off x="1057350" y="1325769"/>
            <a:ext cx="2236048" cy="2492098"/>
            <a:chOff x="402315" y="2889781"/>
            <a:chExt cx="1855487" cy="2067616"/>
          </a:xfrm>
        </p:grpSpPr>
        <p:sp>
          <p:nvSpPr>
            <p:cNvPr id="4077" name="Google Shape;4077;p57"/>
            <p:cNvSpPr/>
            <p:nvPr/>
          </p:nvSpPr>
          <p:spPr>
            <a:xfrm>
              <a:off x="1102448" y="4404298"/>
              <a:ext cx="626488" cy="327907"/>
            </a:xfrm>
            <a:custGeom>
              <a:avLst/>
              <a:gdLst/>
              <a:ahLst/>
              <a:cxnLst/>
              <a:rect l="l" t="t" r="r" b="b"/>
              <a:pathLst>
                <a:path w="43154" h="22587" extrusionOk="0">
                  <a:moveTo>
                    <a:pt x="31406" y="0"/>
                  </a:moveTo>
                  <a:cubicBezTo>
                    <a:pt x="27054" y="0"/>
                    <a:pt x="22037" y="1228"/>
                    <a:pt x="17972" y="3532"/>
                  </a:cubicBezTo>
                  <a:lnTo>
                    <a:pt x="8210" y="9189"/>
                  </a:lnTo>
                  <a:cubicBezTo>
                    <a:pt x="1554" y="13072"/>
                    <a:pt x="1" y="18285"/>
                    <a:pt x="4660" y="21059"/>
                  </a:cubicBezTo>
                  <a:cubicBezTo>
                    <a:pt x="6462" y="22088"/>
                    <a:pt x="8943" y="22587"/>
                    <a:pt x="11688" y="22587"/>
                  </a:cubicBezTo>
                  <a:cubicBezTo>
                    <a:pt x="16042" y="22587"/>
                    <a:pt x="21057" y="21332"/>
                    <a:pt x="25071" y="18951"/>
                  </a:cubicBezTo>
                  <a:lnTo>
                    <a:pt x="34833" y="13294"/>
                  </a:lnTo>
                  <a:cubicBezTo>
                    <a:pt x="41489" y="9522"/>
                    <a:pt x="43153" y="4197"/>
                    <a:pt x="38494" y="1535"/>
                  </a:cubicBezTo>
                  <a:cubicBezTo>
                    <a:pt x="36681" y="499"/>
                    <a:pt x="34178" y="0"/>
                    <a:pt x="31406"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8" name="Google Shape;4078;p57"/>
            <p:cNvGrpSpPr/>
            <p:nvPr/>
          </p:nvGrpSpPr>
          <p:grpSpPr>
            <a:xfrm>
              <a:off x="402315" y="2889781"/>
              <a:ext cx="1855487" cy="2067616"/>
              <a:chOff x="2189025" y="1716000"/>
              <a:chExt cx="3296300" cy="3673150"/>
            </a:xfrm>
          </p:grpSpPr>
          <p:sp>
            <p:nvSpPr>
              <p:cNvPr id="4079" name="Google Shape;4079;p57"/>
              <p:cNvSpPr/>
              <p:nvPr/>
            </p:nvSpPr>
            <p:spPr>
              <a:xfrm>
                <a:off x="2234300" y="3311975"/>
                <a:ext cx="2791450" cy="1600050"/>
              </a:xfrm>
              <a:custGeom>
                <a:avLst/>
                <a:gdLst/>
                <a:ahLst/>
                <a:cxnLst/>
                <a:rect l="l" t="t" r="r" b="b"/>
                <a:pathLst>
                  <a:path w="111658" h="64002" extrusionOk="0">
                    <a:moveTo>
                      <a:pt x="72672" y="0"/>
                    </a:moveTo>
                    <a:cubicBezTo>
                      <a:pt x="71971" y="0"/>
                      <a:pt x="71269" y="159"/>
                      <a:pt x="70725" y="476"/>
                    </a:cubicBezTo>
                    <a:lnTo>
                      <a:pt x="1087" y="40683"/>
                    </a:lnTo>
                    <a:cubicBezTo>
                      <a:pt x="0" y="41317"/>
                      <a:pt x="0" y="42313"/>
                      <a:pt x="1087" y="42947"/>
                    </a:cubicBezTo>
                    <a:lnTo>
                      <a:pt x="36676" y="63594"/>
                    </a:lnTo>
                    <a:cubicBezTo>
                      <a:pt x="37219" y="63866"/>
                      <a:pt x="37944" y="64002"/>
                      <a:pt x="38668" y="64002"/>
                    </a:cubicBezTo>
                    <a:cubicBezTo>
                      <a:pt x="39393" y="64002"/>
                      <a:pt x="40117" y="63866"/>
                      <a:pt x="40660" y="63594"/>
                    </a:cubicBezTo>
                    <a:lnTo>
                      <a:pt x="110570" y="23477"/>
                    </a:lnTo>
                    <a:cubicBezTo>
                      <a:pt x="111657" y="22844"/>
                      <a:pt x="111657" y="21847"/>
                      <a:pt x="110570" y="21214"/>
                    </a:cubicBezTo>
                    <a:lnTo>
                      <a:pt x="74619" y="476"/>
                    </a:lnTo>
                    <a:cubicBezTo>
                      <a:pt x="74076" y="159"/>
                      <a:pt x="73374" y="0"/>
                      <a:pt x="72672"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2200325" y="2653725"/>
                <a:ext cx="1000700" cy="2128125"/>
              </a:xfrm>
              <a:custGeom>
                <a:avLst/>
                <a:gdLst/>
                <a:ahLst/>
                <a:cxnLst/>
                <a:rect l="l" t="t" r="r" b="b"/>
                <a:pathLst>
                  <a:path w="40028" h="85125" extrusionOk="0">
                    <a:moveTo>
                      <a:pt x="1" y="1"/>
                    </a:moveTo>
                    <a:lnTo>
                      <a:pt x="1" y="59588"/>
                    </a:lnTo>
                    <a:cubicBezTo>
                      <a:pt x="1" y="61489"/>
                      <a:pt x="1359" y="63753"/>
                      <a:pt x="2989" y="64659"/>
                    </a:cubicBezTo>
                    <a:lnTo>
                      <a:pt x="37129" y="84400"/>
                    </a:lnTo>
                    <a:cubicBezTo>
                      <a:pt x="37944" y="84853"/>
                      <a:pt x="38940" y="85125"/>
                      <a:pt x="40027" y="85125"/>
                    </a:cubicBezTo>
                    <a:lnTo>
                      <a:pt x="40027" y="38307"/>
                    </a:lnTo>
                    <a:lnTo>
                      <a:pt x="1" y="1"/>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3201000" y="2839375"/>
                <a:ext cx="1568925" cy="1942475"/>
              </a:xfrm>
              <a:custGeom>
                <a:avLst/>
                <a:gdLst/>
                <a:ahLst/>
                <a:cxnLst/>
                <a:rect l="l" t="t" r="r" b="b"/>
                <a:pathLst>
                  <a:path w="62757" h="77699" extrusionOk="0">
                    <a:moveTo>
                      <a:pt x="62756" y="1"/>
                    </a:moveTo>
                    <a:lnTo>
                      <a:pt x="0" y="30881"/>
                    </a:lnTo>
                    <a:lnTo>
                      <a:pt x="0" y="77699"/>
                    </a:lnTo>
                    <a:cubicBezTo>
                      <a:pt x="1087" y="77699"/>
                      <a:pt x="2083" y="77427"/>
                      <a:pt x="2898" y="76974"/>
                    </a:cubicBezTo>
                    <a:lnTo>
                      <a:pt x="59768" y="44102"/>
                    </a:lnTo>
                    <a:cubicBezTo>
                      <a:pt x="61398" y="43196"/>
                      <a:pt x="62756" y="40933"/>
                      <a:pt x="62756" y="39031"/>
                    </a:cubicBezTo>
                    <a:lnTo>
                      <a:pt x="62756"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2189025" y="1716000"/>
                <a:ext cx="2592200" cy="1998425"/>
              </a:xfrm>
              <a:custGeom>
                <a:avLst/>
                <a:gdLst/>
                <a:ahLst/>
                <a:cxnLst/>
                <a:rect l="l" t="t" r="r" b="b"/>
                <a:pathLst>
                  <a:path w="103688" h="79937" extrusionOk="0">
                    <a:moveTo>
                      <a:pt x="62481" y="0"/>
                    </a:moveTo>
                    <a:cubicBezTo>
                      <a:pt x="61750" y="0"/>
                      <a:pt x="61023" y="183"/>
                      <a:pt x="60402" y="562"/>
                    </a:cubicBezTo>
                    <a:lnTo>
                      <a:pt x="1902" y="34340"/>
                    </a:lnTo>
                    <a:cubicBezTo>
                      <a:pt x="272" y="35246"/>
                      <a:pt x="0" y="37148"/>
                      <a:pt x="1268" y="38506"/>
                    </a:cubicBezTo>
                    <a:lnTo>
                      <a:pt x="38034" y="78623"/>
                    </a:lnTo>
                    <a:cubicBezTo>
                      <a:pt x="38830" y="79476"/>
                      <a:pt x="40055" y="79936"/>
                      <a:pt x="41260" y="79936"/>
                    </a:cubicBezTo>
                    <a:cubicBezTo>
                      <a:pt x="41974" y="79936"/>
                      <a:pt x="42680" y="79775"/>
                      <a:pt x="43286" y="79438"/>
                    </a:cubicBezTo>
                    <a:lnTo>
                      <a:pt x="101786" y="45660"/>
                    </a:lnTo>
                    <a:cubicBezTo>
                      <a:pt x="103416" y="44754"/>
                      <a:pt x="103688" y="42853"/>
                      <a:pt x="102420" y="41494"/>
                    </a:cubicBezTo>
                    <a:lnTo>
                      <a:pt x="65654" y="1377"/>
                    </a:lnTo>
                    <a:cubicBezTo>
                      <a:pt x="64870" y="481"/>
                      <a:pt x="63669" y="0"/>
                      <a:pt x="62481"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2408625" y="1885400"/>
                <a:ext cx="2159800" cy="1659925"/>
              </a:xfrm>
              <a:custGeom>
                <a:avLst/>
                <a:gdLst/>
                <a:ahLst/>
                <a:cxnLst/>
                <a:rect l="l" t="t" r="r" b="b"/>
                <a:pathLst>
                  <a:path w="86392" h="66397" extrusionOk="0">
                    <a:moveTo>
                      <a:pt x="53045" y="1"/>
                    </a:moveTo>
                    <a:cubicBezTo>
                      <a:pt x="52574" y="1"/>
                      <a:pt x="52116" y="103"/>
                      <a:pt x="51708" y="307"/>
                    </a:cubicBezTo>
                    <a:lnTo>
                      <a:pt x="51618" y="397"/>
                    </a:lnTo>
                    <a:lnTo>
                      <a:pt x="1177" y="29466"/>
                    </a:lnTo>
                    <a:cubicBezTo>
                      <a:pt x="181" y="30100"/>
                      <a:pt x="0" y="31187"/>
                      <a:pt x="634" y="32092"/>
                    </a:cubicBezTo>
                    <a:lnTo>
                      <a:pt x="815" y="32273"/>
                    </a:lnTo>
                    <a:lnTo>
                      <a:pt x="31242" y="65508"/>
                    </a:lnTo>
                    <a:lnTo>
                      <a:pt x="31333" y="65508"/>
                    </a:lnTo>
                    <a:cubicBezTo>
                      <a:pt x="31846" y="66078"/>
                      <a:pt x="32610" y="66397"/>
                      <a:pt x="33377" y="66397"/>
                    </a:cubicBezTo>
                    <a:cubicBezTo>
                      <a:pt x="33828" y="66397"/>
                      <a:pt x="34281" y="66286"/>
                      <a:pt x="34684" y="66051"/>
                    </a:cubicBezTo>
                    <a:lnTo>
                      <a:pt x="34774" y="66051"/>
                    </a:lnTo>
                    <a:lnTo>
                      <a:pt x="85214" y="36982"/>
                    </a:lnTo>
                    <a:cubicBezTo>
                      <a:pt x="86211" y="36348"/>
                      <a:pt x="86392" y="35081"/>
                      <a:pt x="85667" y="34175"/>
                    </a:cubicBezTo>
                    <a:lnTo>
                      <a:pt x="85577" y="34175"/>
                    </a:lnTo>
                    <a:lnTo>
                      <a:pt x="55149" y="940"/>
                    </a:lnTo>
                    <a:lnTo>
                      <a:pt x="55059" y="850"/>
                    </a:lnTo>
                    <a:cubicBezTo>
                      <a:pt x="54697" y="488"/>
                      <a:pt x="54153" y="125"/>
                      <a:pt x="53519" y="35"/>
                    </a:cubicBezTo>
                    <a:cubicBezTo>
                      <a:pt x="53361" y="12"/>
                      <a:pt x="53202" y="1"/>
                      <a:pt x="53045" y="1"/>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2424475" y="1927000"/>
                <a:ext cx="2121325" cy="1618300"/>
              </a:xfrm>
              <a:custGeom>
                <a:avLst/>
                <a:gdLst/>
                <a:ahLst/>
                <a:cxnLst/>
                <a:rect l="l" t="t" r="r" b="b"/>
                <a:pathLst>
                  <a:path w="84853" h="64732" extrusionOk="0">
                    <a:moveTo>
                      <a:pt x="52704" y="1"/>
                    </a:moveTo>
                    <a:lnTo>
                      <a:pt x="0" y="30428"/>
                    </a:lnTo>
                    <a:lnTo>
                      <a:pt x="30608" y="63753"/>
                    </a:lnTo>
                    <a:cubicBezTo>
                      <a:pt x="31152" y="64405"/>
                      <a:pt x="31923" y="64731"/>
                      <a:pt x="32708" y="64731"/>
                    </a:cubicBezTo>
                    <a:cubicBezTo>
                      <a:pt x="33231" y="64731"/>
                      <a:pt x="33760" y="64586"/>
                      <a:pt x="34231" y="64297"/>
                    </a:cubicBezTo>
                    <a:lnTo>
                      <a:pt x="84852" y="35137"/>
                    </a:lnTo>
                    <a:lnTo>
                      <a:pt x="52704" y="1"/>
                    </a:ln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2770850" y="2189625"/>
                <a:ext cx="1091225" cy="676950"/>
              </a:xfrm>
              <a:custGeom>
                <a:avLst/>
                <a:gdLst/>
                <a:ahLst/>
                <a:cxnLst/>
                <a:rect l="l" t="t" r="r" b="b"/>
                <a:pathLst>
                  <a:path w="43649" h="27078" fill="none" extrusionOk="0">
                    <a:moveTo>
                      <a:pt x="0" y="25266"/>
                    </a:moveTo>
                    <a:cubicBezTo>
                      <a:pt x="3623" y="23093"/>
                      <a:pt x="5886" y="27077"/>
                      <a:pt x="9509" y="24904"/>
                    </a:cubicBezTo>
                    <a:cubicBezTo>
                      <a:pt x="13131" y="22821"/>
                      <a:pt x="10867" y="18927"/>
                      <a:pt x="14580" y="16844"/>
                    </a:cubicBezTo>
                    <a:cubicBezTo>
                      <a:pt x="18202" y="14671"/>
                      <a:pt x="20466" y="18655"/>
                      <a:pt x="24088" y="16573"/>
                    </a:cubicBezTo>
                    <a:cubicBezTo>
                      <a:pt x="27711" y="14399"/>
                      <a:pt x="25447" y="10505"/>
                      <a:pt x="29069" y="8422"/>
                    </a:cubicBezTo>
                    <a:cubicBezTo>
                      <a:pt x="32782" y="6340"/>
                      <a:pt x="35046" y="10234"/>
                      <a:pt x="38668" y="8151"/>
                    </a:cubicBezTo>
                    <a:cubicBezTo>
                      <a:pt x="42290" y="5977"/>
                      <a:pt x="40027" y="2083"/>
                      <a:pt x="43649" y="1"/>
                    </a:cubicBezTo>
                  </a:path>
                </a:pathLst>
              </a:custGeom>
              <a:noFill/>
              <a:ln w="29425" cap="flat" cmpd="sng">
                <a:solidFill>
                  <a:srgbClr val="6CFFE6"/>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2913475" y="2416025"/>
                <a:ext cx="1150100" cy="640725"/>
              </a:xfrm>
              <a:custGeom>
                <a:avLst/>
                <a:gdLst/>
                <a:ahLst/>
                <a:cxnLst/>
                <a:rect l="l" t="t" r="r" b="b"/>
                <a:pathLst>
                  <a:path w="46004" h="25629" fill="none" extrusionOk="0">
                    <a:moveTo>
                      <a:pt x="0" y="23455"/>
                    </a:moveTo>
                    <a:cubicBezTo>
                      <a:pt x="3170" y="21644"/>
                      <a:pt x="5434" y="25628"/>
                      <a:pt x="8513" y="23817"/>
                    </a:cubicBezTo>
                    <a:cubicBezTo>
                      <a:pt x="11682" y="22006"/>
                      <a:pt x="9418" y="18112"/>
                      <a:pt x="12497" y="16301"/>
                    </a:cubicBezTo>
                    <a:cubicBezTo>
                      <a:pt x="15667" y="14489"/>
                      <a:pt x="17931" y="18383"/>
                      <a:pt x="21010" y="16572"/>
                    </a:cubicBezTo>
                    <a:cubicBezTo>
                      <a:pt x="24089" y="14761"/>
                      <a:pt x="21825" y="10867"/>
                      <a:pt x="24994" y="9056"/>
                    </a:cubicBezTo>
                    <a:cubicBezTo>
                      <a:pt x="28073" y="7245"/>
                      <a:pt x="30337" y="11139"/>
                      <a:pt x="33507" y="9418"/>
                    </a:cubicBezTo>
                    <a:cubicBezTo>
                      <a:pt x="36585" y="7607"/>
                      <a:pt x="34322" y="3623"/>
                      <a:pt x="37491" y="1811"/>
                    </a:cubicBezTo>
                    <a:cubicBezTo>
                      <a:pt x="40570" y="0"/>
                      <a:pt x="42834" y="3985"/>
                      <a:pt x="46003" y="2174"/>
                    </a:cubicBezTo>
                  </a:path>
                </a:pathLst>
              </a:custGeom>
              <a:noFill/>
              <a:ln w="29425" cap="flat" cmpd="sng">
                <a:solidFill>
                  <a:srgbClr val="6CFFE6"/>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3058375" y="2617500"/>
                <a:ext cx="1147825" cy="602250"/>
              </a:xfrm>
              <a:custGeom>
                <a:avLst/>
                <a:gdLst/>
                <a:ahLst/>
                <a:cxnLst/>
                <a:rect l="l" t="t" r="r" b="b"/>
                <a:pathLst>
                  <a:path w="45913" h="24090" fill="none" extrusionOk="0">
                    <a:moveTo>
                      <a:pt x="0" y="22731"/>
                    </a:moveTo>
                    <a:cubicBezTo>
                      <a:pt x="4347" y="20195"/>
                      <a:pt x="6611" y="24089"/>
                      <a:pt x="10957" y="21554"/>
                    </a:cubicBezTo>
                    <a:cubicBezTo>
                      <a:pt x="15304" y="19109"/>
                      <a:pt x="13040" y="15124"/>
                      <a:pt x="17478" y="12588"/>
                    </a:cubicBezTo>
                    <a:cubicBezTo>
                      <a:pt x="21824" y="10143"/>
                      <a:pt x="24088" y="14037"/>
                      <a:pt x="28435" y="11502"/>
                    </a:cubicBezTo>
                    <a:cubicBezTo>
                      <a:pt x="32782" y="8966"/>
                      <a:pt x="30518" y="5072"/>
                      <a:pt x="34865" y="2537"/>
                    </a:cubicBezTo>
                    <a:cubicBezTo>
                      <a:pt x="39302" y="1"/>
                      <a:pt x="41566" y="3985"/>
                      <a:pt x="45913" y="1450"/>
                    </a:cubicBezTo>
                  </a:path>
                </a:pathLst>
              </a:custGeom>
              <a:noFill/>
              <a:ln w="29425" cap="flat" cmpd="sng">
                <a:solidFill>
                  <a:srgbClr val="6CFFE6"/>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2408625" y="1885400"/>
                <a:ext cx="1338000" cy="802325"/>
              </a:xfrm>
              <a:custGeom>
                <a:avLst/>
                <a:gdLst/>
                <a:ahLst/>
                <a:cxnLst/>
                <a:rect l="l" t="t" r="r" b="b"/>
                <a:pathLst>
                  <a:path w="53520" h="32093" extrusionOk="0">
                    <a:moveTo>
                      <a:pt x="53045" y="1"/>
                    </a:moveTo>
                    <a:cubicBezTo>
                      <a:pt x="52574" y="1"/>
                      <a:pt x="52116" y="103"/>
                      <a:pt x="51708" y="307"/>
                    </a:cubicBezTo>
                    <a:lnTo>
                      <a:pt x="51618" y="397"/>
                    </a:lnTo>
                    <a:lnTo>
                      <a:pt x="1177" y="29466"/>
                    </a:lnTo>
                    <a:cubicBezTo>
                      <a:pt x="181" y="30100"/>
                      <a:pt x="0" y="31187"/>
                      <a:pt x="634" y="32092"/>
                    </a:cubicBezTo>
                    <a:lnTo>
                      <a:pt x="53338" y="1665"/>
                    </a:lnTo>
                    <a:lnTo>
                      <a:pt x="53519" y="35"/>
                    </a:lnTo>
                    <a:cubicBezTo>
                      <a:pt x="53361" y="12"/>
                      <a:pt x="53202" y="1"/>
                      <a:pt x="53045"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3891500" y="4435450"/>
                <a:ext cx="482225" cy="207975"/>
              </a:xfrm>
              <a:custGeom>
                <a:avLst/>
                <a:gdLst/>
                <a:ahLst/>
                <a:cxnLst/>
                <a:rect l="l" t="t" r="r" b="b"/>
                <a:pathLst>
                  <a:path w="19289" h="8319" extrusionOk="0">
                    <a:moveTo>
                      <a:pt x="18202" y="1"/>
                    </a:moveTo>
                    <a:cubicBezTo>
                      <a:pt x="18111" y="1"/>
                      <a:pt x="12588" y="272"/>
                      <a:pt x="12588" y="272"/>
                    </a:cubicBezTo>
                    <a:cubicBezTo>
                      <a:pt x="11320" y="1902"/>
                      <a:pt x="5977" y="1631"/>
                      <a:pt x="1902" y="2265"/>
                    </a:cubicBezTo>
                    <a:cubicBezTo>
                      <a:pt x="1721" y="2265"/>
                      <a:pt x="1630" y="2265"/>
                      <a:pt x="1540" y="2355"/>
                    </a:cubicBezTo>
                    <a:cubicBezTo>
                      <a:pt x="0" y="3351"/>
                      <a:pt x="2083" y="5796"/>
                      <a:pt x="3260" y="6340"/>
                    </a:cubicBezTo>
                    <a:cubicBezTo>
                      <a:pt x="4166" y="6702"/>
                      <a:pt x="5252" y="6973"/>
                      <a:pt x="6158" y="7155"/>
                    </a:cubicBezTo>
                    <a:cubicBezTo>
                      <a:pt x="7335" y="7336"/>
                      <a:pt x="8241" y="7245"/>
                      <a:pt x="9418" y="7336"/>
                    </a:cubicBezTo>
                    <a:cubicBezTo>
                      <a:pt x="10414" y="7336"/>
                      <a:pt x="11772" y="7336"/>
                      <a:pt x="12678" y="7698"/>
                    </a:cubicBezTo>
                    <a:cubicBezTo>
                      <a:pt x="13403" y="7879"/>
                      <a:pt x="14036" y="8060"/>
                      <a:pt x="14942" y="8241"/>
                    </a:cubicBezTo>
                    <a:cubicBezTo>
                      <a:pt x="15183" y="8293"/>
                      <a:pt x="15443" y="8318"/>
                      <a:pt x="15712" y="8318"/>
                    </a:cubicBezTo>
                    <a:cubicBezTo>
                      <a:pt x="16861" y="8318"/>
                      <a:pt x="18176" y="7854"/>
                      <a:pt x="18836" y="6973"/>
                    </a:cubicBezTo>
                    <a:cubicBezTo>
                      <a:pt x="19017" y="6792"/>
                      <a:pt x="19198" y="6430"/>
                      <a:pt x="19289" y="6158"/>
                    </a:cubicBezTo>
                    <a:cubicBezTo>
                      <a:pt x="19289" y="5887"/>
                      <a:pt x="19198" y="5706"/>
                      <a:pt x="19198" y="5434"/>
                    </a:cubicBezTo>
                    <a:cubicBezTo>
                      <a:pt x="19108" y="5072"/>
                      <a:pt x="18021" y="1"/>
                      <a:pt x="18202"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7"/>
              <p:cNvSpPr/>
              <p:nvPr/>
            </p:nvSpPr>
            <p:spPr>
              <a:xfrm>
                <a:off x="4156375" y="3740425"/>
                <a:ext cx="215100" cy="723350"/>
              </a:xfrm>
              <a:custGeom>
                <a:avLst/>
                <a:gdLst/>
                <a:ahLst/>
                <a:cxnLst/>
                <a:rect l="l" t="t" r="r" b="b"/>
                <a:pathLst>
                  <a:path w="8604" h="28934" extrusionOk="0">
                    <a:moveTo>
                      <a:pt x="0" y="0"/>
                    </a:moveTo>
                    <a:cubicBezTo>
                      <a:pt x="362" y="3804"/>
                      <a:pt x="1993" y="28073"/>
                      <a:pt x="1993" y="28073"/>
                    </a:cubicBezTo>
                    <a:cubicBezTo>
                      <a:pt x="2742" y="28712"/>
                      <a:pt x="3552" y="28933"/>
                      <a:pt x="4314" y="28933"/>
                    </a:cubicBezTo>
                    <a:cubicBezTo>
                      <a:pt x="6036" y="28933"/>
                      <a:pt x="7516" y="27802"/>
                      <a:pt x="7516" y="27802"/>
                    </a:cubicBezTo>
                    <a:cubicBezTo>
                      <a:pt x="7516" y="27802"/>
                      <a:pt x="8513" y="7336"/>
                      <a:pt x="8513" y="5977"/>
                    </a:cubicBezTo>
                    <a:cubicBezTo>
                      <a:pt x="8603" y="4619"/>
                      <a:pt x="7064" y="725"/>
                      <a:pt x="7064" y="725"/>
                    </a:cubicBezTo>
                    <a:lnTo>
                      <a:pt x="4800" y="2717"/>
                    </a:lnTo>
                    <a:lnTo>
                      <a:pt x="0" y="0"/>
                    </a:lnTo>
                    <a:close/>
                  </a:path>
                </a:pathLst>
              </a:custGeom>
              <a:solidFill>
                <a:srgbClr val="6F8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7"/>
              <p:cNvSpPr/>
              <p:nvPr/>
            </p:nvSpPr>
            <p:spPr>
              <a:xfrm>
                <a:off x="3592650" y="4587125"/>
                <a:ext cx="475450" cy="207250"/>
              </a:xfrm>
              <a:custGeom>
                <a:avLst/>
                <a:gdLst/>
                <a:ahLst/>
                <a:cxnLst/>
                <a:rect l="l" t="t" r="r" b="b"/>
                <a:pathLst>
                  <a:path w="19018" h="8290" extrusionOk="0">
                    <a:moveTo>
                      <a:pt x="12860" y="1"/>
                    </a:moveTo>
                    <a:cubicBezTo>
                      <a:pt x="12078" y="783"/>
                      <a:pt x="10189" y="932"/>
                      <a:pt x="7961" y="932"/>
                    </a:cubicBezTo>
                    <a:cubicBezTo>
                      <a:pt x="6587" y="932"/>
                      <a:pt x="5084" y="875"/>
                      <a:pt x="3632" y="875"/>
                    </a:cubicBezTo>
                    <a:cubicBezTo>
                      <a:pt x="3075" y="875"/>
                      <a:pt x="2525" y="883"/>
                      <a:pt x="1993" y="906"/>
                    </a:cubicBezTo>
                    <a:cubicBezTo>
                      <a:pt x="1902" y="906"/>
                      <a:pt x="1721" y="906"/>
                      <a:pt x="1631" y="997"/>
                    </a:cubicBezTo>
                    <a:cubicBezTo>
                      <a:pt x="1" y="1812"/>
                      <a:pt x="1812" y="4438"/>
                      <a:pt x="2989" y="5072"/>
                    </a:cubicBezTo>
                    <a:cubicBezTo>
                      <a:pt x="3894" y="5615"/>
                      <a:pt x="4891" y="5978"/>
                      <a:pt x="5887" y="6159"/>
                    </a:cubicBezTo>
                    <a:cubicBezTo>
                      <a:pt x="6973" y="6431"/>
                      <a:pt x="7879" y="6431"/>
                      <a:pt x="9056" y="6612"/>
                    </a:cubicBezTo>
                    <a:cubicBezTo>
                      <a:pt x="9962" y="6793"/>
                      <a:pt x="11411" y="6883"/>
                      <a:pt x="12226" y="7336"/>
                    </a:cubicBezTo>
                    <a:cubicBezTo>
                      <a:pt x="12950" y="7608"/>
                      <a:pt x="13494" y="7789"/>
                      <a:pt x="14399" y="8151"/>
                    </a:cubicBezTo>
                    <a:cubicBezTo>
                      <a:pt x="14727" y="8245"/>
                      <a:pt x="15096" y="8290"/>
                      <a:pt x="15481" y="8290"/>
                    </a:cubicBezTo>
                    <a:cubicBezTo>
                      <a:pt x="16583" y="8290"/>
                      <a:pt x="17803" y="7917"/>
                      <a:pt x="18474" y="7246"/>
                    </a:cubicBezTo>
                    <a:cubicBezTo>
                      <a:pt x="18655" y="6974"/>
                      <a:pt x="18836" y="6702"/>
                      <a:pt x="18927" y="6431"/>
                    </a:cubicBezTo>
                    <a:cubicBezTo>
                      <a:pt x="19018" y="6159"/>
                      <a:pt x="19018" y="5978"/>
                      <a:pt x="18927" y="5706"/>
                    </a:cubicBezTo>
                    <a:cubicBezTo>
                      <a:pt x="18927" y="5344"/>
                      <a:pt x="18293" y="182"/>
                      <a:pt x="18474" y="182"/>
                    </a:cubicBezTo>
                    <a:cubicBezTo>
                      <a:pt x="18384" y="182"/>
                      <a:pt x="12860" y="1"/>
                      <a:pt x="12860"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3864325" y="3896625"/>
                <a:ext cx="212825" cy="714325"/>
              </a:xfrm>
              <a:custGeom>
                <a:avLst/>
                <a:gdLst/>
                <a:ahLst/>
                <a:cxnLst/>
                <a:rect l="l" t="t" r="r" b="b"/>
                <a:pathLst>
                  <a:path w="8513" h="28573" extrusionOk="0">
                    <a:moveTo>
                      <a:pt x="0" y="1"/>
                    </a:moveTo>
                    <a:cubicBezTo>
                      <a:pt x="363" y="3804"/>
                      <a:pt x="1993" y="27530"/>
                      <a:pt x="1993" y="27530"/>
                    </a:cubicBezTo>
                    <a:cubicBezTo>
                      <a:pt x="2882" y="28321"/>
                      <a:pt x="3867" y="28572"/>
                      <a:pt x="4760" y="28572"/>
                    </a:cubicBezTo>
                    <a:cubicBezTo>
                      <a:pt x="6324" y="28572"/>
                      <a:pt x="7607" y="27802"/>
                      <a:pt x="7607" y="27802"/>
                    </a:cubicBezTo>
                    <a:cubicBezTo>
                      <a:pt x="7607" y="27802"/>
                      <a:pt x="8513" y="7336"/>
                      <a:pt x="8513" y="5887"/>
                    </a:cubicBezTo>
                    <a:lnTo>
                      <a:pt x="0" y="1"/>
                    </a:ln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3941300" y="4509600"/>
                <a:ext cx="1544025" cy="879550"/>
              </a:xfrm>
              <a:custGeom>
                <a:avLst/>
                <a:gdLst/>
                <a:ahLst/>
                <a:cxnLst/>
                <a:rect l="l" t="t" r="r" b="b"/>
                <a:pathLst>
                  <a:path w="61761" h="35182" extrusionOk="0">
                    <a:moveTo>
                      <a:pt x="30835" y="0"/>
                    </a:moveTo>
                    <a:cubicBezTo>
                      <a:pt x="29771" y="0"/>
                      <a:pt x="28707" y="249"/>
                      <a:pt x="27892" y="747"/>
                    </a:cubicBezTo>
                    <a:lnTo>
                      <a:pt x="1630" y="15871"/>
                    </a:lnTo>
                    <a:cubicBezTo>
                      <a:pt x="0" y="16867"/>
                      <a:pt x="0" y="18316"/>
                      <a:pt x="1630" y="19312"/>
                    </a:cubicBezTo>
                    <a:lnTo>
                      <a:pt x="27892" y="34435"/>
                    </a:lnTo>
                    <a:cubicBezTo>
                      <a:pt x="28707" y="34933"/>
                      <a:pt x="29771" y="35182"/>
                      <a:pt x="30835" y="35182"/>
                    </a:cubicBezTo>
                    <a:cubicBezTo>
                      <a:pt x="31899" y="35182"/>
                      <a:pt x="32963" y="34933"/>
                      <a:pt x="33778" y="34435"/>
                    </a:cubicBezTo>
                    <a:lnTo>
                      <a:pt x="60130" y="19312"/>
                    </a:lnTo>
                    <a:cubicBezTo>
                      <a:pt x="61760" y="18316"/>
                      <a:pt x="61760" y="16867"/>
                      <a:pt x="60130" y="15871"/>
                    </a:cubicBezTo>
                    <a:lnTo>
                      <a:pt x="33778" y="747"/>
                    </a:lnTo>
                    <a:cubicBezTo>
                      <a:pt x="32963" y="249"/>
                      <a:pt x="31899" y="0"/>
                      <a:pt x="30835"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7"/>
              <p:cNvSpPr/>
              <p:nvPr/>
            </p:nvSpPr>
            <p:spPr>
              <a:xfrm>
                <a:off x="3941300" y="3721175"/>
                <a:ext cx="1544025" cy="878425"/>
              </a:xfrm>
              <a:custGeom>
                <a:avLst/>
                <a:gdLst/>
                <a:ahLst/>
                <a:cxnLst/>
                <a:rect l="l" t="t" r="r" b="b"/>
                <a:pathLst>
                  <a:path w="61761" h="35137" extrusionOk="0">
                    <a:moveTo>
                      <a:pt x="30835" y="1"/>
                    </a:moveTo>
                    <a:cubicBezTo>
                      <a:pt x="29771" y="1"/>
                      <a:pt x="28707" y="227"/>
                      <a:pt x="27892" y="680"/>
                    </a:cubicBezTo>
                    <a:lnTo>
                      <a:pt x="1630" y="15894"/>
                    </a:lnTo>
                    <a:cubicBezTo>
                      <a:pt x="0" y="16799"/>
                      <a:pt x="0" y="18339"/>
                      <a:pt x="1630" y="19244"/>
                    </a:cubicBezTo>
                    <a:lnTo>
                      <a:pt x="27892" y="34458"/>
                    </a:lnTo>
                    <a:cubicBezTo>
                      <a:pt x="28707" y="34911"/>
                      <a:pt x="29771" y="35137"/>
                      <a:pt x="30835" y="35137"/>
                    </a:cubicBezTo>
                    <a:cubicBezTo>
                      <a:pt x="31899" y="35137"/>
                      <a:pt x="32963" y="34911"/>
                      <a:pt x="33778" y="34458"/>
                    </a:cubicBezTo>
                    <a:lnTo>
                      <a:pt x="60130" y="19244"/>
                    </a:lnTo>
                    <a:cubicBezTo>
                      <a:pt x="61760" y="18339"/>
                      <a:pt x="61760" y="16799"/>
                      <a:pt x="60130" y="15894"/>
                    </a:cubicBezTo>
                    <a:lnTo>
                      <a:pt x="33778" y="680"/>
                    </a:lnTo>
                    <a:cubicBezTo>
                      <a:pt x="32963" y="227"/>
                      <a:pt x="31899" y="1"/>
                      <a:pt x="30835"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7"/>
              <p:cNvSpPr/>
              <p:nvPr/>
            </p:nvSpPr>
            <p:spPr>
              <a:xfrm>
                <a:off x="3941300" y="3720050"/>
                <a:ext cx="1544025" cy="880700"/>
              </a:xfrm>
              <a:custGeom>
                <a:avLst/>
                <a:gdLst/>
                <a:ahLst/>
                <a:cxnLst/>
                <a:rect l="l" t="t" r="r" b="b"/>
                <a:pathLst>
                  <a:path w="61761" h="35228" extrusionOk="0">
                    <a:moveTo>
                      <a:pt x="30880" y="1178"/>
                    </a:moveTo>
                    <a:cubicBezTo>
                      <a:pt x="31786" y="1178"/>
                      <a:pt x="32601" y="1359"/>
                      <a:pt x="33235" y="1721"/>
                    </a:cubicBezTo>
                    <a:lnTo>
                      <a:pt x="59496" y="16935"/>
                    </a:lnTo>
                    <a:cubicBezTo>
                      <a:pt x="60040" y="17206"/>
                      <a:pt x="60221" y="17478"/>
                      <a:pt x="60221" y="17659"/>
                    </a:cubicBezTo>
                    <a:cubicBezTo>
                      <a:pt x="60221" y="17750"/>
                      <a:pt x="60040" y="18021"/>
                      <a:pt x="59496" y="18293"/>
                    </a:cubicBezTo>
                    <a:lnTo>
                      <a:pt x="33235" y="33507"/>
                    </a:lnTo>
                    <a:cubicBezTo>
                      <a:pt x="32601" y="33869"/>
                      <a:pt x="31786" y="34050"/>
                      <a:pt x="30880" y="34050"/>
                    </a:cubicBezTo>
                    <a:cubicBezTo>
                      <a:pt x="29975" y="34050"/>
                      <a:pt x="29069" y="33869"/>
                      <a:pt x="28526" y="33507"/>
                    </a:cubicBezTo>
                    <a:lnTo>
                      <a:pt x="2174" y="18293"/>
                    </a:lnTo>
                    <a:cubicBezTo>
                      <a:pt x="1721" y="18021"/>
                      <a:pt x="1540" y="17750"/>
                      <a:pt x="1540" y="17659"/>
                    </a:cubicBezTo>
                    <a:cubicBezTo>
                      <a:pt x="1540" y="17478"/>
                      <a:pt x="1721" y="17206"/>
                      <a:pt x="2174" y="16935"/>
                    </a:cubicBezTo>
                    <a:lnTo>
                      <a:pt x="28526" y="1721"/>
                    </a:lnTo>
                    <a:cubicBezTo>
                      <a:pt x="29069" y="1359"/>
                      <a:pt x="29975" y="1178"/>
                      <a:pt x="30880" y="1178"/>
                    </a:cubicBezTo>
                    <a:close/>
                    <a:moveTo>
                      <a:pt x="30880" y="0"/>
                    </a:moveTo>
                    <a:cubicBezTo>
                      <a:pt x="29794" y="0"/>
                      <a:pt x="28707" y="272"/>
                      <a:pt x="27892" y="725"/>
                    </a:cubicBezTo>
                    <a:lnTo>
                      <a:pt x="1630" y="15939"/>
                    </a:lnTo>
                    <a:cubicBezTo>
                      <a:pt x="0" y="16844"/>
                      <a:pt x="0" y="18384"/>
                      <a:pt x="1630" y="19289"/>
                    </a:cubicBezTo>
                    <a:lnTo>
                      <a:pt x="27892" y="34503"/>
                    </a:lnTo>
                    <a:cubicBezTo>
                      <a:pt x="28707" y="34956"/>
                      <a:pt x="29794" y="35227"/>
                      <a:pt x="30880" y="35227"/>
                    </a:cubicBezTo>
                    <a:cubicBezTo>
                      <a:pt x="31967" y="35227"/>
                      <a:pt x="32963" y="34956"/>
                      <a:pt x="33778" y="34503"/>
                    </a:cubicBezTo>
                    <a:lnTo>
                      <a:pt x="60130" y="19289"/>
                    </a:lnTo>
                    <a:cubicBezTo>
                      <a:pt x="61760" y="18384"/>
                      <a:pt x="61760" y="16844"/>
                      <a:pt x="60130" y="15939"/>
                    </a:cubicBezTo>
                    <a:lnTo>
                      <a:pt x="33778" y="725"/>
                    </a:lnTo>
                    <a:cubicBezTo>
                      <a:pt x="32963" y="272"/>
                      <a:pt x="31967" y="0"/>
                      <a:pt x="30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3950350" y="4159250"/>
                <a:ext cx="762975" cy="1104825"/>
              </a:xfrm>
              <a:custGeom>
                <a:avLst/>
                <a:gdLst/>
                <a:ahLst/>
                <a:cxnLst/>
                <a:rect l="l" t="t" r="r" b="b"/>
                <a:pathLst>
                  <a:path w="30519" h="44193" extrusionOk="0">
                    <a:moveTo>
                      <a:pt x="1" y="1"/>
                    </a:moveTo>
                    <a:lnTo>
                      <a:pt x="1" y="26624"/>
                    </a:lnTo>
                    <a:cubicBezTo>
                      <a:pt x="91" y="27258"/>
                      <a:pt x="544" y="27802"/>
                      <a:pt x="1268" y="28254"/>
                    </a:cubicBezTo>
                    <a:lnTo>
                      <a:pt x="27530" y="43468"/>
                    </a:lnTo>
                    <a:cubicBezTo>
                      <a:pt x="28345" y="43921"/>
                      <a:pt x="29341" y="44102"/>
                      <a:pt x="30518" y="44193"/>
                    </a:cubicBezTo>
                    <a:lnTo>
                      <a:pt x="30518" y="17569"/>
                    </a:lnTo>
                    <a:cubicBezTo>
                      <a:pt x="29341" y="17569"/>
                      <a:pt x="28345" y="17388"/>
                      <a:pt x="27530" y="16935"/>
                    </a:cubicBezTo>
                    <a:lnTo>
                      <a:pt x="1268" y="1721"/>
                    </a:lnTo>
                    <a:cubicBezTo>
                      <a:pt x="634" y="1359"/>
                      <a:pt x="1" y="816"/>
                      <a:pt x="1"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4713300" y="4159250"/>
                <a:ext cx="760700" cy="1104825"/>
              </a:xfrm>
              <a:custGeom>
                <a:avLst/>
                <a:gdLst/>
                <a:ahLst/>
                <a:cxnLst/>
                <a:rect l="l" t="t" r="r" b="b"/>
                <a:pathLst>
                  <a:path w="30428" h="44193" extrusionOk="0">
                    <a:moveTo>
                      <a:pt x="30427" y="1"/>
                    </a:moveTo>
                    <a:cubicBezTo>
                      <a:pt x="30427" y="816"/>
                      <a:pt x="29884" y="1359"/>
                      <a:pt x="29250" y="1721"/>
                    </a:cubicBezTo>
                    <a:lnTo>
                      <a:pt x="2898" y="16935"/>
                    </a:lnTo>
                    <a:cubicBezTo>
                      <a:pt x="2083" y="17388"/>
                      <a:pt x="1087" y="17569"/>
                      <a:pt x="0" y="17569"/>
                    </a:cubicBezTo>
                    <a:lnTo>
                      <a:pt x="0" y="44193"/>
                    </a:lnTo>
                    <a:cubicBezTo>
                      <a:pt x="1178" y="44102"/>
                      <a:pt x="2174" y="43921"/>
                      <a:pt x="2898" y="43468"/>
                    </a:cubicBezTo>
                    <a:lnTo>
                      <a:pt x="29250" y="28254"/>
                    </a:lnTo>
                    <a:cubicBezTo>
                      <a:pt x="29975" y="27802"/>
                      <a:pt x="30427" y="27258"/>
                      <a:pt x="30427" y="26624"/>
                    </a:cubicBezTo>
                    <a:lnTo>
                      <a:pt x="30427"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4147050" y="3602000"/>
                <a:ext cx="720225" cy="485925"/>
              </a:xfrm>
              <a:custGeom>
                <a:avLst/>
                <a:gdLst/>
                <a:ahLst/>
                <a:cxnLst/>
                <a:rect l="l" t="t" r="r" b="b"/>
                <a:pathLst>
                  <a:path w="28809" h="19437" extrusionOk="0">
                    <a:moveTo>
                      <a:pt x="5919" y="1"/>
                    </a:moveTo>
                    <a:cubicBezTo>
                      <a:pt x="3133" y="1"/>
                      <a:pt x="0" y="2046"/>
                      <a:pt x="373" y="5628"/>
                    </a:cubicBezTo>
                    <a:lnTo>
                      <a:pt x="5173" y="8254"/>
                    </a:lnTo>
                    <a:lnTo>
                      <a:pt x="24190" y="19212"/>
                    </a:lnTo>
                    <a:cubicBezTo>
                      <a:pt x="24478" y="19366"/>
                      <a:pt x="24748" y="19437"/>
                      <a:pt x="25003" y="19437"/>
                    </a:cubicBezTo>
                    <a:cubicBezTo>
                      <a:pt x="28187" y="19437"/>
                      <a:pt x="28808" y="8254"/>
                      <a:pt x="28808" y="8254"/>
                    </a:cubicBezTo>
                    <a:cubicBezTo>
                      <a:pt x="28808" y="8254"/>
                      <a:pt x="10335" y="1281"/>
                      <a:pt x="7618" y="285"/>
                    </a:cubicBezTo>
                    <a:cubicBezTo>
                      <a:pt x="7092" y="94"/>
                      <a:pt x="6514" y="1"/>
                      <a:pt x="5919" y="1"/>
                    </a:cubicBezTo>
                    <a:close/>
                  </a:path>
                </a:pathLst>
              </a:custGeom>
              <a:solidFill>
                <a:srgbClr val="6F8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7"/>
              <p:cNvSpPr/>
              <p:nvPr/>
            </p:nvSpPr>
            <p:spPr>
              <a:xfrm>
                <a:off x="3855000" y="3758200"/>
                <a:ext cx="1188850" cy="514725"/>
              </a:xfrm>
              <a:custGeom>
                <a:avLst/>
                <a:gdLst/>
                <a:ahLst/>
                <a:cxnLst/>
                <a:rect l="l" t="t" r="r" b="b"/>
                <a:pathLst>
                  <a:path w="47554" h="20589" extrusionOk="0">
                    <a:moveTo>
                      <a:pt x="5915" y="1"/>
                    </a:moveTo>
                    <a:cubicBezTo>
                      <a:pt x="3130" y="1"/>
                      <a:pt x="0" y="2032"/>
                      <a:pt x="373" y="5538"/>
                    </a:cubicBezTo>
                    <a:lnTo>
                      <a:pt x="8886" y="11424"/>
                    </a:lnTo>
                    <a:cubicBezTo>
                      <a:pt x="8906" y="11127"/>
                      <a:pt x="8852" y="10712"/>
                      <a:pt x="8755" y="10245"/>
                    </a:cubicBezTo>
                    <a:lnTo>
                      <a:pt x="8755" y="10245"/>
                    </a:lnTo>
                    <a:lnTo>
                      <a:pt x="24190" y="19212"/>
                    </a:lnTo>
                    <a:cubicBezTo>
                      <a:pt x="25935" y="20146"/>
                      <a:pt x="27863" y="20588"/>
                      <a:pt x="29923" y="20588"/>
                    </a:cubicBezTo>
                    <a:cubicBezTo>
                      <a:pt x="32459" y="20588"/>
                      <a:pt x="35197" y="19918"/>
                      <a:pt x="38045" y="18669"/>
                    </a:cubicBezTo>
                    <a:cubicBezTo>
                      <a:pt x="43116" y="16405"/>
                      <a:pt x="47554" y="13507"/>
                      <a:pt x="47101" y="6625"/>
                    </a:cubicBezTo>
                    <a:lnTo>
                      <a:pt x="47101" y="6625"/>
                    </a:lnTo>
                    <a:lnTo>
                      <a:pt x="28808" y="8164"/>
                    </a:lnTo>
                    <a:cubicBezTo>
                      <a:pt x="28808" y="8164"/>
                      <a:pt x="10335" y="1282"/>
                      <a:pt x="7618" y="286"/>
                    </a:cubicBezTo>
                    <a:cubicBezTo>
                      <a:pt x="7091" y="94"/>
                      <a:pt x="6511" y="1"/>
                      <a:pt x="5915" y="1"/>
                    </a:cubicBez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a:off x="4527650" y="2633350"/>
                <a:ext cx="413975" cy="614975"/>
              </a:xfrm>
              <a:custGeom>
                <a:avLst/>
                <a:gdLst/>
                <a:ahLst/>
                <a:cxnLst/>
                <a:rect l="l" t="t" r="r" b="b"/>
                <a:pathLst>
                  <a:path w="16559" h="24599" extrusionOk="0">
                    <a:moveTo>
                      <a:pt x="7336" y="1"/>
                    </a:moveTo>
                    <a:cubicBezTo>
                      <a:pt x="3351" y="1"/>
                      <a:pt x="725" y="3080"/>
                      <a:pt x="363" y="6974"/>
                    </a:cubicBezTo>
                    <a:cubicBezTo>
                      <a:pt x="91" y="8875"/>
                      <a:pt x="1" y="12588"/>
                      <a:pt x="906" y="15939"/>
                    </a:cubicBezTo>
                    <a:cubicBezTo>
                      <a:pt x="1359" y="17750"/>
                      <a:pt x="2174" y="18112"/>
                      <a:pt x="3804" y="18203"/>
                    </a:cubicBezTo>
                    <a:cubicBezTo>
                      <a:pt x="3901" y="18227"/>
                      <a:pt x="4031" y="18238"/>
                      <a:pt x="4186" y="18238"/>
                    </a:cubicBezTo>
                    <a:cubicBezTo>
                      <a:pt x="4610" y="18238"/>
                      <a:pt x="5224" y="18154"/>
                      <a:pt x="5887" y="18022"/>
                    </a:cubicBezTo>
                    <a:cubicBezTo>
                      <a:pt x="5887" y="18022"/>
                      <a:pt x="6249" y="19380"/>
                      <a:pt x="6521" y="20105"/>
                    </a:cubicBezTo>
                    <a:cubicBezTo>
                      <a:pt x="6702" y="20829"/>
                      <a:pt x="6702" y="21282"/>
                      <a:pt x="5253" y="22369"/>
                    </a:cubicBezTo>
                    <a:cubicBezTo>
                      <a:pt x="4040" y="23339"/>
                      <a:pt x="7089" y="24599"/>
                      <a:pt x="9496" y="24599"/>
                    </a:cubicBezTo>
                    <a:cubicBezTo>
                      <a:pt x="9784" y="24599"/>
                      <a:pt x="10063" y="24581"/>
                      <a:pt x="10324" y="24542"/>
                    </a:cubicBezTo>
                    <a:cubicBezTo>
                      <a:pt x="12679" y="24089"/>
                      <a:pt x="15305" y="22278"/>
                      <a:pt x="15939" y="20648"/>
                    </a:cubicBezTo>
                    <a:cubicBezTo>
                      <a:pt x="16559" y="18877"/>
                      <a:pt x="16312" y="16932"/>
                      <a:pt x="15369" y="16932"/>
                    </a:cubicBezTo>
                    <a:cubicBezTo>
                      <a:pt x="15348" y="16932"/>
                      <a:pt x="15327" y="16933"/>
                      <a:pt x="15305" y="16935"/>
                    </a:cubicBezTo>
                    <a:cubicBezTo>
                      <a:pt x="14237" y="17124"/>
                      <a:pt x="13343" y="17399"/>
                      <a:pt x="12805" y="17399"/>
                    </a:cubicBezTo>
                    <a:cubicBezTo>
                      <a:pt x="12568" y="17399"/>
                      <a:pt x="12400" y="17345"/>
                      <a:pt x="12316" y="17207"/>
                    </a:cubicBezTo>
                    <a:cubicBezTo>
                      <a:pt x="12135" y="16845"/>
                      <a:pt x="11773" y="14762"/>
                      <a:pt x="11773" y="14762"/>
                    </a:cubicBezTo>
                    <a:cubicBezTo>
                      <a:pt x="11864" y="14309"/>
                      <a:pt x="11954" y="13856"/>
                      <a:pt x="11954" y="13856"/>
                    </a:cubicBezTo>
                    <a:cubicBezTo>
                      <a:pt x="13765" y="12407"/>
                      <a:pt x="15033" y="10234"/>
                      <a:pt x="15033" y="7789"/>
                    </a:cubicBezTo>
                    <a:cubicBezTo>
                      <a:pt x="15033" y="3533"/>
                      <a:pt x="11592" y="1"/>
                      <a:pt x="733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4581975" y="2966150"/>
                <a:ext cx="273975" cy="174350"/>
              </a:xfrm>
              <a:custGeom>
                <a:avLst/>
                <a:gdLst/>
                <a:ahLst/>
                <a:cxnLst/>
                <a:rect l="l" t="t" r="r" b="b"/>
                <a:pathLst>
                  <a:path w="10959" h="6974" extrusionOk="0">
                    <a:moveTo>
                      <a:pt x="3170" y="1"/>
                    </a:moveTo>
                    <a:cubicBezTo>
                      <a:pt x="3170" y="1"/>
                      <a:pt x="3170" y="2446"/>
                      <a:pt x="2808" y="3170"/>
                    </a:cubicBezTo>
                    <a:cubicBezTo>
                      <a:pt x="2481" y="3825"/>
                      <a:pt x="1191" y="4554"/>
                      <a:pt x="277" y="4554"/>
                    </a:cubicBezTo>
                    <a:cubicBezTo>
                      <a:pt x="181" y="4554"/>
                      <a:pt x="88" y="4546"/>
                      <a:pt x="1" y="4529"/>
                    </a:cubicBezTo>
                    <a:lnTo>
                      <a:pt x="1" y="4529"/>
                    </a:lnTo>
                    <a:cubicBezTo>
                      <a:pt x="454" y="4710"/>
                      <a:pt x="907" y="4891"/>
                      <a:pt x="1631" y="4891"/>
                    </a:cubicBezTo>
                    <a:cubicBezTo>
                      <a:pt x="1728" y="4915"/>
                      <a:pt x="1858" y="4926"/>
                      <a:pt x="2013" y="4926"/>
                    </a:cubicBezTo>
                    <a:cubicBezTo>
                      <a:pt x="2437" y="4926"/>
                      <a:pt x="3051" y="4842"/>
                      <a:pt x="3714" y="4710"/>
                    </a:cubicBezTo>
                    <a:cubicBezTo>
                      <a:pt x="3714" y="4710"/>
                      <a:pt x="4076" y="6068"/>
                      <a:pt x="4348" y="6793"/>
                    </a:cubicBezTo>
                    <a:cubicBezTo>
                      <a:pt x="4348" y="6883"/>
                      <a:pt x="4348" y="6883"/>
                      <a:pt x="4348" y="6974"/>
                    </a:cubicBezTo>
                    <a:lnTo>
                      <a:pt x="6702" y="6974"/>
                    </a:lnTo>
                    <a:lnTo>
                      <a:pt x="10415" y="4800"/>
                    </a:lnTo>
                    <a:lnTo>
                      <a:pt x="10958" y="4076"/>
                    </a:lnTo>
                    <a:cubicBezTo>
                      <a:pt x="10596" y="4076"/>
                      <a:pt x="10234" y="4076"/>
                      <a:pt x="10143" y="3895"/>
                    </a:cubicBezTo>
                    <a:cubicBezTo>
                      <a:pt x="9962" y="3533"/>
                      <a:pt x="9600" y="1450"/>
                      <a:pt x="9600" y="1450"/>
                    </a:cubicBezTo>
                    <a:cubicBezTo>
                      <a:pt x="9691" y="997"/>
                      <a:pt x="9781" y="454"/>
                      <a:pt x="9781" y="454"/>
                    </a:cubicBezTo>
                    <a:cubicBezTo>
                      <a:pt x="9872" y="454"/>
                      <a:pt x="10053" y="363"/>
                      <a:pt x="10143" y="272"/>
                    </a:cubicBezTo>
                    <a:lnTo>
                      <a:pt x="10143" y="272"/>
                    </a:lnTo>
                    <a:lnTo>
                      <a:pt x="5616" y="997"/>
                    </a:lnTo>
                    <a:lnTo>
                      <a:pt x="4167" y="1178"/>
                    </a:lnTo>
                    <a:cubicBezTo>
                      <a:pt x="4167" y="1178"/>
                      <a:pt x="4130" y="1185"/>
                      <a:pt x="4071" y="1185"/>
                    </a:cubicBezTo>
                    <a:cubicBezTo>
                      <a:pt x="3923" y="1185"/>
                      <a:pt x="3636" y="1139"/>
                      <a:pt x="3442" y="816"/>
                    </a:cubicBezTo>
                    <a:cubicBezTo>
                      <a:pt x="3261" y="454"/>
                      <a:pt x="3170" y="1"/>
                      <a:pt x="317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4461275" y="2611250"/>
                <a:ext cx="455800" cy="465100"/>
              </a:xfrm>
              <a:custGeom>
                <a:avLst/>
                <a:gdLst/>
                <a:ahLst/>
                <a:cxnLst/>
                <a:rect l="l" t="t" r="r" b="b"/>
                <a:pathLst>
                  <a:path w="18232" h="18604" extrusionOk="0">
                    <a:moveTo>
                      <a:pt x="9732" y="1"/>
                    </a:moveTo>
                    <a:cubicBezTo>
                      <a:pt x="7337" y="1"/>
                      <a:pt x="4759" y="537"/>
                      <a:pt x="3161" y="537"/>
                    </a:cubicBezTo>
                    <a:cubicBezTo>
                      <a:pt x="2781" y="537"/>
                      <a:pt x="2456" y="507"/>
                      <a:pt x="2203" y="432"/>
                    </a:cubicBezTo>
                    <a:cubicBezTo>
                      <a:pt x="1763" y="285"/>
                      <a:pt x="1423" y="218"/>
                      <a:pt x="1167" y="218"/>
                    </a:cubicBezTo>
                    <a:cubicBezTo>
                      <a:pt x="0" y="218"/>
                      <a:pt x="587" y="1622"/>
                      <a:pt x="1478" y="3330"/>
                    </a:cubicBezTo>
                    <a:cubicBezTo>
                      <a:pt x="2656" y="5322"/>
                      <a:pt x="4829" y="5503"/>
                      <a:pt x="4829" y="5503"/>
                    </a:cubicBezTo>
                    <a:cubicBezTo>
                      <a:pt x="4829" y="5503"/>
                      <a:pt x="4557" y="6499"/>
                      <a:pt x="5191" y="7133"/>
                    </a:cubicBezTo>
                    <a:cubicBezTo>
                      <a:pt x="5735" y="7586"/>
                      <a:pt x="5916" y="8220"/>
                      <a:pt x="5916" y="8944"/>
                    </a:cubicBezTo>
                    <a:cubicBezTo>
                      <a:pt x="5825" y="9669"/>
                      <a:pt x="5825" y="10574"/>
                      <a:pt x="6006" y="11299"/>
                    </a:cubicBezTo>
                    <a:cubicBezTo>
                      <a:pt x="6239" y="12230"/>
                      <a:pt x="7004" y="12297"/>
                      <a:pt x="7218" y="12297"/>
                    </a:cubicBezTo>
                    <a:cubicBezTo>
                      <a:pt x="7254" y="12297"/>
                      <a:pt x="7274" y="12295"/>
                      <a:pt x="7274" y="12295"/>
                    </a:cubicBezTo>
                    <a:cubicBezTo>
                      <a:pt x="7274" y="12295"/>
                      <a:pt x="7183" y="11027"/>
                      <a:pt x="7365" y="10122"/>
                    </a:cubicBezTo>
                    <a:cubicBezTo>
                      <a:pt x="7560" y="9632"/>
                      <a:pt x="8074" y="9301"/>
                      <a:pt x="8634" y="9301"/>
                    </a:cubicBezTo>
                    <a:cubicBezTo>
                      <a:pt x="9109" y="9301"/>
                      <a:pt x="9617" y="9540"/>
                      <a:pt x="9991" y="10122"/>
                    </a:cubicBezTo>
                    <a:cubicBezTo>
                      <a:pt x="10625" y="11027"/>
                      <a:pt x="10444" y="12386"/>
                      <a:pt x="9991" y="13382"/>
                    </a:cubicBezTo>
                    <a:cubicBezTo>
                      <a:pt x="9629" y="14106"/>
                      <a:pt x="9025" y="14468"/>
                      <a:pt x="8555" y="14468"/>
                    </a:cubicBezTo>
                    <a:cubicBezTo>
                      <a:pt x="8320" y="14468"/>
                      <a:pt x="8119" y="14378"/>
                      <a:pt x="7998" y="14197"/>
                    </a:cubicBezTo>
                    <a:lnTo>
                      <a:pt x="7998" y="14197"/>
                    </a:lnTo>
                    <a:cubicBezTo>
                      <a:pt x="7999" y="14197"/>
                      <a:pt x="8180" y="15374"/>
                      <a:pt x="8451" y="16370"/>
                    </a:cubicBezTo>
                    <a:cubicBezTo>
                      <a:pt x="8992" y="17915"/>
                      <a:pt x="10258" y="18604"/>
                      <a:pt x="11518" y="18604"/>
                    </a:cubicBezTo>
                    <a:cubicBezTo>
                      <a:pt x="11735" y="18604"/>
                      <a:pt x="11951" y="18583"/>
                      <a:pt x="12164" y="18544"/>
                    </a:cubicBezTo>
                    <a:cubicBezTo>
                      <a:pt x="13704" y="18272"/>
                      <a:pt x="14790" y="17366"/>
                      <a:pt x="14790" y="17366"/>
                    </a:cubicBezTo>
                    <a:cubicBezTo>
                      <a:pt x="14790" y="17366"/>
                      <a:pt x="15243" y="16189"/>
                      <a:pt x="16692" y="13563"/>
                    </a:cubicBezTo>
                    <a:cubicBezTo>
                      <a:pt x="18231" y="10937"/>
                      <a:pt x="18231" y="8944"/>
                      <a:pt x="17688" y="6318"/>
                    </a:cubicBezTo>
                    <a:cubicBezTo>
                      <a:pt x="17145" y="3692"/>
                      <a:pt x="15334" y="3058"/>
                      <a:pt x="15334" y="3058"/>
                    </a:cubicBezTo>
                    <a:cubicBezTo>
                      <a:pt x="14583" y="599"/>
                      <a:pt x="12260" y="1"/>
                      <a:pt x="9732" y="1"/>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4498225" y="3054700"/>
                <a:ext cx="570525" cy="1046725"/>
              </a:xfrm>
              <a:custGeom>
                <a:avLst/>
                <a:gdLst/>
                <a:ahLst/>
                <a:cxnLst/>
                <a:rect l="l" t="t" r="r" b="b"/>
                <a:pathLst>
                  <a:path w="22821" h="41869" extrusionOk="0">
                    <a:moveTo>
                      <a:pt x="16925" y="1"/>
                    </a:moveTo>
                    <a:cubicBezTo>
                      <a:pt x="16625" y="1"/>
                      <a:pt x="16325" y="34"/>
                      <a:pt x="16029" y="81"/>
                    </a:cubicBezTo>
                    <a:cubicBezTo>
                      <a:pt x="15033" y="262"/>
                      <a:pt x="14308" y="443"/>
                      <a:pt x="14308" y="443"/>
                    </a:cubicBezTo>
                    <a:cubicBezTo>
                      <a:pt x="14490" y="987"/>
                      <a:pt x="14037" y="1983"/>
                      <a:pt x="12044" y="2979"/>
                    </a:cubicBezTo>
                    <a:cubicBezTo>
                      <a:pt x="9871" y="4138"/>
                      <a:pt x="8393" y="4254"/>
                      <a:pt x="7889" y="4254"/>
                    </a:cubicBezTo>
                    <a:cubicBezTo>
                      <a:pt x="7763" y="4254"/>
                      <a:pt x="7698" y="4247"/>
                      <a:pt x="7698" y="4247"/>
                    </a:cubicBezTo>
                    <a:cubicBezTo>
                      <a:pt x="7698" y="4247"/>
                      <a:pt x="4438" y="6058"/>
                      <a:pt x="3079" y="6963"/>
                    </a:cubicBezTo>
                    <a:cubicBezTo>
                      <a:pt x="1268" y="8231"/>
                      <a:pt x="544" y="11854"/>
                      <a:pt x="272" y="17830"/>
                    </a:cubicBezTo>
                    <a:cubicBezTo>
                      <a:pt x="91" y="23173"/>
                      <a:pt x="0" y="31686"/>
                      <a:pt x="91" y="36123"/>
                    </a:cubicBezTo>
                    <a:cubicBezTo>
                      <a:pt x="91" y="38206"/>
                      <a:pt x="1268" y="40017"/>
                      <a:pt x="3170" y="40922"/>
                    </a:cubicBezTo>
                    <a:cubicBezTo>
                      <a:pt x="4246" y="41461"/>
                      <a:pt x="5518" y="41868"/>
                      <a:pt x="6931" y="41868"/>
                    </a:cubicBezTo>
                    <a:cubicBezTo>
                      <a:pt x="7182" y="41868"/>
                      <a:pt x="7438" y="41855"/>
                      <a:pt x="7698" y="41828"/>
                    </a:cubicBezTo>
                    <a:cubicBezTo>
                      <a:pt x="11954" y="41466"/>
                      <a:pt x="19742" y="37662"/>
                      <a:pt x="21462" y="34765"/>
                    </a:cubicBezTo>
                    <a:cubicBezTo>
                      <a:pt x="21372" y="28697"/>
                      <a:pt x="20829" y="24984"/>
                      <a:pt x="21100" y="21272"/>
                    </a:cubicBezTo>
                    <a:cubicBezTo>
                      <a:pt x="21462" y="14842"/>
                      <a:pt x="22821" y="9771"/>
                      <a:pt x="21100" y="4518"/>
                    </a:cubicBezTo>
                    <a:cubicBezTo>
                      <a:pt x="19826" y="771"/>
                      <a:pt x="18366" y="1"/>
                      <a:pt x="16925"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7"/>
              <p:cNvSpPr/>
              <p:nvPr/>
            </p:nvSpPr>
            <p:spPr>
              <a:xfrm>
                <a:off x="4656700" y="3049475"/>
                <a:ext cx="224150" cy="129525"/>
              </a:xfrm>
              <a:custGeom>
                <a:avLst/>
                <a:gdLst/>
                <a:ahLst/>
                <a:cxnLst/>
                <a:rect l="l" t="t" r="r" b="b"/>
                <a:pathLst>
                  <a:path w="8966" h="5181" extrusionOk="0">
                    <a:moveTo>
                      <a:pt x="7233" y="1"/>
                    </a:moveTo>
                    <a:cubicBezTo>
                      <a:pt x="7154" y="1"/>
                      <a:pt x="7069" y="6"/>
                      <a:pt x="6973" y="18"/>
                    </a:cubicBezTo>
                    <a:cubicBezTo>
                      <a:pt x="6973" y="18"/>
                      <a:pt x="7154" y="833"/>
                      <a:pt x="5162" y="1830"/>
                    </a:cubicBezTo>
                    <a:cubicBezTo>
                      <a:pt x="3400" y="2672"/>
                      <a:pt x="1702" y="2737"/>
                      <a:pt x="1222" y="2737"/>
                    </a:cubicBezTo>
                    <a:cubicBezTo>
                      <a:pt x="1134" y="2737"/>
                      <a:pt x="1087" y="2735"/>
                      <a:pt x="1087" y="2735"/>
                    </a:cubicBezTo>
                    <a:cubicBezTo>
                      <a:pt x="453" y="2826"/>
                      <a:pt x="0" y="5180"/>
                      <a:pt x="0" y="5180"/>
                    </a:cubicBezTo>
                    <a:lnTo>
                      <a:pt x="906" y="4727"/>
                    </a:lnTo>
                    <a:cubicBezTo>
                      <a:pt x="906" y="4727"/>
                      <a:pt x="1511" y="4820"/>
                      <a:pt x="2380" y="4820"/>
                    </a:cubicBezTo>
                    <a:cubicBezTo>
                      <a:pt x="3612" y="4820"/>
                      <a:pt x="5374" y="4634"/>
                      <a:pt x="6702" y="3731"/>
                    </a:cubicBezTo>
                    <a:cubicBezTo>
                      <a:pt x="8966" y="2282"/>
                      <a:pt x="8332" y="562"/>
                      <a:pt x="8332" y="562"/>
                    </a:cubicBezTo>
                    <a:cubicBezTo>
                      <a:pt x="7938" y="247"/>
                      <a:pt x="7750" y="1"/>
                      <a:pt x="7233"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7"/>
              <p:cNvSpPr/>
              <p:nvPr/>
            </p:nvSpPr>
            <p:spPr>
              <a:xfrm>
                <a:off x="3622075" y="3169450"/>
                <a:ext cx="1018800" cy="444400"/>
              </a:xfrm>
              <a:custGeom>
                <a:avLst/>
                <a:gdLst/>
                <a:ahLst/>
                <a:cxnLst/>
                <a:rect l="l" t="t" r="r" b="b"/>
                <a:pathLst>
                  <a:path w="40752" h="17776" extrusionOk="0">
                    <a:moveTo>
                      <a:pt x="3305" y="1"/>
                    </a:moveTo>
                    <a:cubicBezTo>
                      <a:pt x="3017" y="1"/>
                      <a:pt x="2808" y="281"/>
                      <a:pt x="2808" y="562"/>
                    </a:cubicBezTo>
                    <a:cubicBezTo>
                      <a:pt x="2717" y="925"/>
                      <a:pt x="2717" y="1468"/>
                      <a:pt x="3351" y="2645"/>
                    </a:cubicBezTo>
                    <a:cubicBezTo>
                      <a:pt x="3895" y="3822"/>
                      <a:pt x="4800" y="5090"/>
                      <a:pt x="4800" y="5090"/>
                    </a:cubicBezTo>
                    <a:cubicBezTo>
                      <a:pt x="4800" y="5090"/>
                      <a:pt x="3985" y="4547"/>
                      <a:pt x="3170" y="3551"/>
                    </a:cubicBezTo>
                    <a:cubicBezTo>
                      <a:pt x="2265" y="2464"/>
                      <a:pt x="2084" y="1921"/>
                      <a:pt x="1540" y="1377"/>
                    </a:cubicBezTo>
                    <a:cubicBezTo>
                      <a:pt x="1450" y="1269"/>
                      <a:pt x="1353" y="1222"/>
                      <a:pt x="1258" y="1222"/>
                    </a:cubicBezTo>
                    <a:cubicBezTo>
                      <a:pt x="871" y="1222"/>
                      <a:pt x="507" y="1992"/>
                      <a:pt x="725" y="2645"/>
                    </a:cubicBezTo>
                    <a:cubicBezTo>
                      <a:pt x="997" y="3188"/>
                      <a:pt x="1450" y="4003"/>
                      <a:pt x="2084" y="4728"/>
                    </a:cubicBezTo>
                    <a:cubicBezTo>
                      <a:pt x="2627" y="5543"/>
                      <a:pt x="3714" y="6630"/>
                      <a:pt x="3714" y="6630"/>
                    </a:cubicBezTo>
                    <a:cubicBezTo>
                      <a:pt x="2446" y="5815"/>
                      <a:pt x="1721" y="4818"/>
                      <a:pt x="1269" y="4275"/>
                    </a:cubicBezTo>
                    <a:cubicBezTo>
                      <a:pt x="1019" y="3976"/>
                      <a:pt x="770" y="3842"/>
                      <a:pt x="566" y="3842"/>
                    </a:cubicBezTo>
                    <a:cubicBezTo>
                      <a:pt x="400" y="3842"/>
                      <a:pt x="263" y="3931"/>
                      <a:pt x="182" y="4094"/>
                    </a:cubicBezTo>
                    <a:cubicBezTo>
                      <a:pt x="1" y="4366"/>
                      <a:pt x="91" y="4909"/>
                      <a:pt x="997" y="6267"/>
                    </a:cubicBezTo>
                    <a:cubicBezTo>
                      <a:pt x="1812" y="7535"/>
                      <a:pt x="3623" y="8894"/>
                      <a:pt x="5253" y="9618"/>
                    </a:cubicBezTo>
                    <a:cubicBezTo>
                      <a:pt x="6974" y="10433"/>
                      <a:pt x="7698" y="10614"/>
                      <a:pt x="8513" y="11158"/>
                    </a:cubicBezTo>
                    <a:cubicBezTo>
                      <a:pt x="11592" y="13059"/>
                      <a:pt x="13947" y="14689"/>
                      <a:pt x="17388" y="16229"/>
                    </a:cubicBezTo>
                    <a:cubicBezTo>
                      <a:pt x="19352" y="17083"/>
                      <a:pt x="22203" y="17776"/>
                      <a:pt x="24572" y="17776"/>
                    </a:cubicBezTo>
                    <a:cubicBezTo>
                      <a:pt x="24715" y="17776"/>
                      <a:pt x="24856" y="17773"/>
                      <a:pt x="24995" y="17768"/>
                    </a:cubicBezTo>
                    <a:cubicBezTo>
                      <a:pt x="28888" y="17678"/>
                      <a:pt x="33597" y="14780"/>
                      <a:pt x="36314" y="12154"/>
                    </a:cubicBezTo>
                    <a:cubicBezTo>
                      <a:pt x="39755" y="8803"/>
                      <a:pt x="40751" y="5543"/>
                      <a:pt x="40480" y="4366"/>
                    </a:cubicBezTo>
                    <a:cubicBezTo>
                      <a:pt x="40316" y="3439"/>
                      <a:pt x="39496" y="2807"/>
                      <a:pt x="38435" y="2807"/>
                    </a:cubicBezTo>
                    <a:cubicBezTo>
                      <a:pt x="37733" y="2807"/>
                      <a:pt x="36926" y="3083"/>
                      <a:pt x="36133" y="3732"/>
                    </a:cubicBezTo>
                    <a:cubicBezTo>
                      <a:pt x="33235" y="6086"/>
                      <a:pt x="30700" y="10161"/>
                      <a:pt x="26172" y="11882"/>
                    </a:cubicBezTo>
                    <a:cubicBezTo>
                      <a:pt x="25325" y="12176"/>
                      <a:pt x="24360" y="12366"/>
                      <a:pt x="23268" y="12366"/>
                    </a:cubicBezTo>
                    <a:cubicBezTo>
                      <a:pt x="21673" y="12366"/>
                      <a:pt x="19810" y="11961"/>
                      <a:pt x="17659" y="10886"/>
                    </a:cubicBezTo>
                    <a:cubicBezTo>
                      <a:pt x="14128" y="9165"/>
                      <a:pt x="11683" y="7716"/>
                      <a:pt x="10868" y="6811"/>
                    </a:cubicBezTo>
                    <a:cubicBezTo>
                      <a:pt x="10053" y="5996"/>
                      <a:pt x="9871" y="5543"/>
                      <a:pt x="9419" y="4366"/>
                    </a:cubicBezTo>
                    <a:cubicBezTo>
                      <a:pt x="8875" y="3007"/>
                      <a:pt x="8241" y="2373"/>
                      <a:pt x="7879" y="1468"/>
                    </a:cubicBezTo>
                    <a:cubicBezTo>
                      <a:pt x="7535" y="780"/>
                      <a:pt x="7505" y="615"/>
                      <a:pt x="7272" y="615"/>
                    </a:cubicBezTo>
                    <a:cubicBezTo>
                      <a:pt x="7198" y="615"/>
                      <a:pt x="7104" y="631"/>
                      <a:pt x="6974" y="653"/>
                    </a:cubicBezTo>
                    <a:cubicBezTo>
                      <a:pt x="6430" y="743"/>
                      <a:pt x="6159" y="1740"/>
                      <a:pt x="6430" y="2736"/>
                    </a:cubicBezTo>
                    <a:cubicBezTo>
                      <a:pt x="6702" y="3641"/>
                      <a:pt x="7245" y="4094"/>
                      <a:pt x="7245" y="4366"/>
                    </a:cubicBezTo>
                    <a:cubicBezTo>
                      <a:pt x="7232" y="4392"/>
                      <a:pt x="7207" y="4405"/>
                      <a:pt x="7171" y="4405"/>
                    </a:cubicBezTo>
                    <a:cubicBezTo>
                      <a:pt x="6964" y="4405"/>
                      <a:pt x="6401" y="3974"/>
                      <a:pt x="5706" y="3279"/>
                    </a:cubicBezTo>
                    <a:cubicBezTo>
                      <a:pt x="4619" y="2102"/>
                      <a:pt x="4348" y="1106"/>
                      <a:pt x="3895" y="381"/>
                    </a:cubicBezTo>
                    <a:cubicBezTo>
                      <a:pt x="3688" y="106"/>
                      <a:pt x="3482" y="1"/>
                      <a:pt x="330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4357850" y="3229700"/>
                <a:ext cx="289825" cy="316050"/>
              </a:xfrm>
              <a:custGeom>
                <a:avLst/>
                <a:gdLst/>
                <a:ahLst/>
                <a:cxnLst/>
                <a:rect l="l" t="t" r="r" b="b"/>
                <a:pathLst>
                  <a:path w="11593" h="12642" extrusionOk="0">
                    <a:moveTo>
                      <a:pt x="8993" y="1"/>
                    </a:moveTo>
                    <a:cubicBezTo>
                      <a:pt x="7747" y="1"/>
                      <a:pt x="6528" y="1043"/>
                      <a:pt x="5706" y="1865"/>
                    </a:cubicBezTo>
                    <a:cubicBezTo>
                      <a:pt x="4529" y="2952"/>
                      <a:pt x="1" y="7299"/>
                      <a:pt x="1" y="7299"/>
                    </a:cubicBezTo>
                    <a:cubicBezTo>
                      <a:pt x="906" y="10287"/>
                      <a:pt x="4438" y="12641"/>
                      <a:pt x="4438" y="12641"/>
                    </a:cubicBezTo>
                    <a:cubicBezTo>
                      <a:pt x="4438" y="12641"/>
                      <a:pt x="6793" y="10559"/>
                      <a:pt x="7698" y="9472"/>
                    </a:cubicBezTo>
                    <a:cubicBezTo>
                      <a:pt x="9147" y="7751"/>
                      <a:pt x="10687" y="5397"/>
                      <a:pt x="11139" y="3948"/>
                    </a:cubicBezTo>
                    <a:cubicBezTo>
                      <a:pt x="11592" y="2590"/>
                      <a:pt x="11230" y="1322"/>
                      <a:pt x="10596" y="688"/>
                    </a:cubicBezTo>
                    <a:cubicBezTo>
                      <a:pt x="10077" y="196"/>
                      <a:pt x="9532" y="1"/>
                      <a:pt x="8993"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4110"/>
        <p:cNvGrpSpPr/>
        <p:nvPr/>
      </p:nvGrpSpPr>
      <p:grpSpPr>
        <a:xfrm>
          <a:off x="0" y="0"/>
          <a:ext cx="0" cy="0"/>
          <a:chOff x="0" y="0"/>
          <a:chExt cx="0" cy="0"/>
        </a:xfrm>
      </p:grpSpPr>
      <p:sp>
        <p:nvSpPr>
          <p:cNvPr id="4111" name="Google Shape;4111;p58"/>
          <p:cNvSpPr txBox="1">
            <a:spLocks noGrp="1"/>
          </p:cNvSpPr>
          <p:nvPr>
            <p:ph type="subTitle" idx="3"/>
          </p:nvPr>
        </p:nvSpPr>
        <p:spPr>
          <a:xfrm>
            <a:off x="2671725" y="4078397"/>
            <a:ext cx="3345000" cy="2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Between the Earth and the Moon</a:t>
            </a:r>
            <a:endParaRPr>
              <a:solidFill>
                <a:srgbClr val="344593"/>
              </a:solidFill>
              <a:latin typeface="Ubuntu"/>
              <a:ea typeface="Ubuntu"/>
              <a:cs typeface="Ubuntu"/>
              <a:sym typeface="Ubuntu"/>
            </a:endParaRPr>
          </a:p>
        </p:txBody>
      </p:sp>
      <p:sp>
        <p:nvSpPr>
          <p:cNvPr id="4112" name="Google Shape;4112;p58"/>
          <p:cNvSpPr txBox="1">
            <a:spLocks noGrp="1"/>
          </p:cNvSpPr>
          <p:nvPr>
            <p:ph type="title" idx="4"/>
          </p:nvPr>
        </p:nvSpPr>
        <p:spPr>
          <a:xfrm>
            <a:off x="2671725" y="3452147"/>
            <a:ext cx="2855100" cy="58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310,860 km</a:t>
            </a:r>
            <a:endParaRPr/>
          </a:p>
        </p:txBody>
      </p:sp>
      <p:sp>
        <p:nvSpPr>
          <p:cNvPr id="4113" name="Google Shape;4113;p58"/>
          <p:cNvSpPr txBox="1">
            <a:spLocks noGrp="1"/>
          </p:cNvSpPr>
          <p:nvPr>
            <p:ph type="subTitle" idx="1"/>
          </p:nvPr>
        </p:nvSpPr>
        <p:spPr>
          <a:xfrm>
            <a:off x="1251125" y="1426003"/>
            <a:ext cx="3345000" cy="2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Earths is the Sun’s mass</a:t>
            </a:r>
            <a:endParaRPr/>
          </a:p>
        </p:txBody>
      </p:sp>
      <p:sp>
        <p:nvSpPr>
          <p:cNvPr id="4114" name="Google Shape;4114;p58"/>
          <p:cNvSpPr txBox="1">
            <a:spLocks noGrp="1"/>
          </p:cNvSpPr>
          <p:nvPr>
            <p:ph type="title" idx="2"/>
          </p:nvPr>
        </p:nvSpPr>
        <p:spPr>
          <a:xfrm>
            <a:off x="1961425" y="2129997"/>
            <a:ext cx="2855100" cy="61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24h 37 m</a:t>
            </a:r>
            <a:endParaRPr/>
          </a:p>
        </p:txBody>
      </p:sp>
      <p:grpSp>
        <p:nvGrpSpPr>
          <p:cNvPr id="4115" name="Google Shape;4115;p58"/>
          <p:cNvGrpSpPr/>
          <p:nvPr/>
        </p:nvGrpSpPr>
        <p:grpSpPr>
          <a:xfrm>
            <a:off x="5097706" y="431121"/>
            <a:ext cx="2834486" cy="4135053"/>
            <a:chOff x="2581488" y="1980791"/>
            <a:chExt cx="2027529" cy="2957835"/>
          </a:xfrm>
        </p:grpSpPr>
        <p:sp>
          <p:nvSpPr>
            <p:cNvPr id="4116" name="Google Shape;4116;p58"/>
            <p:cNvSpPr/>
            <p:nvPr/>
          </p:nvSpPr>
          <p:spPr>
            <a:xfrm rot="1188668">
              <a:off x="3945539" y="4514282"/>
              <a:ext cx="626452" cy="327888"/>
            </a:xfrm>
            <a:custGeom>
              <a:avLst/>
              <a:gdLst/>
              <a:ahLst/>
              <a:cxnLst/>
              <a:rect l="l" t="t" r="r" b="b"/>
              <a:pathLst>
                <a:path w="43154" h="22587" extrusionOk="0">
                  <a:moveTo>
                    <a:pt x="31406" y="0"/>
                  </a:moveTo>
                  <a:cubicBezTo>
                    <a:pt x="27054" y="0"/>
                    <a:pt x="22037" y="1228"/>
                    <a:pt x="17972" y="3532"/>
                  </a:cubicBezTo>
                  <a:lnTo>
                    <a:pt x="8210" y="9189"/>
                  </a:lnTo>
                  <a:cubicBezTo>
                    <a:pt x="1554" y="13072"/>
                    <a:pt x="1" y="18285"/>
                    <a:pt x="4660" y="21059"/>
                  </a:cubicBezTo>
                  <a:cubicBezTo>
                    <a:pt x="6462" y="22088"/>
                    <a:pt x="8943" y="22587"/>
                    <a:pt x="11688" y="22587"/>
                  </a:cubicBezTo>
                  <a:cubicBezTo>
                    <a:pt x="16042" y="22587"/>
                    <a:pt x="21057" y="21332"/>
                    <a:pt x="25071" y="18951"/>
                  </a:cubicBezTo>
                  <a:lnTo>
                    <a:pt x="34833" y="13294"/>
                  </a:lnTo>
                  <a:cubicBezTo>
                    <a:pt x="41489" y="9522"/>
                    <a:pt x="43153" y="4197"/>
                    <a:pt x="38494" y="1535"/>
                  </a:cubicBezTo>
                  <a:cubicBezTo>
                    <a:pt x="36681" y="499"/>
                    <a:pt x="34178" y="0"/>
                    <a:pt x="31406"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2581488" y="1990866"/>
              <a:ext cx="980773" cy="1275522"/>
            </a:xfrm>
            <a:custGeom>
              <a:avLst/>
              <a:gdLst/>
              <a:ahLst/>
              <a:cxnLst/>
              <a:rect l="l" t="t" r="r" b="b"/>
              <a:pathLst>
                <a:path w="67558" h="87861" extrusionOk="0">
                  <a:moveTo>
                    <a:pt x="65540" y="0"/>
                  </a:moveTo>
                  <a:cubicBezTo>
                    <a:pt x="65044" y="0"/>
                    <a:pt x="64485" y="167"/>
                    <a:pt x="63897" y="526"/>
                  </a:cubicBezTo>
                  <a:lnTo>
                    <a:pt x="3550" y="35359"/>
                  </a:lnTo>
                  <a:cubicBezTo>
                    <a:pt x="1553" y="36468"/>
                    <a:pt x="0" y="39353"/>
                    <a:pt x="0" y="41571"/>
                  </a:cubicBezTo>
                  <a:lnTo>
                    <a:pt x="0" y="85278"/>
                  </a:lnTo>
                  <a:cubicBezTo>
                    <a:pt x="0" y="86934"/>
                    <a:pt x="785" y="87861"/>
                    <a:pt x="1955" y="87861"/>
                  </a:cubicBezTo>
                  <a:cubicBezTo>
                    <a:pt x="2432" y="87861"/>
                    <a:pt x="2972" y="87707"/>
                    <a:pt x="3550" y="87386"/>
                  </a:cubicBezTo>
                  <a:lnTo>
                    <a:pt x="63897" y="52553"/>
                  </a:lnTo>
                  <a:cubicBezTo>
                    <a:pt x="65893" y="51333"/>
                    <a:pt x="67557" y="48560"/>
                    <a:pt x="67557" y="46230"/>
                  </a:cubicBezTo>
                  <a:lnTo>
                    <a:pt x="67557" y="2523"/>
                  </a:lnTo>
                  <a:cubicBezTo>
                    <a:pt x="67557" y="958"/>
                    <a:pt x="66729" y="0"/>
                    <a:pt x="65540" y="0"/>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2581488" y="1980791"/>
              <a:ext cx="980773" cy="1294816"/>
            </a:xfrm>
            <a:custGeom>
              <a:avLst/>
              <a:gdLst/>
              <a:ahLst/>
              <a:cxnLst/>
              <a:rect l="l" t="t" r="r" b="b"/>
              <a:pathLst>
                <a:path w="67558" h="89190" fill="none" extrusionOk="0">
                  <a:moveTo>
                    <a:pt x="3550" y="36053"/>
                  </a:moveTo>
                  <a:lnTo>
                    <a:pt x="63897" y="1220"/>
                  </a:lnTo>
                  <a:cubicBezTo>
                    <a:pt x="65893" y="0"/>
                    <a:pt x="67557" y="999"/>
                    <a:pt x="67557" y="3217"/>
                  </a:cubicBezTo>
                  <a:lnTo>
                    <a:pt x="67557" y="46924"/>
                  </a:lnTo>
                  <a:cubicBezTo>
                    <a:pt x="67557" y="49254"/>
                    <a:pt x="65893" y="52027"/>
                    <a:pt x="63897" y="53247"/>
                  </a:cubicBezTo>
                  <a:lnTo>
                    <a:pt x="3550" y="88080"/>
                  </a:lnTo>
                  <a:cubicBezTo>
                    <a:pt x="1553" y="89189"/>
                    <a:pt x="0" y="88302"/>
                    <a:pt x="0" y="85972"/>
                  </a:cubicBezTo>
                  <a:lnTo>
                    <a:pt x="0" y="42265"/>
                  </a:lnTo>
                  <a:cubicBezTo>
                    <a:pt x="0" y="40047"/>
                    <a:pt x="1553" y="37162"/>
                    <a:pt x="3550" y="36053"/>
                  </a:cubicBezTo>
                  <a:close/>
                </a:path>
              </a:pathLst>
            </a:custGeom>
            <a:noFill/>
            <a:ln w="36050" cap="flat" cmpd="sng">
              <a:solidFill>
                <a:srgbClr val="E9FFFB"/>
              </a:solidFill>
              <a:prstDash val="solid"/>
              <a:miter lim="1109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2662002" y="2389590"/>
              <a:ext cx="409074" cy="274294"/>
            </a:xfrm>
            <a:custGeom>
              <a:avLst/>
              <a:gdLst/>
              <a:ahLst/>
              <a:cxnLst/>
              <a:rect l="l" t="t" r="r" b="b"/>
              <a:pathLst>
                <a:path w="28178" h="18894" extrusionOk="0">
                  <a:moveTo>
                    <a:pt x="27207" y="1"/>
                  </a:moveTo>
                  <a:cubicBezTo>
                    <a:pt x="26967" y="1"/>
                    <a:pt x="26694" y="78"/>
                    <a:pt x="26403" y="240"/>
                  </a:cubicBezTo>
                  <a:lnTo>
                    <a:pt x="1887" y="14439"/>
                  </a:lnTo>
                  <a:cubicBezTo>
                    <a:pt x="888" y="14994"/>
                    <a:pt x="1" y="16436"/>
                    <a:pt x="1" y="17545"/>
                  </a:cubicBezTo>
                  <a:lnTo>
                    <a:pt x="1" y="17656"/>
                  </a:lnTo>
                  <a:cubicBezTo>
                    <a:pt x="1" y="18441"/>
                    <a:pt x="446" y="18893"/>
                    <a:pt x="1060" y="18893"/>
                  </a:cubicBezTo>
                  <a:cubicBezTo>
                    <a:pt x="1313" y="18893"/>
                    <a:pt x="1595" y="18816"/>
                    <a:pt x="1887" y="18654"/>
                  </a:cubicBezTo>
                  <a:lnTo>
                    <a:pt x="26403" y="4455"/>
                  </a:lnTo>
                  <a:cubicBezTo>
                    <a:pt x="27401" y="3900"/>
                    <a:pt x="28177" y="2569"/>
                    <a:pt x="28177" y="1349"/>
                  </a:cubicBezTo>
                  <a:lnTo>
                    <a:pt x="28177" y="1238"/>
                  </a:lnTo>
                  <a:cubicBezTo>
                    <a:pt x="28177" y="453"/>
                    <a:pt x="27788" y="1"/>
                    <a:pt x="27207"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3120987" y="2153767"/>
              <a:ext cx="359134" cy="245999"/>
            </a:xfrm>
            <a:custGeom>
              <a:avLst/>
              <a:gdLst/>
              <a:ahLst/>
              <a:cxnLst/>
              <a:rect l="l" t="t" r="r" b="b"/>
              <a:pathLst>
                <a:path w="24738" h="16945" extrusionOk="0">
                  <a:moveTo>
                    <a:pt x="23779" y="0"/>
                  </a:moveTo>
                  <a:cubicBezTo>
                    <a:pt x="23536" y="0"/>
                    <a:pt x="23259" y="90"/>
                    <a:pt x="22963" y="288"/>
                  </a:cubicBezTo>
                  <a:lnTo>
                    <a:pt x="1775" y="12490"/>
                  </a:lnTo>
                  <a:cubicBezTo>
                    <a:pt x="777" y="13045"/>
                    <a:pt x="0" y="14376"/>
                    <a:pt x="0" y="15596"/>
                  </a:cubicBezTo>
                  <a:lnTo>
                    <a:pt x="0" y="15707"/>
                  </a:lnTo>
                  <a:cubicBezTo>
                    <a:pt x="0" y="16493"/>
                    <a:pt x="390" y="16944"/>
                    <a:pt x="971" y="16944"/>
                  </a:cubicBezTo>
                  <a:cubicBezTo>
                    <a:pt x="1211" y="16944"/>
                    <a:pt x="1484" y="16867"/>
                    <a:pt x="1775" y="16706"/>
                  </a:cubicBezTo>
                  <a:lnTo>
                    <a:pt x="22963" y="4503"/>
                  </a:lnTo>
                  <a:cubicBezTo>
                    <a:pt x="23961" y="3948"/>
                    <a:pt x="24738" y="2506"/>
                    <a:pt x="24738" y="1397"/>
                  </a:cubicBezTo>
                  <a:lnTo>
                    <a:pt x="24738" y="1286"/>
                  </a:lnTo>
                  <a:cubicBezTo>
                    <a:pt x="24738" y="506"/>
                    <a:pt x="24354" y="0"/>
                    <a:pt x="23779"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2662002" y="2681087"/>
              <a:ext cx="409074" cy="274279"/>
            </a:xfrm>
            <a:custGeom>
              <a:avLst/>
              <a:gdLst/>
              <a:ahLst/>
              <a:cxnLst/>
              <a:rect l="l" t="t" r="r" b="b"/>
              <a:pathLst>
                <a:path w="28178" h="18893" extrusionOk="0">
                  <a:moveTo>
                    <a:pt x="27207" y="1"/>
                  </a:moveTo>
                  <a:cubicBezTo>
                    <a:pt x="26967" y="1"/>
                    <a:pt x="26694" y="77"/>
                    <a:pt x="26403" y="239"/>
                  </a:cubicBezTo>
                  <a:lnTo>
                    <a:pt x="1887" y="14439"/>
                  </a:lnTo>
                  <a:cubicBezTo>
                    <a:pt x="888" y="14993"/>
                    <a:pt x="1" y="16324"/>
                    <a:pt x="1" y="17545"/>
                  </a:cubicBezTo>
                  <a:lnTo>
                    <a:pt x="1" y="17656"/>
                  </a:lnTo>
                  <a:cubicBezTo>
                    <a:pt x="1" y="18441"/>
                    <a:pt x="446" y="18893"/>
                    <a:pt x="1060" y="18893"/>
                  </a:cubicBezTo>
                  <a:cubicBezTo>
                    <a:pt x="1313" y="18893"/>
                    <a:pt x="1595" y="18816"/>
                    <a:pt x="1887" y="18654"/>
                  </a:cubicBezTo>
                  <a:lnTo>
                    <a:pt x="26403" y="4455"/>
                  </a:lnTo>
                  <a:cubicBezTo>
                    <a:pt x="27401" y="3900"/>
                    <a:pt x="28177" y="2458"/>
                    <a:pt x="28177" y="1349"/>
                  </a:cubicBezTo>
                  <a:lnTo>
                    <a:pt x="28177" y="1238"/>
                  </a:lnTo>
                  <a:cubicBezTo>
                    <a:pt x="28177" y="452"/>
                    <a:pt x="27788" y="1"/>
                    <a:pt x="27207"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3120987" y="2444350"/>
              <a:ext cx="359134" cy="246870"/>
            </a:xfrm>
            <a:custGeom>
              <a:avLst/>
              <a:gdLst/>
              <a:ahLst/>
              <a:cxnLst/>
              <a:rect l="l" t="t" r="r" b="b"/>
              <a:pathLst>
                <a:path w="24738" h="17005" extrusionOk="0">
                  <a:moveTo>
                    <a:pt x="23767" y="1"/>
                  </a:moveTo>
                  <a:cubicBezTo>
                    <a:pt x="23527" y="1"/>
                    <a:pt x="23255" y="77"/>
                    <a:pt x="22963" y="239"/>
                  </a:cubicBezTo>
                  <a:lnTo>
                    <a:pt x="1775" y="12442"/>
                  </a:lnTo>
                  <a:cubicBezTo>
                    <a:pt x="777" y="13107"/>
                    <a:pt x="0" y="14439"/>
                    <a:pt x="0" y="15548"/>
                  </a:cubicBezTo>
                  <a:lnTo>
                    <a:pt x="0" y="15659"/>
                  </a:lnTo>
                  <a:cubicBezTo>
                    <a:pt x="0" y="16529"/>
                    <a:pt x="395" y="17004"/>
                    <a:pt x="984" y="17004"/>
                  </a:cubicBezTo>
                  <a:cubicBezTo>
                    <a:pt x="1221" y="17004"/>
                    <a:pt x="1489" y="16927"/>
                    <a:pt x="1775" y="16768"/>
                  </a:cubicBezTo>
                  <a:lnTo>
                    <a:pt x="22963" y="4566"/>
                  </a:lnTo>
                  <a:cubicBezTo>
                    <a:pt x="23961" y="3900"/>
                    <a:pt x="24738" y="2569"/>
                    <a:pt x="24738" y="1349"/>
                  </a:cubicBezTo>
                  <a:lnTo>
                    <a:pt x="24738" y="1238"/>
                  </a:lnTo>
                  <a:cubicBezTo>
                    <a:pt x="24738" y="452"/>
                    <a:pt x="24349" y="1"/>
                    <a:pt x="23767"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2662002" y="2629549"/>
              <a:ext cx="246420" cy="180844"/>
            </a:xfrm>
            <a:custGeom>
              <a:avLst/>
              <a:gdLst/>
              <a:ahLst/>
              <a:cxnLst/>
              <a:rect l="l" t="t" r="r" b="b"/>
              <a:pathLst>
                <a:path w="16974" h="12457" extrusionOk="0">
                  <a:moveTo>
                    <a:pt x="15914" y="1"/>
                  </a:moveTo>
                  <a:cubicBezTo>
                    <a:pt x="15661" y="1"/>
                    <a:pt x="15379" y="78"/>
                    <a:pt x="15088" y="240"/>
                  </a:cubicBezTo>
                  <a:lnTo>
                    <a:pt x="1887" y="7894"/>
                  </a:lnTo>
                  <a:cubicBezTo>
                    <a:pt x="888" y="8448"/>
                    <a:pt x="1" y="9891"/>
                    <a:pt x="1" y="11000"/>
                  </a:cubicBezTo>
                  <a:lnTo>
                    <a:pt x="1" y="11111"/>
                  </a:lnTo>
                  <a:cubicBezTo>
                    <a:pt x="1" y="11981"/>
                    <a:pt x="452" y="12456"/>
                    <a:pt x="1073" y="12456"/>
                  </a:cubicBezTo>
                  <a:cubicBezTo>
                    <a:pt x="1323" y="12456"/>
                    <a:pt x="1600" y="12379"/>
                    <a:pt x="1887" y="12220"/>
                  </a:cubicBezTo>
                  <a:lnTo>
                    <a:pt x="15088" y="4455"/>
                  </a:lnTo>
                  <a:cubicBezTo>
                    <a:pt x="16086" y="3900"/>
                    <a:pt x="16973" y="2569"/>
                    <a:pt x="16973" y="1349"/>
                  </a:cubicBezTo>
                  <a:lnTo>
                    <a:pt x="16973" y="1238"/>
                  </a:lnTo>
                  <a:cubicBezTo>
                    <a:pt x="16973" y="452"/>
                    <a:pt x="16529" y="1"/>
                    <a:pt x="15914"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2942218" y="2484607"/>
              <a:ext cx="215817" cy="163874"/>
            </a:xfrm>
            <a:custGeom>
              <a:avLst/>
              <a:gdLst/>
              <a:ahLst/>
              <a:cxnLst/>
              <a:rect l="l" t="t" r="r" b="b"/>
              <a:pathLst>
                <a:path w="14866" h="11288" extrusionOk="0">
                  <a:moveTo>
                    <a:pt x="13895" y="1"/>
                  </a:moveTo>
                  <a:cubicBezTo>
                    <a:pt x="13655" y="1"/>
                    <a:pt x="13382" y="78"/>
                    <a:pt x="13091" y="240"/>
                  </a:cubicBezTo>
                  <a:lnTo>
                    <a:pt x="1776" y="6785"/>
                  </a:lnTo>
                  <a:cubicBezTo>
                    <a:pt x="777" y="7339"/>
                    <a:pt x="1" y="8781"/>
                    <a:pt x="1" y="9891"/>
                  </a:cubicBezTo>
                  <a:lnTo>
                    <a:pt x="1" y="10002"/>
                  </a:lnTo>
                  <a:cubicBezTo>
                    <a:pt x="1" y="10782"/>
                    <a:pt x="385" y="11288"/>
                    <a:pt x="960" y="11288"/>
                  </a:cubicBezTo>
                  <a:cubicBezTo>
                    <a:pt x="1203" y="11288"/>
                    <a:pt x="1480" y="11198"/>
                    <a:pt x="1776" y="11000"/>
                  </a:cubicBezTo>
                  <a:lnTo>
                    <a:pt x="13091" y="4455"/>
                  </a:lnTo>
                  <a:cubicBezTo>
                    <a:pt x="14089" y="3900"/>
                    <a:pt x="14866" y="2569"/>
                    <a:pt x="14866" y="1349"/>
                  </a:cubicBezTo>
                  <a:lnTo>
                    <a:pt x="14866" y="1238"/>
                  </a:lnTo>
                  <a:cubicBezTo>
                    <a:pt x="14866" y="453"/>
                    <a:pt x="14476" y="1"/>
                    <a:pt x="13895"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3198278" y="2299407"/>
              <a:ext cx="281843" cy="200211"/>
            </a:xfrm>
            <a:custGeom>
              <a:avLst/>
              <a:gdLst/>
              <a:ahLst/>
              <a:cxnLst/>
              <a:rect l="l" t="t" r="r" b="b"/>
              <a:pathLst>
                <a:path w="19414" h="13791" extrusionOk="0">
                  <a:moveTo>
                    <a:pt x="18443" y="1"/>
                  </a:moveTo>
                  <a:cubicBezTo>
                    <a:pt x="18203" y="1"/>
                    <a:pt x="17931" y="78"/>
                    <a:pt x="17639" y="240"/>
                  </a:cubicBezTo>
                  <a:lnTo>
                    <a:pt x="1776" y="9336"/>
                  </a:lnTo>
                  <a:cubicBezTo>
                    <a:pt x="888" y="9891"/>
                    <a:pt x="1" y="11222"/>
                    <a:pt x="1" y="12442"/>
                  </a:cubicBezTo>
                  <a:lnTo>
                    <a:pt x="1" y="12553"/>
                  </a:lnTo>
                  <a:cubicBezTo>
                    <a:pt x="1" y="13338"/>
                    <a:pt x="446" y="13790"/>
                    <a:pt x="1021" y="13790"/>
                  </a:cubicBezTo>
                  <a:cubicBezTo>
                    <a:pt x="1258" y="13790"/>
                    <a:pt x="1517" y="13713"/>
                    <a:pt x="1776" y="13551"/>
                  </a:cubicBezTo>
                  <a:lnTo>
                    <a:pt x="17639" y="4455"/>
                  </a:lnTo>
                  <a:cubicBezTo>
                    <a:pt x="18637" y="3900"/>
                    <a:pt x="19414" y="2458"/>
                    <a:pt x="19414" y="1349"/>
                  </a:cubicBezTo>
                  <a:lnTo>
                    <a:pt x="19414" y="1238"/>
                  </a:lnTo>
                  <a:cubicBezTo>
                    <a:pt x="19414" y="452"/>
                    <a:pt x="19025" y="1"/>
                    <a:pt x="18443"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2662002" y="2855021"/>
              <a:ext cx="363983" cy="246899"/>
            </a:xfrm>
            <a:custGeom>
              <a:avLst/>
              <a:gdLst/>
              <a:ahLst/>
              <a:cxnLst/>
              <a:rect l="l" t="t" r="r" b="b"/>
              <a:pathLst>
                <a:path w="25072" h="17007" extrusionOk="0">
                  <a:moveTo>
                    <a:pt x="24100" y="0"/>
                  </a:moveTo>
                  <a:cubicBezTo>
                    <a:pt x="23861" y="0"/>
                    <a:pt x="23588" y="77"/>
                    <a:pt x="23296" y="239"/>
                  </a:cubicBezTo>
                  <a:lnTo>
                    <a:pt x="1887" y="12552"/>
                  </a:lnTo>
                  <a:cubicBezTo>
                    <a:pt x="888" y="13107"/>
                    <a:pt x="1" y="14549"/>
                    <a:pt x="1" y="15658"/>
                  </a:cubicBezTo>
                  <a:lnTo>
                    <a:pt x="1" y="15769"/>
                  </a:lnTo>
                  <a:cubicBezTo>
                    <a:pt x="1" y="16555"/>
                    <a:pt x="446" y="17007"/>
                    <a:pt x="1060" y="17007"/>
                  </a:cubicBezTo>
                  <a:cubicBezTo>
                    <a:pt x="1313" y="17007"/>
                    <a:pt x="1595" y="16930"/>
                    <a:pt x="1887" y="16768"/>
                  </a:cubicBezTo>
                  <a:lnTo>
                    <a:pt x="23296" y="4454"/>
                  </a:lnTo>
                  <a:cubicBezTo>
                    <a:pt x="24295" y="3900"/>
                    <a:pt x="25071" y="2458"/>
                    <a:pt x="25071" y="1348"/>
                  </a:cubicBezTo>
                  <a:lnTo>
                    <a:pt x="25071" y="1237"/>
                  </a:lnTo>
                  <a:cubicBezTo>
                    <a:pt x="25071" y="452"/>
                    <a:pt x="24682" y="0"/>
                    <a:pt x="24100"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8"/>
            <p:cNvSpPr/>
            <p:nvPr/>
          </p:nvSpPr>
          <p:spPr>
            <a:xfrm>
              <a:off x="3059781" y="2709367"/>
              <a:ext cx="215817" cy="163874"/>
            </a:xfrm>
            <a:custGeom>
              <a:avLst/>
              <a:gdLst/>
              <a:ahLst/>
              <a:cxnLst/>
              <a:rect l="l" t="t" r="r" b="b"/>
              <a:pathLst>
                <a:path w="14866" h="11288" extrusionOk="0">
                  <a:moveTo>
                    <a:pt x="13906" y="1"/>
                  </a:moveTo>
                  <a:cubicBezTo>
                    <a:pt x="13664" y="1"/>
                    <a:pt x="13387" y="91"/>
                    <a:pt x="13091" y="288"/>
                  </a:cubicBezTo>
                  <a:lnTo>
                    <a:pt x="1776" y="6833"/>
                  </a:lnTo>
                  <a:cubicBezTo>
                    <a:pt x="888" y="7388"/>
                    <a:pt x="1" y="8719"/>
                    <a:pt x="1" y="9939"/>
                  </a:cubicBezTo>
                  <a:lnTo>
                    <a:pt x="1" y="10050"/>
                  </a:lnTo>
                  <a:cubicBezTo>
                    <a:pt x="1" y="10835"/>
                    <a:pt x="390" y="11287"/>
                    <a:pt x="972" y="11287"/>
                  </a:cubicBezTo>
                  <a:cubicBezTo>
                    <a:pt x="1212" y="11287"/>
                    <a:pt x="1484" y="11210"/>
                    <a:pt x="1776" y="11048"/>
                  </a:cubicBezTo>
                  <a:lnTo>
                    <a:pt x="13091" y="4503"/>
                  </a:lnTo>
                  <a:cubicBezTo>
                    <a:pt x="14089" y="3949"/>
                    <a:pt x="14866" y="2507"/>
                    <a:pt x="14866" y="1397"/>
                  </a:cubicBezTo>
                  <a:lnTo>
                    <a:pt x="14866" y="1286"/>
                  </a:lnTo>
                  <a:cubicBezTo>
                    <a:pt x="14866" y="506"/>
                    <a:pt x="14482" y="1"/>
                    <a:pt x="13906"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3317452" y="2590947"/>
              <a:ext cx="162669" cy="133227"/>
            </a:xfrm>
            <a:custGeom>
              <a:avLst/>
              <a:gdLst/>
              <a:ahLst/>
              <a:cxnLst/>
              <a:rect l="l" t="t" r="r" b="b"/>
              <a:pathLst>
                <a:path w="11205" h="9177" extrusionOk="0">
                  <a:moveTo>
                    <a:pt x="10221" y="0"/>
                  </a:moveTo>
                  <a:cubicBezTo>
                    <a:pt x="9985" y="0"/>
                    <a:pt x="9716" y="77"/>
                    <a:pt x="9430" y="236"/>
                  </a:cubicBezTo>
                  <a:lnTo>
                    <a:pt x="1776" y="4673"/>
                  </a:lnTo>
                  <a:cubicBezTo>
                    <a:pt x="777" y="5228"/>
                    <a:pt x="1" y="6670"/>
                    <a:pt x="1" y="7779"/>
                  </a:cubicBezTo>
                  <a:lnTo>
                    <a:pt x="1" y="7890"/>
                  </a:lnTo>
                  <a:cubicBezTo>
                    <a:pt x="1" y="8671"/>
                    <a:pt x="385" y="9176"/>
                    <a:pt x="960" y="9176"/>
                  </a:cubicBezTo>
                  <a:cubicBezTo>
                    <a:pt x="1203" y="9176"/>
                    <a:pt x="1480" y="9086"/>
                    <a:pt x="1776" y="8889"/>
                  </a:cubicBezTo>
                  <a:lnTo>
                    <a:pt x="9430" y="4562"/>
                  </a:lnTo>
                  <a:cubicBezTo>
                    <a:pt x="10428" y="4008"/>
                    <a:pt x="11205" y="2566"/>
                    <a:pt x="11205" y="1456"/>
                  </a:cubicBezTo>
                  <a:lnTo>
                    <a:pt x="11205" y="1345"/>
                  </a:lnTo>
                  <a:cubicBezTo>
                    <a:pt x="11205" y="475"/>
                    <a:pt x="10810" y="0"/>
                    <a:pt x="10221"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2744142" y="2085012"/>
              <a:ext cx="980773" cy="1276393"/>
            </a:xfrm>
            <a:custGeom>
              <a:avLst/>
              <a:gdLst/>
              <a:ahLst/>
              <a:cxnLst/>
              <a:rect l="l" t="t" r="r" b="b"/>
              <a:pathLst>
                <a:path w="67558" h="87921" extrusionOk="0">
                  <a:moveTo>
                    <a:pt x="65603" y="1"/>
                  </a:moveTo>
                  <a:cubicBezTo>
                    <a:pt x="65126" y="1"/>
                    <a:pt x="64586" y="154"/>
                    <a:pt x="64008" y="475"/>
                  </a:cubicBezTo>
                  <a:lnTo>
                    <a:pt x="3661" y="35419"/>
                  </a:lnTo>
                  <a:cubicBezTo>
                    <a:pt x="1664" y="36528"/>
                    <a:pt x="0" y="39302"/>
                    <a:pt x="0" y="41631"/>
                  </a:cubicBezTo>
                  <a:lnTo>
                    <a:pt x="0" y="85338"/>
                  </a:lnTo>
                  <a:cubicBezTo>
                    <a:pt x="0" y="86994"/>
                    <a:pt x="841" y="87921"/>
                    <a:pt x="2043" y="87921"/>
                  </a:cubicBezTo>
                  <a:cubicBezTo>
                    <a:pt x="2533" y="87921"/>
                    <a:pt x="3083" y="87767"/>
                    <a:pt x="3661" y="87446"/>
                  </a:cubicBezTo>
                  <a:lnTo>
                    <a:pt x="64008" y="52502"/>
                  </a:lnTo>
                  <a:cubicBezTo>
                    <a:pt x="66004" y="51393"/>
                    <a:pt x="67557" y="48620"/>
                    <a:pt x="67557" y="46290"/>
                  </a:cubicBezTo>
                  <a:lnTo>
                    <a:pt x="67557" y="2583"/>
                  </a:lnTo>
                  <a:cubicBezTo>
                    <a:pt x="67557" y="928"/>
                    <a:pt x="66773" y="1"/>
                    <a:pt x="65603" y="1"/>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2744142" y="2075808"/>
              <a:ext cx="980773" cy="1294816"/>
            </a:xfrm>
            <a:custGeom>
              <a:avLst/>
              <a:gdLst/>
              <a:ahLst/>
              <a:cxnLst/>
              <a:rect l="l" t="t" r="r" b="b"/>
              <a:pathLst>
                <a:path w="67558" h="89190" fill="none" extrusionOk="0">
                  <a:moveTo>
                    <a:pt x="3661" y="36053"/>
                  </a:moveTo>
                  <a:lnTo>
                    <a:pt x="64008" y="1109"/>
                  </a:lnTo>
                  <a:cubicBezTo>
                    <a:pt x="66004" y="0"/>
                    <a:pt x="67557" y="888"/>
                    <a:pt x="67557" y="3217"/>
                  </a:cubicBezTo>
                  <a:lnTo>
                    <a:pt x="67557" y="46924"/>
                  </a:lnTo>
                  <a:cubicBezTo>
                    <a:pt x="67557" y="49254"/>
                    <a:pt x="66004" y="52027"/>
                    <a:pt x="64008" y="53136"/>
                  </a:cubicBezTo>
                  <a:lnTo>
                    <a:pt x="3661" y="88080"/>
                  </a:lnTo>
                  <a:cubicBezTo>
                    <a:pt x="1664" y="89189"/>
                    <a:pt x="0" y="88302"/>
                    <a:pt x="0" y="85972"/>
                  </a:cubicBezTo>
                  <a:lnTo>
                    <a:pt x="0" y="42265"/>
                  </a:lnTo>
                  <a:cubicBezTo>
                    <a:pt x="0" y="39936"/>
                    <a:pt x="1664" y="37162"/>
                    <a:pt x="3661" y="36053"/>
                  </a:cubicBezTo>
                  <a:close/>
                </a:path>
              </a:pathLst>
            </a:custGeom>
            <a:noFill/>
            <a:ln w="36050" cap="flat" cmpd="sng">
              <a:solidFill>
                <a:srgbClr val="E9FFFB"/>
              </a:solidFill>
              <a:prstDash val="solid"/>
              <a:miter lim="1109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2826267" y="2484607"/>
              <a:ext cx="409074" cy="274294"/>
            </a:xfrm>
            <a:custGeom>
              <a:avLst/>
              <a:gdLst/>
              <a:ahLst/>
              <a:cxnLst/>
              <a:rect l="l" t="t" r="r" b="b"/>
              <a:pathLst>
                <a:path w="28178" h="18894" extrusionOk="0">
                  <a:moveTo>
                    <a:pt x="27206" y="1"/>
                  </a:moveTo>
                  <a:cubicBezTo>
                    <a:pt x="26967" y="1"/>
                    <a:pt x="26694" y="78"/>
                    <a:pt x="26402" y="240"/>
                  </a:cubicBezTo>
                  <a:lnTo>
                    <a:pt x="1776" y="14439"/>
                  </a:lnTo>
                  <a:cubicBezTo>
                    <a:pt x="777" y="14994"/>
                    <a:pt x="1" y="16325"/>
                    <a:pt x="1" y="17545"/>
                  </a:cubicBezTo>
                  <a:lnTo>
                    <a:pt x="1" y="17656"/>
                  </a:lnTo>
                  <a:cubicBezTo>
                    <a:pt x="1" y="18441"/>
                    <a:pt x="390" y="18893"/>
                    <a:pt x="972" y="18893"/>
                  </a:cubicBezTo>
                  <a:cubicBezTo>
                    <a:pt x="1212" y="18893"/>
                    <a:pt x="1484" y="18816"/>
                    <a:pt x="1776" y="18654"/>
                  </a:cubicBezTo>
                  <a:lnTo>
                    <a:pt x="26402" y="4455"/>
                  </a:lnTo>
                  <a:cubicBezTo>
                    <a:pt x="27401" y="3900"/>
                    <a:pt x="28177" y="2458"/>
                    <a:pt x="28177" y="1349"/>
                  </a:cubicBezTo>
                  <a:lnTo>
                    <a:pt x="28177" y="1238"/>
                  </a:lnTo>
                  <a:cubicBezTo>
                    <a:pt x="28177" y="453"/>
                    <a:pt x="27788" y="1"/>
                    <a:pt x="27206"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3283641" y="2247913"/>
              <a:ext cx="359134" cy="246827"/>
            </a:xfrm>
            <a:custGeom>
              <a:avLst/>
              <a:gdLst/>
              <a:ahLst/>
              <a:cxnLst/>
              <a:rect l="l" t="t" r="r" b="b"/>
              <a:pathLst>
                <a:path w="24738" h="17002" extrusionOk="0">
                  <a:moveTo>
                    <a:pt x="23755" y="1"/>
                  </a:moveTo>
                  <a:cubicBezTo>
                    <a:pt x="23518" y="1"/>
                    <a:pt x="23250" y="78"/>
                    <a:pt x="22963" y="237"/>
                  </a:cubicBezTo>
                  <a:lnTo>
                    <a:pt x="1886" y="12439"/>
                  </a:lnTo>
                  <a:cubicBezTo>
                    <a:pt x="888" y="12994"/>
                    <a:pt x="0" y="14436"/>
                    <a:pt x="0" y="15545"/>
                  </a:cubicBezTo>
                  <a:lnTo>
                    <a:pt x="0" y="15656"/>
                  </a:lnTo>
                  <a:cubicBezTo>
                    <a:pt x="0" y="16526"/>
                    <a:pt x="452" y="17002"/>
                    <a:pt x="1073" y="17002"/>
                  </a:cubicBezTo>
                  <a:cubicBezTo>
                    <a:pt x="1322" y="17002"/>
                    <a:pt x="1600" y="16925"/>
                    <a:pt x="1886" y="16766"/>
                  </a:cubicBezTo>
                  <a:lnTo>
                    <a:pt x="22963" y="4563"/>
                  </a:lnTo>
                  <a:cubicBezTo>
                    <a:pt x="23961" y="3897"/>
                    <a:pt x="24738" y="2566"/>
                    <a:pt x="24738" y="1346"/>
                  </a:cubicBezTo>
                  <a:cubicBezTo>
                    <a:pt x="24738" y="476"/>
                    <a:pt x="24343" y="1"/>
                    <a:pt x="23755"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2826267" y="2774536"/>
              <a:ext cx="409074" cy="275818"/>
            </a:xfrm>
            <a:custGeom>
              <a:avLst/>
              <a:gdLst/>
              <a:ahLst/>
              <a:cxnLst/>
              <a:rect l="l" t="t" r="r" b="b"/>
              <a:pathLst>
                <a:path w="28178" h="18999" extrusionOk="0">
                  <a:moveTo>
                    <a:pt x="27194" y="0"/>
                  </a:moveTo>
                  <a:cubicBezTo>
                    <a:pt x="26957" y="0"/>
                    <a:pt x="26689" y="77"/>
                    <a:pt x="26402" y="236"/>
                  </a:cubicBezTo>
                  <a:lnTo>
                    <a:pt x="1776" y="14436"/>
                  </a:lnTo>
                  <a:cubicBezTo>
                    <a:pt x="777" y="14990"/>
                    <a:pt x="1" y="16432"/>
                    <a:pt x="1" y="17542"/>
                  </a:cubicBezTo>
                  <a:lnTo>
                    <a:pt x="1" y="17653"/>
                  </a:lnTo>
                  <a:cubicBezTo>
                    <a:pt x="1" y="18523"/>
                    <a:pt x="396" y="18998"/>
                    <a:pt x="984" y="18998"/>
                  </a:cubicBezTo>
                  <a:cubicBezTo>
                    <a:pt x="1221" y="18998"/>
                    <a:pt x="1489" y="18921"/>
                    <a:pt x="1776" y="18762"/>
                  </a:cubicBezTo>
                  <a:lnTo>
                    <a:pt x="26402" y="4563"/>
                  </a:lnTo>
                  <a:cubicBezTo>
                    <a:pt x="27401" y="4008"/>
                    <a:pt x="28177" y="2566"/>
                    <a:pt x="28177" y="1457"/>
                  </a:cubicBezTo>
                  <a:lnTo>
                    <a:pt x="28177" y="1346"/>
                  </a:lnTo>
                  <a:cubicBezTo>
                    <a:pt x="28177" y="476"/>
                    <a:pt x="27783" y="0"/>
                    <a:pt x="27194"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3283641" y="2539367"/>
              <a:ext cx="359134" cy="245288"/>
            </a:xfrm>
            <a:custGeom>
              <a:avLst/>
              <a:gdLst/>
              <a:ahLst/>
              <a:cxnLst/>
              <a:rect l="l" t="t" r="r" b="b"/>
              <a:pathLst>
                <a:path w="24738" h="16896" extrusionOk="0">
                  <a:moveTo>
                    <a:pt x="23767" y="1"/>
                  </a:moveTo>
                  <a:cubicBezTo>
                    <a:pt x="23527" y="1"/>
                    <a:pt x="23255" y="77"/>
                    <a:pt x="22963" y="239"/>
                  </a:cubicBezTo>
                  <a:lnTo>
                    <a:pt x="1886" y="12442"/>
                  </a:lnTo>
                  <a:cubicBezTo>
                    <a:pt x="888" y="12996"/>
                    <a:pt x="0" y="14439"/>
                    <a:pt x="0" y="15548"/>
                  </a:cubicBezTo>
                  <a:lnTo>
                    <a:pt x="0" y="15659"/>
                  </a:lnTo>
                  <a:cubicBezTo>
                    <a:pt x="0" y="16444"/>
                    <a:pt x="445" y="16896"/>
                    <a:pt x="1059" y="16896"/>
                  </a:cubicBezTo>
                  <a:cubicBezTo>
                    <a:pt x="1313" y="16896"/>
                    <a:pt x="1595" y="16819"/>
                    <a:pt x="1886" y="16657"/>
                  </a:cubicBezTo>
                  <a:lnTo>
                    <a:pt x="22963" y="4455"/>
                  </a:lnTo>
                  <a:cubicBezTo>
                    <a:pt x="23961" y="3900"/>
                    <a:pt x="24738" y="2458"/>
                    <a:pt x="24738" y="1349"/>
                  </a:cubicBezTo>
                  <a:lnTo>
                    <a:pt x="24738" y="1238"/>
                  </a:lnTo>
                  <a:cubicBezTo>
                    <a:pt x="24738" y="452"/>
                    <a:pt x="24349" y="1"/>
                    <a:pt x="23767"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2826267" y="2723855"/>
              <a:ext cx="244809" cy="179973"/>
            </a:xfrm>
            <a:custGeom>
              <a:avLst/>
              <a:gdLst/>
              <a:ahLst/>
              <a:cxnLst/>
              <a:rect l="l" t="t" r="r" b="b"/>
              <a:pathLst>
                <a:path w="16863" h="12397" extrusionOk="0">
                  <a:moveTo>
                    <a:pt x="15903" y="1"/>
                  </a:moveTo>
                  <a:cubicBezTo>
                    <a:pt x="15661" y="1"/>
                    <a:pt x="15384" y="91"/>
                    <a:pt x="15088" y="288"/>
                  </a:cubicBezTo>
                  <a:lnTo>
                    <a:pt x="1776" y="7943"/>
                  </a:lnTo>
                  <a:cubicBezTo>
                    <a:pt x="777" y="8497"/>
                    <a:pt x="1" y="9940"/>
                    <a:pt x="1" y="11049"/>
                  </a:cubicBezTo>
                  <a:lnTo>
                    <a:pt x="1" y="11160"/>
                  </a:lnTo>
                  <a:cubicBezTo>
                    <a:pt x="1" y="11945"/>
                    <a:pt x="390" y="12397"/>
                    <a:pt x="972" y="12397"/>
                  </a:cubicBezTo>
                  <a:cubicBezTo>
                    <a:pt x="1212" y="12397"/>
                    <a:pt x="1484" y="12320"/>
                    <a:pt x="1776" y="12158"/>
                  </a:cubicBezTo>
                  <a:lnTo>
                    <a:pt x="15088" y="4504"/>
                  </a:lnTo>
                  <a:cubicBezTo>
                    <a:pt x="16086" y="3949"/>
                    <a:pt x="16862" y="2507"/>
                    <a:pt x="16862" y="1398"/>
                  </a:cubicBezTo>
                  <a:lnTo>
                    <a:pt x="16862" y="1287"/>
                  </a:lnTo>
                  <a:cubicBezTo>
                    <a:pt x="16862" y="507"/>
                    <a:pt x="16478" y="1"/>
                    <a:pt x="15903"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8"/>
            <p:cNvSpPr/>
            <p:nvPr/>
          </p:nvSpPr>
          <p:spPr>
            <a:xfrm>
              <a:off x="3106484" y="2578927"/>
              <a:ext cx="215817" cy="163859"/>
            </a:xfrm>
            <a:custGeom>
              <a:avLst/>
              <a:gdLst/>
              <a:ahLst/>
              <a:cxnLst/>
              <a:rect l="l" t="t" r="r" b="b"/>
              <a:pathLst>
                <a:path w="14866" h="11287" extrusionOk="0">
                  <a:moveTo>
                    <a:pt x="13819" y="0"/>
                  </a:moveTo>
                  <a:cubicBezTo>
                    <a:pt x="13563" y="0"/>
                    <a:pt x="13276" y="90"/>
                    <a:pt x="12980" y="288"/>
                  </a:cubicBezTo>
                  <a:lnTo>
                    <a:pt x="1776" y="6833"/>
                  </a:lnTo>
                  <a:cubicBezTo>
                    <a:pt x="777" y="7387"/>
                    <a:pt x="1" y="8718"/>
                    <a:pt x="1" y="9939"/>
                  </a:cubicBezTo>
                  <a:lnTo>
                    <a:pt x="1" y="10050"/>
                  </a:lnTo>
                  <a:cubicBezTo>
                    <a:pt x="1" y="10835"/>
                    <a:pt x="390" y="11287"/>
                    <a:pt x="972" y="11287"/>
                  </a:cubicBezTo>
                  <a:cubicBezTo>
                    <a:pt x="1212" y="11287"/>
                    <a:pt x="1484" y="11210"/>
                    <a:pt x="1776" y="11048"/>
                  </a:cubicBezTo>
                  <a:lnTo>
                    <a:pt x="12980" y="4503"/>
                  </a:lnTo>
                  <a:cubicBezTo>
                    <a:pt x="13978" y="3948"/>
                    <a:pt x="14866" y="2506"/>
                    <a:pt x="14866" y="1397"/>
                  </a:cubicBezTo>
                  <a:lnTo>
                    <a:pt x="14866" y="1286"/>
                  </a:lnTo>
                  <a:cubicBezTo>
                    <a:pt x="14866" y="506"/>
                    <a:pt x="14427" y="0"/>
                    <a:pt x="13819"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3362544" y="2392856"/>
              <a:ext cx="281843" cy="201735"/>
            </a:xfrm>
            <a:custGeom>
              <a:avLst/>
              <a:gdLst/>
              <a:ahLst/>
              <a:cxnLst/>
              <a:rect l="l" t="t" r="r" b="b"/>
              <a:pathLst>
                <a:path w="19414" h="13896" extrusionOk="0">
                  <a:moveTo>
                    <a:pt x="18342" y="0"/>
                  </a:moveTo>
                  <a:cubicBezTo>
                    <a:pt x="18092" y="0"/>
                    <a:pt x="17815" y="77"/>
                    <a:pt x="17528" y="237"/>
                  </a:cubicBezTo>
                  <a:lnTo>
                    <a:pt x="1776" y="9333"/>
                  </a:lnTo>
                  <a:cubicBezTo>
                    <a:pt x="777" y="9888"/>
                    <a:pt x="1" y="11330"/>
                    <a:pt x="1" y="12439"/>
                  </a:cubicBezTo>
                  <a:lnTo>
                    <a:pt x="1" y="12550"/>
                  </a:lnTo>
                  <a:cubicBezTo>
                    <a:pt x="1" y="13420"/>
                    <a:pt x="396" y="13895"/>
                    <a:pt x="984" y="13895"/>
                  </a:cubicBezTo>
                  <a:cubicBezTo>
                    <a:pt x="1221" y="13895"/>
                    <a:pt x="1489" y="13818"/>
                    <a:pt x="1776" y="13659"/>
                  </a:cubicBezTo>
                  <a:lnTo>
                    <a:pt x="17528" y="4563"/>
                  </a:lnTo>
                  <a:cubicBezTo>
                    <a:pt x="18526" y="4008"/>
                    <a:pt x="19414" y="2566"/>
                    <a:pt x="19414" y="1457"/>
                  </a:cubicBezTo>
                  <a:lnTo>
                    <a:pt x="19414" y="1346"/>
                  </a:lnTo>
                  <a:cubicBezTo>
                    <a:pt x="19414" y="476"/>
                    <a:pt x="18963" y="0"/>
                    <a:pt x="18342"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2826267" y="2948455"/>
              <a:ext cx="363983" cy="248482"/>
            </a:xfrm>
            <a:custGeom>
              <a:avLst/>
              <a:gdLst/>
              <a:ahLst/>
              <a:cxnLst/>
              <a:rect l="l" t="t" r="r" b="b"/>
              <a:pathLst>
                <a:path w="25072" h="17116" extrusionOk="0">
                  <a:moveTo>
                    <a:pt x="23999" y="1"/>
                  </a:moveTo>
                  <a:cubicBezTo>
                    <a:pt x="23749" y="1"/>
                    <a:pt x="23472" y="78"/>
                    <a:pt x="23186" y="237"/>
                  </a:cubicBezTo>
                  <a:lnTo>
                    <a:pt x="1776" y="12661"/>
                  </a:lnTo>
                  <a:cubicBezTo>
                    <a:pt x="777" y="13216"/>
                    <a:pt x="1" y="14547"/>
                    <a:pt x="1" y="15767"/>
                  </a:cubicBezTo>
                  <a:lnTo>
                    <a:pt x="1" y="15878"/>
                  </a:lnTo>
                  <a:cubicBezTo>
                    <a:pt x="1" y="16664"/>
                    <a:pt x="390" y="17116"/>
                    <a:pt x="972" y="17116"/>
                  </a:cubicBezTo>
                  <a:cubicBezTo>
                    <a:pt x="1212" y="17116"/>
                    <a:pt x="1484" y="17039"/>
                    <a:pt x="1776" y="16877"/>
                  </a:cubicBezTo>
                  <a:lnTo>
                    <a:pt x="23186" y="4563"/>
                  </a:lnTo>
                  <a:cubicBezTo>
                    <a:pt x="24184" y="4009"/>
                    <a:pt x="25071" y="2567"/>
                    <a:pt x="25071" y="1457"/>
                  </a:cubicBezTo>
                  <a:lnTo>
                    <a:pt x="25071" y="1346"/>
                  </a:lnTo>
                  <a:cubicBezTo>
                    <a:pt x="25071" y="476"/>
                    <a:pt x="24620" y="1"/>
                    <a:pt x="23999"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8"/>
            <p:cNvSpPr/>
            <p:nvPr/>
          </p:nvSpPr>
          <p:spPr>
            <a:xfrm>
              <a:off x="3224047" y="2803527"/>
              <a:ext cx="215817" cy="164687"/>
            </a:xfrm>
            <a:custGeom>
              <a:avLst/>
              <a:gdLst/>
              <a:ahLst/>
              <a:cxnLst/>
              <a:rect l="l" t="t" r="r" b="b"/>
              <a:pathLst>
                <a:path w="14866" h="11344" extrusionOk="0">
                  <a:moveTo>
                    <a:pt x="13882" y="0"/>
                  </a:moveTo>
                  <a:cubicBezTo>
                    <a:pt x="13645" y="0"/>
                    <a:pt x="13377" y="77"/>
                    <a:pt x="13091" y="236"/>
                  </a:cubicBezTo>
                  <a:lnTo>
                    <a:pt x="1776" y="6781"/>
                  </a:lnTo>
                  <a:cubicBezTo>
                    <a:pt x="777" y="7336"/>
                    <a:pt x="1" y="8778"/>
                    <a:pt x="1" y="9887"/>
                  </a:cubicBezTo>
                  <a:lnTo>
                    <a:pt x="1" y="9998"/>
                  </a:lnTo>
                  <a:cubicBezTo>
                    <a:pt x="1" y="10868"/>
                    <a:pt x="396" y="11344"/>
                    <a:pt x="984" y="11344"/>
                  </a:cubicBezTo>
                  <a:cubicBezTo>
                    <a:pt x="1221" y="11344"/>
                    <a:pt x="1489" y="11267"/>
                    <a:pt x="1776" y="11107"/>
                  </a:cubicBezTo>
                  <a:lnTo>
                    <a:pt x="13091" y="4562"/>
                  </a:lnTo>
                  <a:cubicBezTo>
                    <a:pt x="14089" y="3897"/>
                    <a:pt x="14866" y="2566"/>
                    <a:pt x="14866" y="1345"/>
                  </a:cubicBezTo>
                  <a:cubicBezTo>
                    <a:pt x="14866" y="475"/>
                    <a:pt x="14471" y="0"/>
                    <a:pt x="13882"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8"/>
            <p:cNvSpPr/>
            <p:nvPr/>
          </p:nvSpPr>
          <p:spPr>
            <a:xfrm>
              <a:off x="3480106" y="2685921"/>
              <a:ext cx="162669" cy="132559"/>
            </a:xfrm>
            <a:custGeom>
              <a:avLst/>
              <a:gdLst/>
              <a:ahLst/>
              <a:cxnLst/>
              <a:rect l="l" t="t" r="r" b="b"/>
              <a:pathLst>
                <a:path w="11205" h="9131" extrusionOk="0">
                  <a:moveTo>
                    <a:pt x="10234" y="0"/>
                  </a:moveTo>
                  <a:cubicBezTo>
                    <a:pt x="9994" y="0"/>
                    <a:pt x="9722" y="77"/>
                    <a:pt x="9430" y="239"/>
                  </a:cubicBezTo>
                  <a:lnTo>
                    <a:pt x="1776" y="4676"/>
                  </a:lnTo>
                  <a:cubicBezTo>
                    <a:pt x="777" y="5231"/>
                    <a:pt x="1" y="6673"/>
                    <a:pt x="1" y="7782"/>
                  </a:cubicBezTo>
                  <a:lnTo>
                    <a:pt x="1" y="7893"/>
                  </a:lnTo>
                  <a:cubicBezTo>
                    <a:pt x="1" y="8679"/>
                    <a:pt x="390" y="9131"/>
                    <a:pt x="972" y="9131"/>
                  </a:cubicBezTo>
                  <a:cubicBezTo>
                    <a:pt x="1212" y="9131"/>
                    <a:pt x="1484" y="9054"/>
                    <a:pt x="1776" y="8892"/>
                  </a:cubicBezTo>
                  <a:lnTo>
                    <a:pt x="9430" y="4455"/>
                  </a:lnTo>
                  <a:cubicBezTo>
                    <a:pt x="10428" y="3900"/>
                    <a:pt x="11205" y="2569"/>
                    <a:pt x="11205" y="1348"/>
                  </a:cubicBezTo>
                  <a:lnTo>
                    <a:pt x="11205" y="1237"/>
                  </a:lnTo>
                  <a:cubicBezTo>
                    <a:pt x="11205" y="452"/>
                    <a:pt x="10816" y="0"/>
                    <a:pt x="10234"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2908407" y="2180030"/>
              <a:ext cx="980773" cy="1275537"/>
            </a:xfrm>
            <a:custGeom>
              <a:avLst/>
              <a:gdLst/>
              <a:ahLst/>
              <a:cxnLst/>
              <a:rect l="l" t="t" r="r" b="b"/>
              <a:pathLst>
                <a:path w="67558" h="87862" extrusionOk="0">
                  <a:moveTo>
                    <a:pt x="65554" y="1"/>
                  </a:moveTo>
                  <a:cubicBezTo>
                    <a:pt x="65081" y="1"/>
                    <a:pt x="64553" y="154"/>
                    <a:pt x="64008" y="475"/>
                  </a:cubicBezTo>
                  <a:lnTo>
                    <a:pt x="3550" y="35308"/>
                  </a:lnTo>
                  <a:cubicBezTo>
                    <a:pt x="1553" y="36528"/>
                    <a:pt x="0" y="39302"/>
                    <a:pt x="0" y="41520"/>
                  </a:cubicBezTo>
                  <a:lnTo>
                    <a:pt x="0" y="85338"/>
                  </a:lnTo>
                  <a:cubicBezTo>
                    <a:pt x="0" y="86903"/>
                    <a:pt x="773" y="87861"/>
                    <a:pt x="1930" y="87861"/>
                  </a:cubicBezTo>
                  <a:cubicBezTo>
                    <a:pt x="2413" y="87861"/>
                    <a:pt x="2962" y="87694"/>
                    <a:pt x="3550" y="87335"/>
                  </a:cubicBezTo>
                  <a:lnTo>
                    <a:pt x="64008" y="52502"/>
                  </a:lnTo>
                  <a:cubicBezTo>
                    <a:pt x="66004" y="51393"/>
                    <a:pt x="67557" y="48509"/>
                    <a:pt x="67557" y="46290"/>
                  </a:cubicBezTo>
                  <a:lnTo>
                    <a:pt x="67557" y="2583"/>
                  </a:lnTo>
                  <a:cubicBezTo>
                    <a:pt x="67557" y="928"/>
                    <a:pt x="66717" y="1"/>
                    <a:pt x="65554" y="1"/>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2908407" y="2170825"/>
              <a:ext cx="980773" cy="1294816"/>
            </a:xfrm>
            <a:custGeom>
              <a:avLst/>
              <a:gdLst/>
              <a:ahLst/>
              <a:cxnLst/>
              <a:rect l="l" t="t" r="r" b="b"/>
              <a:pathLst>
                <a:path w="67558" h="89190" fill="none" extrusionOk="0">
                  <a:moveTo>
                    <a:pt x="3550" y="35942"/>
                  </a:moveTo>
                  <a:lnTo>
                    <a:pt x="64008" y="1109"/>
                  </a:lnTo>
                  <a:cubicBezTo>
                    <a:pt x="65893" y="0"/>
                    <a:pt x="67557" y="888"/>
                    <a:pt x="67557" y="3217"/>
                  </a:cubicBezTo>
                  <a:lnTo>
                    <a:pt x="67557" y="46924"/>
                  </a:lnTo>
                  <a:cubicBezTo>
                    <a:pt x="67557" y="49143"/>
                    <a:pt x="66004" y="52027"/>
                    <a:pt x="64008" y="53136"/>
                  </a:cubicBezTo>
                  <a:lnTo>
                    <a:pt x="3550" y="87969"/>
                  </a:lnTo>
                  <a:cubicBezTo>
                    <a:pt x="1553" y="89189"/>
                    <a:pt x="0" y="88191"/>
                    <a:pt x="0" y="85972"/>
                  </a:cubicBezTo>
                  <a:lnTo>
                    <a:pt x="0" y="42154"/>
                  </a:lnTo>
                  <a:cubicBezTo>
                    <a:pt x="0" y="39936"/>
                    <a:pt x="1553" y="37162"/>
                    <a:pt x="3550" y="35942"/>
                  </a:cubicBezTo>
                  <a:close/>
                </a:path>
              </a:pathLst>
            </a:custGeom>
            <a:noFill/>
            <a:ln w="36050" cap="flat" cmpd="sng">
              <a:solidFill>
                <a:srgbClr val="E9FFFB"/>
              </a:solidFill>
              <a:prstDash val="solid"/>
              <a:miter lim="1109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2988921" y="2578056"/>
              <a:ext cx="409074" cy="275818"/>
            </a:xfrm>
            <a:custGeom>
              <a:avLst/>
              <a:gdLst/>
              <a:ahLst/>
              <a:cxnLst/>
              <a:rect l="l" t="t" r="r" b="b"/>
              <a:pathLst>
                <a:path w="28178" h="18999" extrusionOk="0">
                  <a:moveTo>
                    <a:pt x="27194" y="1"/>
                  </a:moveTo>
                  <a:cubicBezTo>
                    <a:pt x="26957" y="1"/>
                    <a:pt x="26689" y="78"/>
                    <a:pt x="26403" y="237"/>
                  </a:cubicBezTo>
                  <a:lnTo>
                    <a:pt x="1887" y="14436"/>
                  </a:lnTo>
                  <a:cubicBezTo>
                    <a:pt x="888" y="14991"/>
                    <a:pt x="1" y="16433"/>
                    <a:pt x="1" y="17542"/>
                  </a:cubicBezTo>
                  <a:lnTo>
                    <a:pt x="1" y="17653"/>
                  </a:lnTo>
                  <a:cubicBezTo>
                    <a:pt x="1" y="18523"/>
                    <a:pt x="452" y="18998"/>
                    <a:pt x="1073" y="18998"/>
                  </a:cubicBezTo>
                  <a:cubicBezTo>
                    <a:pt x="1323" y="18998"/>
                    <a:pt x="1600" y="18921"/>
                    <a:pt x="1887" y="18762"/>
                  </a:cubicBezTo>
                  <a:lnTo>
                    <a:pt x="26403" y="4563"/>
                  </a:lnTo>
                  <a:cubicBezTo>
                    <a:pt x="27401" y="4008"/>
                    <a:pt x="28177" y="2566"/>
                    <a:pt x="28177" y="1346"/>
                  </a:cubicBezTo>
                  <a:cubicBezTo>
                    <a:pt x="28177" y="476"/>
                    <a:pt x="27783" y="1"/>
                    <a:pt x="27194"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3447907" y="2342887"/>
              <a:ext cx="359134" cy="245302"/>
            </a:xfrm>
            <a:custGeom>
              <a:avLst/>
              <a:gdLst/>
              <a:ahLst/>
              <a:cxnLst/>
              <a:rect l="l" t="t" r="r" b="b"/>
              <a:pathLst>
                <a:path w="24738" h="16897" extrusionOk="0">
                  <a:moveTo>
                    <a:pt x="23767" y="1"/>
                  </a:moveTo>
                  <a:cubicBezTo>
                    <a:pt x="23527" y="1"/>
                    <a:pt x="23255" y="78"/>
                    <a:pt x="22963" y="240"/>
                  </a:cubicBezTo>
                  <a:lnTo>
                    <a:pt x="1775" y="12442"/>
                  </a:lnTo>
                  <a:cubicBezTo>
                    <a:pt x="777" y="12997"/>
                    <a:pt x="0" y="14439"/>
                    <a:pt x="0" y="15548"/>
                  </a:cubicBezTo>
                  <a:lnTo>
                    <a:pt x="0" y="15659"/>
                  </a:lnTo>
                  <a:cubicBezTo>
                    <a:pt x="0" y="16445"/>
                    <a:pt x="390" y="16896"/>
                    <a:pt x="971" y="16896"/>
                  </a:cubicBezTo>
                  <a:cubicBezTo>
                    <a:pt x="1211" y="16896"/>
                    <a:pt x="1484" y="16820"/>
                    <a:pt x="1775" y="16658"/>
                  </a:cubicBezTo>
                  <a:lnTo>
                    <a:pt x="22963" y="4455"/>
                  </a:lnTo>
                  <a:cubicBezTo>
                    <a:pt x="23961" y="3900"/>
                    <a:pt x="24738" y="2458"/>
                    <a:pt x="24738" y="1349"/>
                  </a:cubicBezTo>
                  <a:lnTo>
                    <a:pt x="24738" y="1238"/>
                  </a:lnTo>
                  <a:cubicBezTo>
                    <a:pt x="24738" y="453"/>
                    <a:pt x="24349" y="1"/>
                    <a:pt x="23767"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2988921" y="2869509"/>
              <a:ext cx="409074" cy="274279"/>
            </a:xfrm>
            <a:custGeom>
              <a:avLst/>
              <a:gdLst/>
              <a:ahLst/>
              <a:cxnLst/>
              <a:rect l="l" t="t" r="r" b="b"/>
              <a:pathLst>
                <a:path w="28178" h="18893" extrusionOk="0">
                  <a:moveTo>
                    <a:pt x="27207" y="1"/>
                  </a:moveTo>
                  <a:cubicBezTo>
                    <a:pt x="26967" y="1"/>
                    <a:pt x="26694" y="77"/>
                    <a:pt x="26403" y="239"/>
                  </a:cubicBezTo>
                  <a:lnTo>
                    <a:pt x="1887" y="14439"/>
                  </a:lnTo>
                  <a:cubicBezTo>
                    <a:pt x="888" y="14993"/>
                    <a:pt x="1" y="16435"/>
                    <a:pt x="1" y="17545"/>
                  </a:cubicBezTo>
                  <a:lnTo>
                    <a:pt x="1" y="17656"/>
                  </a:lnTo>
                  <a:cubicBezTo>
                    <a:pt x="1" y="18441"/>
                    <a:pt x="446" y="18893"/>
                    <a:pt x="1060" y="18893"/>
                  </a:cubicBezTo>
                  <a:cubicBezTo>
                    <a:pt x="1313" y="18893"/>
                    <a:pt x="1595" y="18816"/>
                    <a:pt x="1887" y="18654"/>
                  </a:cubicBezTo>
                  <a:lnTo>
                    <a:pt x="26403" y="4455"/>
                  </a:lnTo>
                  <a:cubicBezTo>
                    <a:pt x="27401" y="3900"/>
                    <a:pt x="28177" y="2569"/>
                    <a:pt x="28177" y="1349"/>
                  </a:cubicBezTo>
                  <a:lnTo>
                    <a:pt x="28177" y="1238"/>
                  </a:lnTo>
                  <a:cubicBezTo>
                    <a:pt x="28177" y="452"/>
                    <a:pt x="27788" y="1"/>
                    <a:pt x="27207"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8"/>
            <p:cNvSpPr/>
            <p:nvPr/>
          </p:nvSpPr>
          <p:spPr>
            <a:xfrm>
              <a:off x="3447907" y="2632816"/>
              <a:ext cx="359134" cy="246856"/>
            </a:xfrm>
            <a:custGeom>
              <a:avLst/>
              <a:gdLst/>
              <a:ahLst/>
              <a:cxnLst/>
              <a:rect l="l" t="t" r="r" b="b"/>
              <a:pathLst>
                <a:path w="24738" h="17004" extrusionOk="0">
                  <a:moveTo>
                    <a:pt x="23754" y="0"/>
                  </a:moveTo>
                  <a:cubicBezTo>
                    <a:pt x="23518" y="0"/>
                    <a:pt x="23249" y="77"/>
                    <a:pt x="22963" y="236"/>
                  </a:cubicBezTo>
                  <a:lnTo>
                    <a:pt x="1775" y="12550"/>
                  </a:lnTo>
                  <a:cubicBezTo>
                    <a:pt x="777" y="13104"/>
                    <a:pt x="0" y="14436"/>
                    <a:pt x="0" y="15656"/>
                  </a:cubicBezTo>
                  <a:lnTo>
                    <a:pt x="0" y="15767"/>
                  </a:lnTo>
                  <a:cubicBezTo>
                    <a:pt x="0" y="16552"/>
                    <a:pt x="390" y="17004"/>
                    <a:pt x="971" y="17004"/>
                  </a:cubicBezTo>
                  <a:cubicBezTo>
                    <a:pt x="1211" y="17004"/>
                    <a:pt x="1484" y="16927"/>
                    <a:pt x="1775" y="16765"/>
                  </a:cubicBezTo>
                  <a:lnTo>
                    <a:pt x="22963" y="4563"/>
                  </a:lnTo>
                  <a:cubicBezTo>
                    <a:pt x="23961" y="4008"/>
                    <a:pt x="24738" y="2566"/>
                    <a:pt x="24738" y="1457"/>
                  </a:cubicBezTo>
                  <a:lnTo>
                    <a:pt x="24738" y="1346"/>
                  </a:lnTo>
                  <a:cubicBezTo>
                    <a:pt x="24738" y="476"/>
                    <a:pt x="24343" y="0"/>
                    <a:pt x="23754"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2988921" y="2818016"/>
              <a:ext cx="246420" cy="180830"/>
            </a:xfrm>
            <a:custGeom>
              <a:avLst/>
              <a:gdLst/>
              <a:ahLst/>
              <a:cxnLst/>
              <a:rect l="l" t="t" r="r" b="b"/>
              <a:pathLst>
                <a:path w="16974" h="12456" extrusionOk="0">
                  <a:moveTo>
                    <a:pt x="15990" y="0"/>
                  </a:moveTo>
                  <a:cubicBezTo>
                    <a:pt x="15753" y="0"/>
                    <a:pt x="15485" y="77"/>
                    <a:pt x="15198" y="237"/>
                  </a:cubicBezTo>
                  <a:lnTo>
                    <a:pt x="1887" y="7891"/>
                  </a:lnTo>
                  <a:cubicBezTo>
                    <a:pt x="888" y="8556"/>
                    <a:pt x="1" y="9888"/>
                    <a:pt x="1" y="11108"/>
                  </a:cubicBezTo>
                  <a:lnTo>
                    <a:pt x="1" y="11219"/>
                  </a:lnTo>
                  <a:cubicBezTo>
                    <a:pt x="1" y="12004"/>
                    <a:pt x="446" y="12456"/>
                    <a:pt x="1060" y="12456"/>
                  </a:cubicBezTo>
                  <a:cubicBezTo>
                    <a:pt x="1313" y="12456"/>
                    <a:pt x="1595" y="12379"/>
                    <a:pt x="1887" y="12217"/>
                  </a:cubicBezTo>
                  <a:lnTo>
                    <a:pt x="15198" y="4563"/>
                  </a:lnTo>
                  <a:cubicBezTo>
                    <a:pt x="16197" y="4008"/>
                    <a:pt x="16973" y="2566"/>
                    <a:pt x="16973" y="1457"/>
                  </a:cubicBezTo>
                  <a:lnTo>
                    <a:pt x="16973" y="1346"/>
                  </a:lnTo>
                  <a:cubicBezTo>
                    <a:pt x="16973" y="476"/>
                    <a:pt x="16579" y="0"/>
                    <a:pt x="15990"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3269138" y="2673073"/>
              <a:ext cx="215817" cy="164701"/>
            </a:xfrm>
            <a:custGeom>
              <a:avLst/>
              <a:gdLst/>
              <a:ahLst/>
              <a:cxnLst/>
              <a:rect l="l" t="t" r="r" b="b"/>
              <a:pathLst>
                <a:path w="14866" h="11345" extrusionOk="0">
                  <a:moveTo>
                    <a:pt x="13882" y="1"/>
                  </a:moveTo>
                  <a:cubicBezTo>
                    <a:pt x="13645" y="1"/>
                    <a:pt x="13377" y="78"/>
                    <a:pt x="13091" y="237"/>
                  </a:cubicBezTo>
                  <a:lnTo>
                    <a:pt x="1776" y="6782"/>
                  </a:lnTo>
                  <a:cubicBezTo>
                    <a:pt x="777" y="7336"/>
                    <a:pt x="1" y="8778"/>
                    <a:pt x="1" y="9888"/>
                  </a:cubicBezTo>
                  <a:lnTo>
                    <a:pt x="1" y="9999"/>
                  </a:lnTo>
                  <a:cubicBezTo>
                    <a:pt x="1" y="10869"/>
                    <a:pt x="396" y="11344"/>
                    <a:pt x="984" y="11344"/>
                  </a:cubicBezTo>
                  <a:cubicBezTo>
                    <a:pt x="1221" y="11344"/>
                    <a:pt x="1489" y="11267"/>
                    <a:pt x="1776" y="11108"/>
                  </a:cubicBezTo>
                  <a:lnTo>
                    <a:pt x="13091" y="4563"/>
                  </a:lnTo>
                  <a:cubicBezTo>
                    <a:pt x="14089" y="3897"/>
                    <a:pt x="14866" y="2566"/>
                    <a:pt x="14866" y="1346"/>
                  </a:cubicBezTo>
                  <a:cubicBezTo>
                    <a:pt x="14866" y="476"/>
                    <a:pt x="14471" y="1"/>
                    <a:pt x="13882"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3525198" y="2487830"/>
              <a:ext cx="281843" cy="200211"/>
            </a:xfrm>
            <a:custGeom>
              <a:avLst/>
              <a:gdLst/>
              <a:ahLst/>
              <a:cxnLst/>
              <a:rect l="l" t="t" r="r" b="b"/>
              <a:pathLst>
                <a:path w="19414" h="13791" extrusionOk="0">
                  <a:moveTo>
                    <a:pt x="18443" y="1"/>
                  </a:moveTo>
                  <a:cubicBezTo>
                    <a:pt x="18203" y="1"/>
                    <a:pt x="17931" y="78"/>
                    <a:pt x="17639" y="240"/>
                  </a:cubicBezTo>
                  <a:lnTo>
                    <a:pt x="1887" y="9336"/>
                  </a:lnTo>
                  <a:cubicBezTo>
                    <a:pt x="888" y="9891"/>
                    <a:pt x="1" y="11222"/>
                    <a:pt x="1" y="12442"/>
                  </a:cubicBezTo>
                  <a:lnTo>
                    <a:pt x="1" y="12553"/>
                  </a:lnTo>
                  <a:cubicBezTo>
                    <a:pt x="1" y="13338"/>
                    <a:pt x="446" y="13790"/>
                    <a:pt x="1060" y="13790"/>
                  </a:cubicBezTo>
                  <a:cubicBezTo>
                    <a:pt x="1313" y="13790"/>
                    <a:pt x="1595" y="13713"/>
                    <a:pt x="1887" y="13551"/>
                  </a:cubicBezTo>
                  <a:lnTo>
                    <a:pt x="17639" y="4455"/>
                  </a:lnTo>
                  <a:cubicBezTo>
                    <a:pt x="18637" y="3900"/>
                    <a:pt x="19414" y="2569"/>
                    <a:pt x="19414" y="1349"/>
                  </a:cubicBezTo>
                  <a:lnTo>
                    <a:pt x="19414" y="1238"/>
                  </a:lnTo>
                  <a:cubicBezTo>
                    <a:pt x="19414" y="452"/>
                    <a:pt x="19025" y="1"/>
                    <a:pt x="18443"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2988921" y="3043443"/>
              <a:ext cx="363983" cy="248467"/>
            </a:xfrm>
            <a:custGeom>
              <a:avLst/>
              <a:gdLst/>
              <a:ahLst/>
              <a:cxnLst/>
              <a:rect l="l" t="t" r="r" b="b"/>
              <a:pathLst>
                <a:path w="25072" h="17115" extrusionOk="0">
                  <a:moveTo>
                    <a:pt x="24100" y="0"/>
                  </a:moveTo>
                  <a:cubicBezTo>
                    <a:pt x="23861" y="0"/>
                    <a:pt x="23588" y="77"/>
                    <a:pt x="23296" y="239"/>
                  </a:cubicBezTo>
                  <a:lnTo>
                    <a:pt x="1887" y="12552"/>
                  </a:lnTo>
                  <a:cubicBezTo>
                    <a:pt x="888" y="13107"/>
                    <a:pt x="1" y="14549"/>
                    <a:pt x="1" y="15658"/>
                  </a:cubicBezTo>
                  <a:lnTo>
                    <a:pt x="1" y="15769"/>
                  </a:lnTo>
                  <a:cubicBezTo>
                    <a:pt x="1" y="16640"/>
                    <a:pt x="452" y="17115"/>
                    <a:pt x="1073" y="17115"/>
                  </a:cubicBezTo>
                  <a:cubicBezTo>
                    <a:pt x="1323" y="17115"/>
                    <a:pt x="1600" y="17038"/>
                    <a:pt x="1887" y="16879"/>
                  </a:cubicBezTo>
                  <a:lnTo>
                    <a:pt x="23296" y="4454"/>
                  </a:lnTo>
                  <a:cubicBezTo>
                    <a:pt x="24295" y="3900"/>
                    <a:pt x="25071" y="2569"/>
                    <a:pt x="25071" y="1348"/>
                  </a:cubicBezTo>
                  <a:lnTo>
                    <a:pt x="25071" y="1237"/>
                  </a:lnTo>
                  <a:cubicBezTo>
                    <a:pt x="25071" y="452"/>
                    <a:pt x="24682" y="0"/>
                    <a:pt x="24100"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3386701" y="2898501"/>
              <a:ext cx="215817" cy="163162"/>
            </a:xfrm>
            <a:custGeom>
              <a:avLst/>
              <a:gdLst/>
              <a:ahLst/>
              <a:cxnLst/>
              <a:rect l="l" t="t" r="r" b="b"/>
              <a:pathLst>
                <a:path w="14866" h="11239" extrusionOk="0">
                  <a:moveTo>
                    <a:pt x="13895" y="0"/>
                  </a:moveTo>
                  <a:cubicBezTo>
                    <a:pt x="13655" y="0"/>
                    <a:pt x="13382" y="77"/>
                    <a:pt x="13091" y="239"/>
                  </a:cubicBezTo>
                  <a:lnTo>
                    <a:pt x="1887" y="6784"/>
                  </a:lnTo>
                  <a:cubicBezTo>
                    <a:pt x="888" y="7339"/>
                    <a:pt x="1" y="8781"/>
                    <a:pt x="1" y="9890"/>
                  </a:cubicBezTo>
                  <a:lnTo>
                    <a:pt x="1" y="10001"/>
                  </a:lnTo>
                  <a:cubicBezTo>
                    <a:pt x="1" y="10786"/>
                    <a:pt x="446" y="11238"/>
                    <a:pt x="1060" y="11238"/>
                  </a:cubicBezTo>
                  <a:cubicBezTo>
                    <a:pt x="1313" y="11238"/>
                    <a:pt x="1595" y="11161"/>
                    <a:pt x="1887" y="10999"/>
                  </a:cubicBezTo>
                  <a:lnTo>
                    <a:pt x="13091" y="4455"/>
                  </a:lnTo>
                  <a:cubicBezTo>
                    <a:pt x="14089" y="3900"/>
                    <a:pt x="14866" y="2458"/>
                    <a:pt x="14866" y="1348"/>
                  </a:cubicBezTo>
                  <a:lnTo>
                    <a:pt x="14866" y="1237"/>
                  </a:lnTo>
                  <a:cubicBezTo>
                    <a:pt x="14866" y="452"/>
                    <a:pt x="14476" y="0"/>
                    <a:pt x="13895"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3644372" y="2780938"/>
              <a:ext cx="162669" cy="132516"/>
            </a:xfrm>
            <a:custGeom>
              <a:avLst/>
              <a:gdLst/>
              <a:ahLst/>
              <a:cxnLst/>
              <a:rect l="l" t="t" r="r" b="b"/>
              <a:pathLst>
                <a:path w="11205" h="9128" extrusionOk="0">
                  <a:moveTo>
                    <a:pt x="10234" y="0"/>
                  </a:moveTo>
                  <a:cubicBezTo>
                    <a:pt x="9994" y="0"/>
                    <a:pt x="9722" y="77"/>
                    <a:pt x="9430" y="239"/>
                  </a:cubicBezTo>
                  <a:lnTo>
                    <a:pt x="1776" y="4565"/>
                  </a:lnTo>
                  <a:cubicBezTo>
                    <a:pt x="777" y="5231"/>
                    <a:pt x="1" y="6562"/>
                    <a:pt x="1" y="7782"/>
                  </a:cubicBezTo>
                  <a:cubicBezTo>
                    <a:pt x="1" y="8653"/>
                    <a:pt x="396" y="9128"/>
                    <a:pt x="984" y="9128"/>
                  </a:cubicBezTo>
                  <a:cubicBezTo>
                    <a:pt x="1221" y="9128"/>
                    <a:pt x="1489" y="9051"/>
                    <a:pt x="1776" y="8892"/>
                  </a:cubicBezTo>
                  <a:lnTo>
                    <a:pt x="9430" y="4454"/>
                  </a:lnTo>
                  <a:cubicBezTo>
                    <a:pt x="10428" y="3900"/>
                    <a:pt x="11205" y="2458"/>
                    <a:pt x="11205" y="1348"/>
                  </a:cubicBezTo>
                  <a:lnTo>
                    <a:pt x="11205" y="1237"/>
                  </a:lnTo>
                  <a:cubicBezTo>
                    <a:pt x="11205" y="452"/>
                    <a:pt x="10816" y="0"/>
                    <a:pt x="10234"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3071061" y="2274306"/>
              <a:ext cx="980773" cy="1275522"/>
            </a:xfrm>
            <a:custGeom>
              <a:avLst/>
              <a:gdLst/>
              <a:ahLst/>
              <a:cxnLst/>
              <a:rect l="l" t="t" r="r" b="b"/>
              <a:pathLst>
                <a:path w="67558" h="87861" extrusionOk="0">
                  <a:moveTo>
                    <a:pt x="65628" y="0"/>
                  </a:moveTo>
                  <a:cubicBezTo>
                    <a:pt x="65145" y="0"/>
                    <a:pt x="64596" y="167"/>
                    <a:pt x="64008" y="526"/>
                  </a:cubicBezTo>
                  <a:lnTo>
                    <a:pt x="3661" y="35359"/>
                  </a:lnTo>
                  <a:cubicBezTo>
                    <a:pt x="1664" y="36468"/>
                    <a:pt x="0" y="39242"/>
                    <a:pt x="0" y="41571"/>
                  </a:cubicBezTo>
                  <a:lnTo>
                    <a:pt x="0" y="85278"/>
                  </a:lnTo>
                  <a:cubicBezTo>
                    <a:pt x="0" y="86934"/>
                    <a:pt x="841" y="87861"/>
                    <a:pt x="2043" y="87861"/>
                  </a:cubicBezTo>
                  <a:cubicBezTo>
                    <a:pt x="2533" y="87861"/>
                    <a:pt x="3083" y="87707"/>
                    <a:pt x="3661" y="87386"/>
                  </a:cubicBezTo>
                  <a:lnTo>
                    <a:pt x="64008" y="52553"/>
                  </a:lnTo>
                  <a:cubicBezTo>
                    <a:pt x="66004" y="51333"/>
                    <a:pt x="67557" y="48560"/>
                    <a:pt x="67557" y="46230"/>
                  </a:cubicBezTo>
                  <a:lnTo>
                    <a:pt x="67557" y="2523"/>
                  </a:lnTo>
                  <a:cubicBezTo>
                    <a:pt x="67557" y="958"/>
                    <a:pt x="66784" y="0"/>
                    <a:pt x="65628" y="0"/>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8"/>
            <p:cNvSpPr/>
            <p:nvPr/>
          </p:nvSpPr>
          <p:spPr>
            <a:xfrm>
              <a:off x="3071061" y="2264231"/>
              <a:ext cx="980773" cy="1294816"/>
            </a:xfrm>
            <a:custGeom>
              <a:avLst/>
              <a:gdLst/>
              <a:ahLst/>
              <a:cxnLst/>
              <a:rect l="l" t="t" r="r" b="b"/>
              <a:pathLst>
                <a:path w="67558" h="89190" fill="none" extrusionOk="0">
                  <a:moveTo>
                    <a:pt x="3661" y="36053"/>
                  </a:moveTo>
                  <a:lnTo>
                    <a:pt x="64008" y="1220"/>
                  </a:lnTo>
                  <a:cubicBezTo>
                    <a:pt x="66004" y="0"/>
                    <a:pt x="67557" y="999"/>
                    <a:pt x="67557" y="3217"/>
                  </a:cubicBezTo>
                  <a:lnTo>
                    <a:pt x="67557" y="46924"/>
                  </a:lnTo>
                  <a:cubicBezTo>
                    <a:pt x="67557" y="49254"/>
                    <a:pt x="66004" y="52027"/>
                    <a:pt x="64008" y="53247"/>
                  </a:cubicBezTo>
                  <a:lnTo>
                    <a:pt x="3661" y="88080"/>
                  </a:lnTo>
                  <a:cubicBezTo>
                    <a:pt x="1664" y="89189"/>
                    <a:pt x="0" y="88302"/>
                    <a:pt x="0" y="85972"/>
                  </a:cubicBezTo>
                  <a:lnTo>
                    <a:pt x="0" y="42265"/>
                  </a:lnTo>
                  <a:cubicBezTo>
                    <a:pt x="0" y="39936"/>
                    <a:pt x="1664" y="37162"/>
                    <a:pt x="3661" y="36053"/>
                  </a:cubicBezTo>
                  <a:close/>
                </a:path>
              </a:pathLst>
            </a:custGeom>
            <a:noFill/>
            <a:ln w="36050" cap="flat" cmpd="sng">
              <a:solidFill>
                <a:srgbClr val="E9FFFB"/>
              </a:solidFill>
              <a:prstDash val="solid"/>
              <a:miter lim="1109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8"/>
            <p:cNvSpPr/>
            <p:nvPr/>
          </p:nvSpPr>
          <p:spPr>
            <a:xfrm>
              <a:off x="3153187" y="2673029"/>
              <a:ext cx="409074" cy="274294"/>
            </a:xfrm>
            <a:custGeom>
              <a:avLst/>
              <a:gdLst/>
              <a:ahLst/>
              <a:cxnLst/>
              <a:rect l="l" t="t" r="r" b="b"/>
              <a:pathLst>
                <a:path w="28178" h="18894" extrusionOk="0">
                  <a:moveTo>
                    <a:pt x="27206" y="1"/>
                  </a:moveTo>
                  <a:cubicBezTo>
                    <a:pt x="26967" y="1"/>
                    <a:pt x="26694" y="78"/>
                    <a:pt x="26402" y="240"/>
                  </a:cubicBezTo>
                  <a:lnTo>
                    <a:pt x="1776" y="14439"/>
                  </a:lnTo>
                  <a:cubicBezTo>
                    <a:pt x="777" y="14994"/>
                    <a:pt x="1" y="16436"/>
                    <a:pt x="1" y="17545"/>
                  </a:cubicBezTo>
                  <a:lnTo>
                    <a:pt x="1" y="17656"/>
                  </a:lnTo>
                  <a:cubicBezTo>
                    <a:pt x="1" y="18441"/>
                    <a:pt x="390" y="18893"/>
                    <a:pt x="972" y="18893"/>
                  </a:cubicBezTo>
                  <a:cubicBezTo>
                    <a:pt x="1212" y="18893"/>
                    <a:pt x="1484" y="18816"/>
                    <a:pt x="1776" y="18654"/>
                  </a:cubicBezTo>
                  <a:lnTo>
                    <a:pt x="26402" y="4455"/>
                  </a:lnTo>
                  <a:cubicBezTo>
                    <a:pt x="27401" y="3900"/>
                    <a:pt x="28177" y="2458"/>
                    <a:pt x="28177" y="1349"/>
                  </a:cubicBezTo>
                  <a:lnTo>
                    <a:pt x="28177" y="1238"/>
                  </a:lnTo>
                  <a:cubicBezTo>
                    <a:pt x="28177" y="453"/>
                    <a:pt x="27788" y="1"/>
                    <a:pt x="27206"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3610561" y="2436336"/>
              <a:ext cx="360745" cy="246827"/>
            </a:xfrm>
            <a:custGeom>
              <a:avLst/>
              <a:gdLst/>
              <a:ahLst/>
              <a:cxnLst/>
              <a:rect l="l" t="t" r="r" b="b"/>
              <a:pathLst>
                <a:path w="24849" h="17002" extrusionOk="0">
                  <a:moveTo>
                    <a:pt x="23777" y="1"/>
                  </a:moveTo>
                  <a:cubicBezTo>
                    <a:pt x="23527" y="1"/>
                    <a:pt x="23249" y="78"/>
                    <a:pt x="22963" y="237"/>
                  </a:cubicBezTo>
                  <a:lnTo>
                    <a:pt x="1886" y="12439"/>
                  </a:lnTo>
                  <a:cubicBezTo>
                    <a:pt x="888" y="13105"/>
                    <a:pt x="111" y="14436"/>
                    <a:pt x="0" y="15656"/>
                  </a:cubicBezTo>
                  <a:cubicBezTo>
                    <a:pt x="0" y="16526"/>
                    <a:pt x="452" y="17002"/>
                    <a:pt x="1073" y="17002"/>
                  </a:cubicBezTo>
                  <a:cubicBezTo>
                    <a:pt x="1322" y="17002"/>
                    <a:pt x="1600" y="16925"/>
                    <a:pt x="1886" y="16766"/>
                  </a:cubicBezTo>
                  <a:lnTo>
                    <a:pt x="22963" y="4563"/>
                  </a:lnTo>
                  <a:cubicBezTo>
                    <a:pt x="23961" y="4008"/>
                    <a:pt x="24849" y="2566"/>
                    <a:pt x="24849" y="1457"/>
                  </a:cubicBezTo>
                  <a:lnTo>
                    <a:pt x="24849" y="1346"/>
                  </a:lnTo>
                  <a:cubicBezTo>
                    <a:pt x="24849" y="476"/>
                    <a:pt x="24398" y="1"/>
                    <a:pt x="23777"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3153187" y="2963815"/>
              <a:ext cx="409074" cy="274990"/>
            </a:xfrm>
            <a:custGeom>
              <a:avLst/>
              <a:gdLst/>
              <a:ahLst/>
              <a:cxnLst/>
              <a:rect l="l" t="t" r="r" b="b"/>
              <a:pathLst>
                <a:path w="28178" h="18942" extrusionOk="0">
                  <a:moveTo>
                    <a:pt x="27218" y="1"/>
                  </a:moveTo>
                  <a:cubicBezTo>
                    <a:pt x="26975" y="1"/>
                    <a:pt x="26699" y="91"/>
                    <a:pt x="26402" y="288"/>
                  </a:cubicBezTo>
                  <a:lnTo>
                    <a:pt x="1776" y="14377"/>
                  </a:lnTo>
                  <a:cubicBezTo>
                    <a:pt x="777" y="15042"/>
                    <a:pt x="1" y="16373"/>
                    <a:pt x="1" y="17594"/>
                  </a:cubicBezTo>
                  <a:lnTo>
                    <a:pt x="1" y="17705"/>
                  </a:lnTo>
                  <a:cubicBezTo>
                    <a:pt x="1" y="18490"/>
                    <a:pt x="390" y="18942"/>
                    <a:pt x="972" y="18942"/>
                  </a:cubicBezTo>
                  <a:cubicBezTo>
                    <a:pt x="1212" y="18942"/>
                    <a:pt x="1484" y="18865"/>
                    <a:pt x="1776" y="18703"/>
                  </a:cubicBezTo>
                  <a:lnTo>
                    <a:pt x="26402" y="4504"/>
                  </a:lnTo>
                  <a:cubicBezTo>
                    <a:pt x="27401" y="3949"/>
                    <a:pt x="28177" y="2507"/>
                    <a:pt x="28177" y="1398"/>
                  </a:cubicBezTo>
                  <a:lnTo>
                    <a:pt x="28177" y="1287"/>
                  </a:lnTo>
                  <a:cubicBezTo>
                    <a:pt x="28177" y="507"/>
                    <a:pt x="27793" y="1"/>
                    <a:pt x="27218"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3610561" y="2727789"/>
              <a:ext cx="360745" cy="246870"/>
            </a:xfrm>
            <a:custGeom>
              <a:avLst/>
              <a:gdLst/>
              <a:ahLst/>
              <a:cxnLst/>
              <a:rect l="l" t="t" r="r" b="b"/>
              <a:pathLst>
                <a:path w="24849" h="17005" extrusionOk="0">
                  <a:moveTo>
                    <a:pt x="23790" y="1"/>
                  </a:moveTo>
                  <a:cubicBezTo>
                    <a:pt x="23537" y="1"/>
                    <a:pt x="23255" y="77"/>
                    <a:pt x="22963" y="239"/>
                  </a:cubicBezTo>
                  <a:lnTo>
                    <a:pt x="1886" y="12442"/>
                  </a:lnTo>
                  <a:cubicBezTo>
                    <a:pt x="888" y="12996"/>
                    <a:pt x="111" y="14439"/>
                    <a:pt x="0" y="15548"/>
                  </a:cubicBezTo>
                  <a:lnTo>
                    <a:pt x="0" y="15659"/>
                  </a:lnTo>
                  <a:cubicBezTo>
                    <a:pt x="0" y="16529"/>
                    <a:pt x="452" y="17004"/>
                    <a:pt x="1073" y="17004"/>
                  </a:cubicBezTo>
                  <a:cubicBezTo>
                    <a:pt x="1322" y="17004"/>
                    <a:pt x="1600" y="16927"/>
                    <a:pt x="1886" y="16768"/>
                  </a:cubicBezTo>
                  <a:lnTo>
                    <a:pt x="22963" y="4455"/>
                  </a:lnTo>
                  <a:cubicBezTo>
                    <a:pt x="23961" y="3900"/>
                    <a:pt x="24849" y="2569"/>
                    <a:pt x="24849" y="1349"/>
                  </a:cubicBezTo>
                  <a:lnTo>
                    <a:pt x="24849" y="1238"/>
                  </a:lnTo>
                  <a:cubicBezTo>
                    <a:pt x="24849" y="452"/>
                    <a:pt x="24404" y="1"/>
                    <a:pt x="23790"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8"/>
            <p:cNvSpPr/>
            <p:nvPr/>
          </p:nvSpPr>
          <p:spPr>
            <a:xfrm>
              <a:off x="3153187" y="2912989"/>
              <a:ext cx="244809" cy="179262"/>
            </a:xfrm>
            <a:custGeom>
              <a:avLst/>
              <a:gdLst/>
              <a:ahLst/>
              <a:cxnLst/>
              <a:rect l="l" t="t" r="r" b="b"/>
              <a:pathLst>
                <a:path w="16863" h="12348" extrusionOk="0">
                  <a:moveTo>
                    <a:pt x="15892" y="1"/>
                  </a:moveTo>
                  <a:cubicBezTo>
                    <a:pt x="15652" y="1"/>
                    <a:pt x="15379" y="78"/>
                    <a:pt x="15088" y="239"/>
                  </a:cubicBezTo>
                  <a:lnTo>
                    <a:pt x="1776" y="7894"/>
                  </a:lnTo>
                  <a:cubicBezTo>
                    <a:pt x="777" y="8448"/>
                    <a:pt x="1" y="9891"/>
                    <a:pt x="1" y="11000"/>
                  </a:cubicBezTo>
                  <a:lnTo>
                    <a:pt x="1" y="11111"/>
                  </a:lnTo>
                  <a:cubicBezTo>
                    <a:pt x="1" y="11896"/>
                    <a:pt x="390" y="12348"/>
                    <a:pt x="972" y="12348"/>
                  </a:cubicBezTo>
                  <a:cubicBezTo>
                    <a:pt x="1212" y="12348"/>
                    <a:pt x="1484" y="12271"/>
                    <a:pt x="1776" y="12109"/>
                  </a:cubicBezTo>
                  <a:lnTo>
                    <a:pt x="15088" y="4455"/>
                  </a:lnTo>
                  <a:cubicBezTo>
                    <a:pt x="16086" y="3900"/>
                    <a:pt x="16862" y="2458"/>
                    <a:pt x="16862" y="1349"/>
                  </a:cubicBezTo>
                  <a:lnTo>
                    <a:pt x="16862" y="1238"/>
                  </a:lnTo>
                  <a:cubicBezTo>
                    <a:pt x="16862" y="452"/>
                    <a:pt x="16473" y="1"/>
                    <a:pt x="15892"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8"/>
            <p:cNvSpPr/>
            <p:nvPr/>
          </p:nvSpPr>
          <p:spPr>
            <a:xfrm>
              <a:off x="3433404" y="2768046"/>
              <a:ext cx="215817" cy="163162"/>
            </a:xfrm>
            <a:custGeom>
              <a:avLst/>
              <a:gdLst/>
              <a:ahLst/>
              <a:cxnLst/>
              <a:rect l="l" t="t" r="r" b="b"/>
              <a:pathLst>
                <a:path w="14866" h="11239" extrusionOk="0">
                  <a:moveTo>
                    <a:pt x="13895" y="1"/>
                  </a:moveTo>
                  <a:cubicBezTo>
                    <a:pt x="13655" y="1"/>
                    <a:pt x="13382" y="78"/>
                    <a:pt x="13091" y="240"/>
                  </a:cubicBezTo>
                  <a:lnTo>
                    <a:pt x="1776" y="6785"/>
                  </a:lnTo>
                  <a:cubicBezTo>
                    <a:pt x="777" y="7339"/>
                    <a:pt x="1" y="8781"/>
                    <a:pt x="1" y="9891"/>
                  </a:cubicBezTo>
                  <a:lnTo>
                    <a:pt x="1" y="10002"/>
                  </a:lnTo>
                  <a:cubicBezTo>
                    <a:pt x="1" y="10787"/>
                    <a:pt x="390" y="11239"/>
                    <a:pt x="972" y="11239"/>
                  </a:cubicBezTo>
                  <a:cubicBezTo>
                    <a:pt x="1212" y="11239"/>
                    <a:pt x="1484" y="11162"/>
                    <a:pt x="1776" y="11000"/>
                  </a:cubicBezTo>
                  <a:lnTo>
                    <a:pt x="13091" y="4455"/>
                  </a:lnTo>
                  <a:cubicBezTo>
                    <a:pt x="14089" y="3900"/>
                    <a:pt x="14866" y="2458"/>
                    <a:pt x="14866" y="1349"/>
                  </a:cubicBezTo>
                  <a:lnTo>
                    <a:pt x="14866" y="1238"/>
                  </a:lnTo>
                  <a:cubicBezTo>
                    <a:pt x="14866" y="453"/>
                    <a:pt x="14476" y="1"/>
                    <a:pt x="13895"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8"/>
            <p:cNvSpPr/>
            <p:nvPr/>
          </p:nvSpPr>
          <p:spPr>
            <a:xfrm>
              <a:off x="3689463" y="2582847"/>
              <a:ext cx="281843" cy="200167"/>
            </a:xfrm>
            <a:custGeom>
              <a:avLst/>
              <a:gdLst/>
              <a:ahLst/>
              <a:cxnLst/>
              <a:rect l="l" t="t" r="r" b="b"/>
              <a:pathLst>
                <a:path w="19414" h="13788" extrusionOk="0">
                  <a:moveTo>
                    <a:pt x="18355" y="1"/>
                  </a:moveTo>
                  <a:cubicBezTo>
                    <a:pt x="18102" y="1"/>
                    <a:pt x="17820" y="78"/>
                    <a:pt x="17528" y="239"/>
                  </a:cubicBezTo>
                  <a:lnTo>
                    <a:pt x="1776" y="9225"/>
                  </a:lnTo>
                  <a:cubicBezTo>
                    <a:pt x="777" y="9780"/>
                    <a:pt x="1" y="11222"/>
                    <a:pt x="1" y="12442"/>
                  </a:cubicBezTo>
                  <a:cubicBezTo>
                    <a:pt x="1" y="13312"/>
                    <a:pt x="396" y="13787"/>
                    <a:pt x="984" y="13787"/>
                  </a:cubicBezTo>
                  <a:cubicBezTo>
                    <a:pt x="1221" y="13787"/>
                    <a:pt x="1489" y="13710"/>
                    <a:pt x="1776" y="13551"/>
                  </a:cubicBezTo>
                  <a:lnTo>
                    <a:pt x="17528" y="4455"/>
                  </a:lnTo>
                  <a:cubicBezTo>
                    <a:pt x="18526" y="3900"/>
                    <a:pt x="19414" y="2458"/>
                    <a:pt x="19414" y="1349"/>
                  </a:cubicBezTo>
                  <a:lnTo>
                    <a:pt x="19414" y="1238"/>
                  </a:lnTo>
                  <a:cubicBezTo>
                    <a:pt x="19414" y="452"/>
                    <a:pt x="18969" y="1"/>
                    <a:pt x="18355"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3153187" y="3137749"/>
              <a:ext cx="363983" cy="247610"/>
            </a:xfrm>
            <a:custGeom>
              <a:avLst/>
              <a:gdLst/>
              <a:ahLst/>
              <a:cxnLst/>
              <a:rect l="l" t="t" r="r" b="b"/>
              <a:pathLst>
                <a:path w="25072" h="17056" extrusionOk="0">
                  <a:moveTo>
                    <a:pt x="24025" y="0"/>
                  </a:moveTo>
                  <a:cubicBezTo>
                    <a:pt x="23768" y="0"/>
                    <a:pt x="23482" y="90"/>
                    <a:pt x="23185" y="288"/>
                  </a:cubicBezTo>
                  <a:lnTo>
                    <a:pt x="1776" y="12601"/>
                  </a:lnTo>
                  <a:cubicBezTo>
                    <a:pt x="777" y="13156"/>
                    <a:pt x="1" y="14598"/>
                    <a:pt x="1" y="15707"/>
                  </a:cubicBezTo>
                  <a:lnTo>
                    <a:pt x="1" y="15818"/>
                  </a:lnTo>
                  <a:cubicBezTo>
                    <a:pt x="1" y="16604"/>
                    <a:pt x="390" y="17056"/>
                    <a:pt x="972" y="17056"/>
                  </a:cubicBezTo>
                  <a:cubicBezTo>
                    <a:pt x="1212" y="17056"/>
                    <a:pt x="1484" y="16979"/>
                    <a:pt x="1776" y="16817"/>
                  </a:cubicBezTo>
                  <a:lnTo>
                    <a:pt x="23185" y="4503"/>
                  </a:lnTo>
                  <a:cubicBezTo>
                    <a:pt x="24184" y="3949"/>
                    <a:pt x="25071" y="2507"/>
                    <a:pt x="25071" y="1397"/>
                  </a:cubicBezTo>
                  <a:lnTo>
                    <a:pt x="25071" y="1286"/>
                  </a:lnTo>
                  <a:cubicBezTo>
                    <a:pt x="25071" y="506"/>
                    <a:pt x="24632" y="0"/>
                    <a:pt x="24025"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3550966" y="2991950"/>
              <a:ext cx="215817" cy="164687"/>
            </a:xfrm>
            <a:custGeom>
              <a:avLst/>
              <a:gdLst/>
              <a:ahLst/>
              <a:cxnLst/>
              <a:rect l="l" t="t" r="r" b="b"/>
              <a:pathLst>
                <a:path w="14866" h="11344" extrusionOk="0">
                  <a:moveTo>
                    <a:pt x="13882" y="0"/>
                  </a:moveTo>
                  <a:cubicBezTo>
                    <a:pt x="13645" y="0"/>
                    <a:pt x="13377" y="77"/>
                    <a:pt x="13091" y="236"/>
                  </a:cubicBezTo>
                  <a:lnTo>
                    <a:pt x="1776" y="6781"/>
                  </a:lnTo>
                  <a:cubicBezTo>
                    <a:pt x="777" y="7447"/>
                    <a:pt x="1" y="8778"/>
                    <a:pt x="1" y="9998"/>
                  </a:cubicBezTo>
                  <a:cubicBezTo>
                    <a:pt x="1" y="10868"/>
                    <a:pt x="396" y="11344"/>
                    <a:pt x="984" y="11344"/>
                  </a:cubicBezTo>
                  <a:cubicBezTo>
                    <a:pt x="1221" y="11344"/>
                    <a:pt x="1489" y="11267"/>
                    <a:pt x="1776" y="11107"/>
                  </a:cubicBezTo>
                  <a:lnTo>
                    <a:pt x="13091" y="4562"/>
                  </a:lnTo>
                  <a:cubicBezTo>
                    <a:pt x="14089" y="4008"/>
                    <a:pt x="14866" y="2566"/>
                    <a:pt x="14866" y="1456"/>
                  </a:cubicBezTo>
                  <a:lnTo>
                    <a:pt x="14866" y="1345"/>
                  </a:lnTo>
                  <a:cubicBezTo>
                    <a:pt x="14866" y="475"/>
                    <a:pt x="14471" y="0"/>
                    <a:pt x="13882"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3807026" y="2874387"/>
              <a:ext cx="164280" cy="132516"/>
            </a:xfrm>
            <a:custGeom>
              <a:avLst/>
              <a:gdLst/>
              <a:ahLst/>
              <a:cxnLst/>
              <a:rect l="l" t="t" r="r" b="b"/>
              <a:pathLst>
                <a:path w="11316" h="9128" extrusionOk="0">
                  <a:moveTo>
                    <a:pt x="10244" y="0"/>
                  </a:moveTo>
                  <a:cubicBezTo>
                    <a:pt x="9994" y="0"/>
                    <a:pt x="9716" y="77"/>
                    <a:pt x="9430" y="236"/>
                  </a:cubicBezTo>
                  <a:lnTo>
                    <a:pt x="1776" y="4673"/>
                  </a:lnTo>
                  <a:cubicBezTo>
                    <a:pt x="777" y="5228"/>
                    <a:pt x="1" y="6670"/>
                    <a:pt x="1" y="7779"/>
                  </a:cubicBezTo>
                  <a:lnTo>
                    <a:pt x="1" y="7890"/>
                  </a:lnTo>
                  <a:cubicBezTo>
                    <a:pt x="1" y="8676"/>
                    <a:pt x="390" y="9128"/>
                    <a:pt x="972" y="9128"/>
                  </a:cubicBezTo>
                  <a:cubicBezTo>
                    <a:pt x="1212" y="9128"/>
                    <a:pt x="1484" y="9051"/>
                    <a:pt x="1776" y="8889"/>
                  </a:cubicBezTo>
                  <a:lnTo>
                    <a:pt x="9430" y="4562"/>
                  </a:lnTo>
                  <a:cubicBezTo>
                    <a:pt x="10428" y="3897"/>
                    <a:pt x="11316" y="2566"/>
                    <a:pt x="11316" y="1456"/>
                  </a:cubicBezTo>
                  <a:lnTo>
                    <a:pt x="11316" y="1345"/>
                  </a:lnTo>
                  <a:cubicBezTo>
                    <a:pt x="11316" y="475"/>
                    <a:pt x="10865" y="0"/>
                    <a:pt x="10244"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8"/>
            <p:cNvSpPr/>
            <p:nvPr/>
          </p:nvSpPr>
          <p:spPr>
            <a:xfrm>
              <a:off x="4261177" y="4373914"/>
              <a:ext cx="106297" cy="238363"/>
            </a:xfrm>
            <a:custGeom>
              <a:avLst/>
              <a:gdLst/>
              <a:ahLst/>
              <a:cxnLst/>
              <a:rect l="l" t="t" r="r" b="b"/>
              <a:pathLst>
                <a:path w="7322" h="16419" extrusionOk="0">
                  <a:moveTo>
                    <a:pt x="6989" y="1"/>
                  </a:moveTo>
                  <a:lnTo>
                    <a:pt x="1997" y="555"/>
                  </a:lnTo>
                  <a:cubicBezTo>
                    <a:pt x="1997" y="555"/>
                    <a:pt x="2774" y="5547"/>
                    <a:pt x="2885" y="6324"/>
                  </a:cubicBezTo>
                  <a:cubicBezTo>
                    <a:pt x="2996" y="7100"/>
                    <a:pt x="2441" y="8875"/>
                    <a:pt x="2441" y="8875"/>
                  </a:cubicBezTo>
                  <a:cubicBezTo>
                    <a:pt x="2441" y="8875"/>
                    <a:pt x="1443" y="13645"/>
                    <a:pt x="444" y="14644"/>
                  </a:cubicBezTo>
                  <a:lnTo>
                    <a:pt x="0" y="15864"/>
                  </a:lnTo>
                  <a:lnTo>
                    <a:pt x="1443" y="16419"/>
                  </a:lnTo>
                  <a:cubicBezTo>
                    <a:pt x="1443" y="16419"/>
                    <a:pt x="4327" y="15753"/>
                    <a:pt x="4327" y="15753"/>
                  </a:cubicBezTo>
                  <a:cubicBezTo>
                    <a:pt x="4327" y="15642"/>
                    <a:pt x="7100" y="10761"/>
                    <a:pt x="7322" y="10095"/>
                  </a:cubicBezTo>
                  <a:cubicBezTo>
                    <a:pt x="6878" y="8653"/>
                    <a:pt x="6656" y="6878"/>
                    <a:pt x="6767" y="5547"/>
                  </a:cubicBezTo>
                  <a:cubicBezTo>
                    <a:pt x="6767" y="4216"/>
                    <a:pt x="6989" y="1"/>
                    <a:pt x="698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8"/>
            <p:cNvSpPr/>
            <p:nvPr/>
          </p:nvSpPr>
          <p:spPr>
            <a:xfrm>
              <a:off x="4214474" y="4520468"/>
              <a:ext cx="111131" cy="106297"/>
            </a:xfrm>
            <a:custGeom>
              <a:avLst/>
              <a:gdLst/>
              <a:ahLst/>
              <a:cxnLst/>
              <a:rect l="l" t="t" r="r" b="b"/>
              <a:pathLst>
                <a:path w="7655" h="7322" extrusionOk="0">
                  <a:moveTo>
                    <a:pt x="5214" y="0"/>
                  </a:moveTo>
                  <a:cubicBezTo>
                    <a:pt x="5214" y="1221"/>
                    <a:pt x="4549" y="5103"/>
                    <a:pt x="3661" y="5214"/>
                  </a:cubicBezTo>
                  <a:cubicBezTo>
                    <a:pt x="3621" y="5224"/>
                    <a:pt x="3586" y="5229"/>
                    <a:pt x="3556" y="5229"/>
                  </a:cubicBezTo>
                  <a:cubicBezTo>
                    <a:pt x="3256" y="5229"/>
                    <a:pt x="3439" y="4771"/>
                    <a:pt x="3439" y="4771"/>
                  </a:cubicBezTo>
                  <a:cubicBezTo>
                    <a:pt x="3439" y="4771"/>
                    <a:pt x="3150" y="4626"/>
                    <a:pt x="2673" y="4626"/>
                  </a:cubicBezTo>
                  <a:cubicBezTo>
                    <a:pt x="2316" y="4626"/>
                    <a:pt x="1855" y="4707"/>
                    <a:pt x="1332" y="4992"/>
                  </a:cubicBezTo>
                  <a:cubicBezTo>
                    <a:pt x="0" y="5658"/>
                    <a:pt x="2219" y="7211"/>
                    <a:pt x="2885" y="7322"/>
                  </a:cubicBezTo>
                  <a:lnTo>
                    <a:pt x="3661" y="7322"/>
                  </a:lnTo>
                  <a:lnTo>
                    <a:pt x="5658" y="6989"/>
                  </a:lnTo>
                  <a:lnTo>
                    <a:pt x="6767" y="6213"/>
                  </a:lnTo>
                  <a:lnTo>
                    <a:pt x="7655" y="888"/>
                  </a:lnTo>
                  <a:lnTo>
                    <a:pt x="5214" y="0"/>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4261177" y="4524519"/>
              <a:ext cx="107909" cy="105673"/>
            </a:xfrm>
            <a:custGeom>
              <a:avLst/>
              <a:gdLst/>
              <a:ahLst/>
              <a:cxnLst/>
              <a:rect l="l" t="t" r="r" b="b"/>
              <a:pathLst>
                <a:path w="7433" h="7279" extrusionOk="0">
                  <a:moveTo>
                    <a:pt x="7131" y="0"/>
                  </a:moveTo>
                  <a:cubicBezTo>
                    <a:pt x="6129" y="0"/>
                    <a:pt x="2996" y="1607"/>
                    <a:pt x="2996" y="1607"/>
                  </a:cubicBezTo>
                  <a:cubicBezTo>
                    <a:pt x="2885" y="4713"/>
                    <a:pt x="2441" y="5046"/>
                    <a:pt x="2108" y="5823"/>
                  </a:cubicBezTo>
                  <a:cubicBezTo>
                    <a:pt x="1553" y="6710"/>
                    <a:pt x="777" y="6932"/>
                    <a:pt x="0" y="6932"/>
                  </a:cubicBezTo>
                  <a:cubicBezTo>
                    <a:pt x="416" y="7163"/>
                    <a:pt x="1487" y="7279"/>
                    <a:pt x="2667" y="7279"/>
                  </a:cubicBezTo>
                  <a:cubicBezTo>
                    <a:pt x="4319" y="7279"/>
                    <a:pt x="6185" y="7052"/>
                    <a:pt x="6767" y="6599"/>
                  </a:cubicBezTo>
                  <a:cubicBezTo>
                    <a:pt x="7433" y="6156"/>
                    <a:pt x="6989" y="5046"/>
                    <a:pt x="6989" y="3715"/>
                  </a:cubicBezTo>
                  <a:cubicBezTo>
                    <a:pt x="6989" y="2384"/>
                    <a:pt x="7433" y="831"/>
                    <a:pt x="7433" y="165"/>
                  </a:cubicBezTo>
                  <a:cubicBezTo>
                    <a:pt x="7416" y="50"/>
                    <a:pt x="7306" y="0"/>
                    <a:pt x="7131" y="0"/>
                  </a:cubicBezTo>
                  <a:close/>
                </a:path>
              </a:pathLst>
            </a:custGeom>
            <a:solidFill>
              <a:srgbClr val="291D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8"/>
            <p:cNvSpPr/>
            <p:nvPr/>
          </p:nvSpPr>
          <p:spPr>
            <a:xfrm>
              <a:off x="4290168" y="4481823"/>
              <a:ext cx="80529" cy="172860"/>
            </a:xfrm>
            <a:custGeom>
              <a:avLst/>
              <a:gdLst/>
              <a:ahLst/>
              <a:cxnLst/>
              <a:rect l="l" t="t" r="r" b="b"/>
              <a:pathLst>
                <a:path w="5547" h="11907" extrusionOk="0">
                  <a:moveTo>
                    <a:pt x="2663" y="0"/>
                  </a:moveTo>
                  <a:cubicBezTo>
                    <a:pt x="1110" y="0"/>
                    <a:pt x="111" y="1442"/>
                    <a:pt x="0" y="2773"/>
                  </a:cubicBezTo>
                  <a:cubicBezTo>
                    <a:pt x="0" y="4105"/>
                    <a:pt x="1220" y="4216"/>
                    <a:pt x="2330" y="6656"/>
                  </a:cubicBezTo>
                  <a:cubicBezTo>
                    <a:pt x="2773" y="7987"/>
                    <a:pt x="2995" y="9873"/>
                    <a:pt x="2995" y="11759"/>
                  </a:cubicBezTo>
                  <a:cubicBezTo>
                    <a:pt x="2995" y="11759"/>
                    <a:pt x="3143" y="11907"/>
                    <a:pt x="3406" y="11907"/>
                  </a:cubicBezTo>
                  <a:cubicBezTo>
                    <a:pt x="3538" y="11907"/>
                    <a:pt x="3698" y="11870"/>
                    <a:pt x="3883" y="11759"/>
                  </a:cubicBezTo>
                  <a:cubicBezTo>
                    <a:pt x="3883" y="11759"/>
                    <a:pt x="3883" y="10206"/>
                    <a:pt x="3883" y="8875"/>
                  </a:cubicBezTo>
                  <a:cubicBezTo>
                    <a:pt x="3994" y="7987"/>
                    <a:pt x="4105" y="6323"/>
                    <a:pt x="4326" y="5879"/>
                  </a:cubicBezTo>
                  <a:cubicBezTo>
                    <a:pt x="4659" y="4548"/>
                    <a:pt x="5547" y="3994"/>
                    <a:pt x="5436" y="2552"/>
                  </a:cubicBezTo>
                  <a:cubicBezTo>
                    <a:pt x="5325" y="1886"/>
                    <a:pt x="4992" y="998"/>
                    <a:pt x="4548" y="444"/>
                  </a:cubicBezTo>
                  <a:cubicBezTo>
                    <a:pt x="4216" y="222"/>
                    <a:pt x="3439" y="0"/>
                    <a:pt x="2663"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8"/>
            <p:cNvSpPr/>
            <p:nvPr/>
          </p:nvSpPr>
          <p:spPr>
            <a:xfrm>
              <a:off x="4187094" y="4645174"/>
              <a:ext cx="83766" cy="95293"/>
            </a:xfrm>
            <a:custGeom>
              <a:avLst/>
              <a:gdLst/>
              <a:ahLst/>
              <a:cxnLst/>
              <a:rect l="l" t="t" r="r" b="b"/>
              <a:pathLst>
                <a:path w="5770" h="6564" extrusionOk="0">
                  <a:moveTo>
                    <a:pt x="4412" y="1"/>
                  </a:moveTo>
                  <a:cubicBezTo>
                    <a:pt x="4222" y="1"/>
                    <a:pt x="4009" y="85"/>
                    <a:pt x="3772" y="285"/>
                  </a:cubicBezTo>
                  <a:cubicBezTo>
                    <a:pt x="2330" y="1505"/>
                    <a:pt x="1" y="6275"/>
                    <a:pt x="1" y="6275"/>
                  </a:cubicBezTo>
                  <a:cubicBezTo>
                    <a:pt x="1" y="6275"/>
                    <a:pt x="165" y="6563"/>
                    <a:pt x="819" y="6563"/>
                  </a:cubicBezTo>
                  <a:cubicBezTo>
                    <a:pt x="1240" y="6563"/>
                    <a:pt x="1862" y="6444"/>
                    <a:pt x="2774" y="6053"/>
                  </a:cubicBezTo>
                  <a:cubicBezTo>
                    <a:pt x="3772" y="5721"/>
                    <a:pt x="4327" y="5277"/>
                    <a:pt x="4771" y="4833"/>
                  </a:cubicBezTo>
                  <a:cubicBezTo>
                    <a:pt x="5103" y="3613"/>
                    <a:pt x="5769" y="2171"/>
                    <a:pt x="5769" y="2171"/>
                  </a:cubicBezTo>
                  <a:cubicBezTo>
                    <a:pt x="5769" y="2171"/>
                    <a:pt x="5382" y="1"/>
                    <a:pt x="4412" y="1"/>
                  </a:cubicBezTo>
                  <a:close/>
                </a:path>
              </a:pathLst>
            </a:custGeom>
            <a:solidFill>
              <a:srgbClr val="291D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8"/>
            <p:cNvSpPr/>
            <p:nvPr/>
          </p:nvSpPr>
          <p:spPr>
            <a:xfrm>
              <a:off x="4146837" y="4489865"/>
              <a:ext cx="154611" cy="216499"/>
            </a:xfrm>
            <a:custGeom>
              <a:avLst/>
              <a:gdLst/>
              <a:ahLst/>
              <a:cxnLst/>
              <a:rect l="l" t="t" r="r" b="b"/>
              <a:pathLst>
                <a:path w="10650" h="14913" extrusionOk="0">
                  <a:moveTo>
                    <a:pt x="8320" y="1"/>
                  </a:moveTo>
                  <a:lnTo>
                    <a:pt x="3106" y="888"/>
                  </a:lnTo>
                  <a:cubicBezTo>
                    <a:pt x="3106" y="888"/>
                    <a:pt x="4327" y="3662"/>
                    <a:pt x="4105" y="5104"/>
                  </a:cubicBezTo>
                  <a:cubicBezTo>
                    <a:pt x="3994" y="6102"/>
                    <a:pt x="2552" y="9985"/>
                    <a:pt x="1997" y="11760"/>
                  </a:cubicBezTo>
                  <a:cubicBezTo>
                    <a:pt x="1442" y="13534"/>
                    <a:pt x="0" y="13645"/>
                    <a:pt x="0" y="13645"/>
                  </a:cubicBezTo>
                  <a:cubicBezTo>
                    <a:pt x="0" y="13645"/>
                    <a:pt x="1810" y="14912"/>
                    <a:pt x="3223" y="14912"/>
                  </a:cubicBezTo>
                  <a:cubicBezTo>
                    <a:pt x="3375" y="14912"/>
                    <a:pt x="3521" y="14898"/>
                    <a:pt x="3661" y="14866"/>
                  </a:cubicBezTo>
                  <a:cubicBezTo>
                    <a:pt x="4992" y="14533"/>
                    <a:pt x="4881" y="12536"/>
                    <a:pt x="6323" y="10539"/>
                  </a:cubicBezTo>
                  <a:cubicBezTo>
                    <a:pt x="7766" y="8653"/>
                    <a:pt x="10650" y="8210"/>
                    <a:pt x="10650" y="8210"/>
                  </a:cubicBezTo>
                  <a:cubicBezTo>
                    <a:pt x="10650" y="8210"/>
                    <a:pt x="10539" y="7322"/>
                    <a:pt x="9651" y="5880"/>
                  </a:cubicBezTo>
                  <a:cubicBezTo>
                    <a:pt x="9208" y="5436"/>
                    <a:pt x="8986" y="4771"/>
                    <a:pt x="8875" y="4105"/>
                  </a:cubicBezTo>
                  <a:cubicBezTo>
                    <a:pt x="8653" y="2996"/>
                    <a:pt x="8542" y="1776"/>
                    <a:pt x="832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8"/>
            <p:cNvSpPr/>
            <p:nvPr/>
          </p:nvSpPr>
          <p:spPr>
            <a:xfrm>
              <a:off x="4101746" y="4576840"/>
              <a:ext cx="209371" cy="165412"/>
            </a:xfrm>
            <a:custGeom>
              <a:avLst/>
              <a:gdLst/>
              <a:ahLst/>
              <a:cxnLst/>
              <a:rect l="l" t="t" r="r" b="b"/>
              <a:pathLst>
                <a:path w="14422" h="11394" extrusionOk="0">
                  <a:moveTo>
                    <a:pt x="11870" y="0"/>
                  </a:moveTo>
                  <a:cubicBezTo>
                    <a:pt x="10650" y="111"/>
                    <a:pt x="8764" y="2108"/>
                    <a:pt x="8098" y="3550"/>
                  </a:cubicBezTo>
                  <a:cubicBezTo>
                    <a:pt x="7433" y="4992"/>
                    <a:pt x="6434" y="6989"/>
                    <a:pt x="5658" y="7433"/>
                  </a:cubicBezTo>
                  <a:cubicBezTo>
                    <a:pt x="5436" y="7543"/>
                    <a:pt x="5179" y="7585"/>
                    <a:pt x="4900" y="7585"/>
                  </a:cubicBezTo>
                  <a:cubicBezTo>
                    <a:pt x="4063" y="7585"/>
                    <a:pt x="3023" y="7211"/>
                    <a:pt x="2108" y="7211"/>
                  </a:cubicBezTo>
                  <a:cubicBezTo>
                    <a:pt x="888" y="7211"/>
                    <a:pt x="111" y="7765"/>
                    <a:pt x="0" y="8653"/>
                  </a:cubicBezTo>
                  <a:cubicBezTo>
                    <a:pt x="0" y="8653"/>
                    <a:pt x="3883" y="10539"/>
                    <a:pt x="5103" y="11093"/>
                  </a:cubicBezTo>
                  <a:cubicBezTo>
                    <a:pt x="5497" y="11272"/>
                    <a:pt x="5856" y="11394"/>
                    <a:pt x="6196" y="11394"/>
                  </a:cubicBezTo>
                  <a:cubicBezTo>
                    <a:pt x="6908" y="11394"/>
                    <a:pt x="7533" y="10860"/>
                    <a:pt x="8209" y="9207"/>
                  </a:cubicBezTo>
                  <a:cubicBezTo>
                    <a:pt x="8876" y="7374"/>
                    <a:pt x="9542" y="5729"/>
                    <a:pt x="10303" y="5729"/>
                  </a:cubicBezTo>
                  <a:cubicBezTo>
                    <a:pt x="10555" y="5729"/>
                    <a:pt x="10817" y="5909"/>
                    <a:pt x="11093" y="6323"/>
                  </a:cubicBezTo>
                  <a:cubicBezTo>
                    <a:pt x="12092" y="7876"/>
                    <a:pt x="12535" y="10760"/>
                    <a:pt x="12535" y="10760"/>
                  </a:cubicBezTo>
                  <a:cubicBezTo>
                    <a:pt x="12535" y="10760"/>
                    <a:pt x="12680" y="10905"/>
                    <a:pt x="12908" y="10905"/>
                  </a:cubicBezTo>
                  <a:cubicBezTo>
                    <a:pt x="13079" y="10905"/>
                    <a:pt x="13296" y="10824"/>
                    <a:pt x="13534" y="10539"/>
                  </a:cubicBezTo>
                  <a:cubicBezTo>
                    <a:pt x="13534" y="10539"/>
                    <a:pt x="13312" y="9540"/>
                    <a:pt x="13312" y="7987"/>
                  </a:cubicBezTo>
                  <a:cubicBezTo>
                    <a:pt x="13201" y="4770"/>
                    <a:pt x="14421" y="3994"/>
                    <a:pt x="14089" y="2662"/>
                  </a:cubicBezTo>
                  <a:cubicBezTo>
                    <a:pt x="13645" y="777"/>
                    <a:pt x="13201" y="0"/>
                    <a:pt x="11870"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8"/>
            <p:cNvSpPr/>
            <p:nvPr/>
          </p:nvSpPr>
          <p:spPr>
            <a:xfrm>
              <a:off x="4027663" y="2549239"/>
              <a:ext cx="288289" cy="173978"/>
            </a:xfrm>
            <a:custGeom>
              <a:avLst/>
              <a:gdLst/>
              <a:ahLst/>
              <a:cxnLst/>
              <a:rect l="l" t="t" r="r" b="b"/>
              <a:pathLst>
                <a:path w="19858" h="11984" extrusionOk="0">
                  <a:moveTo>
                    <a:pt x="8691" y="1"/>
                  </a:moveTo>
                  <a:cubicBezTo>
                    <a:pt x="3509" y="1"/>
                    <a:pt x="604" y="4961"/>
                    <a:pt x="333" y="7214"/>
                  </a:cubicBezTo>
                  <a:cubicBezTo>
                    <a:pt x="0" y="10098"/>
                    <a:pt x="3328" y="11984"/>
                    <a:pt x="3328" y="11984"/>
                  </a:cubicBezTo>
                  <a:cubicBezTo>
                    <a:pt x="3328" y="11984"/>
                    <a:pt x="19857" y="2444"/>
                    <a:pt x="12647" y="891"/>
                  </a:cubicBezTo>
                  <a:cubicBezTo>
                    <a:pt x="11209" y="266"/>
                    <a:pt x="9890" y="1"/>
                    <a:pt x="8691" y="1"/>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8"/>
            <p:cNvSpPr/>
            <p:nvPr/>
          </p:nvSpPr>
          <p:spPr>
            <a:xfrm>
              <a:off x="4311103" y="2903582"/>
              <a:ext cx="167503" cy="520177"/>
            </a:xfrm>
            <a:custGeom>
              <a:avLst/>
              <a:gdLst/>
              <a:ahLst/>
              <a:cxnLst/>
              <a:rect l="l" t="t" r="r" b="b"/>
              <a:pathLst>
                <a:path w="11538" h="35831" extrusionOk="0">
                  <a:moveTo>
                    <a:pt x="2108" y="0"/>
                  </a:moveTo>
                  <a:cubicBezTo>
                    <a:pt x="2108" y="0"/>
                    <a:pt x="2330" y="9651"/>
                    <a:pt x="2330" y="9984"/>
                  </a:cubicBezTo>
                  <a:cubicBezTo>
                    <a:pt x="2330" y="10206"/>
                    <a:pt x="5880" y="19635"/>
                    <a:pt x="5658" y="22408"/>
                  </a:cubicBezTo>
                  <a:cubicBezTo>
                    <a:pt x="5103" y="27289"/>
                    <a:pt x="0" y="31505"/>
                    <a:pt x="0" y="31505"/>
                  </a:cubicBezTo>
                  <a:lnTo>
                    <a:pt x="2330" y="35831"/>
                  </a:lnTo>
                  <a:cubicBezTo>
                    <a:pt x="7544" y="32281"/>
                    <a:pt x="10650" y="28066"/>
                    <a:pt x="11315" y="23185"/>
                  </a:cubicBezTo>
                  <a:cubicBezTo>
                    <a:pt x="11537" y="21188"/>
                    <a:pt x="9540" y="13534"/>
                    <a:pt x="7544" y="8320"/>
                  </a:cubicBezTo>
                  <a:cubicBezTo>
                    <a:pt x="5658" y="3106"/>
                    <a:pt x="4327" y="666"/>
                    <a:pt x="2108"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8"/>
            <p:cNvSpPr/>
            <p:nvPr/>
          </p:nvSpPr>
          <p:spPr>
            <a:xfrm>
              <a:off x="3995449" y="3314238"/>
              <a:ext cx="438066" cy="1235846"/>
            </a:xfrm>
            <a:custGeom>
              <a:avLst/>
              <a:gdLst/>
              <a:ahLst/>
              <a:cxnLst/>
              <a:rect l="l" t="t" r="r" b="b"/>
              <a:pathLst>
                <a:path w="30175" h="85128" extrusionOk="0">
                  <a:moveTo>
                    <a:pt x="22631" y="1"/>
                  </a:moveTo>
                  <a:lnTo>
                    <a:pt x="5436" y="1443"/>
                  </a:lnTo>
                  <a:cubicBezTo>
                    <a:pt x="5436" y="1443"/>
                    <a:pt x="3883" y="6324"/>
                    <a:pt x="1998" y="15975"/>
                  </a:cubicBezTo>
                  <a:cubicBezTo>
                    <a:pt x="1" y="25737"/>
                    <a:pt x="777" y="38938"/>
                    <a:pt x="2219" y="52582"/>
                  </a:cubicBezTo>
                  <a:cubicBezTo>
                    <a:pt x="2663" y="56576"/>
                    <a:pt x="5104" y="61790"/>
                    <a:pt x="7988" y="68445"/>
                  </a:cubicBezTo>
                  <a:cubicBezTo>
                    <a:pt x="10539" y="74547"/>
                    <a:pt x="14422" y="84642"/>
                    <a:pt x="14422" y="84642"/>
                  </a:cubicBezTo>
                  <a:cubicBezTo>
                    <a:pt x="15023" y="84992"/>
                    <a:pt x="15596" y="85128"/>
                    <a:pt x="16123" y="85128"/>
                  </a:cubicBezTo>
                  <a:cubicBezTo>
                    <a:pt x="17929" y="85128"/>
                    <a:pt x="19192" y="83532"/>
                    <a:pt x="19192" y="83532"/>
                  </a:cubicBezTo>
                  <a:cubicBezTo>
                    <a:pt x="19192" y="83532"/>
                    <a:pt x="17195" y="70331"/>
                    <a:pt x="16419" y="65783"/>
                  </a:cubicBezTo>
                  <a:cubicBezTo>
                    <a:pt x="14977" y="58240"/>
                    <a:pt x="11427" y="54468"/>
                    <a:pt x="11427" y="54468"/>
                  </a:cubicBezTo>
                  <a:cubicBezTo>
                    <a:pt x="11427" y="54468"/>
                    <a:pt x="12314" y="48922"/>
                    <a:pt x="12869" y="44041"/>
                  </a:cubicBezTo>
                  <a:cubicBezTo>
                    <a:pt x="13423" y="38716"/>
                    <a:pt x="15198" y="29841"/>
                    <a:pt x="15198" y="29841"/>
                  </a:cubicBezTo>
                  <a:cubicBezTo>
                    <a:pt x="15198" y="29841"/>
                    <a:pt x="15309" y="43486"/>
                    <a:pt x="15642" y="47479"/>
                  </a:cubicBezTo>
                  <a:cubicBezTo>
                    <a:pt x="15864" y="51362"/>
                    <a:pt x="16086" y="51917"/>
                    <a:pt x="17417" y="59571"/>
                  </a:cubicBezTo>
                  <a:cubicBezTo>
                    <a:pt x="18526" y="65894"/>
                    <a:pt x="21078" y="78429"/>
                    <a:pt x="21078" y="78429"/>
                  </a:cubicBezTo>
                  <a:cubicBezTo>
                    <a:pt x="21730" y="78647"/>
                    <a:pt x="22330" y="78725"/>
                    <a:pt x="22856" y="78725"/>
                  </a:cubicBezTo>
                  <a:cubicBezTo>
                    <a:pt x="24209" y="78725"/>
                    <a:pt x="25071" y="78207"/>
                    <a:pt x="25071" y="78207"/>
                  </a:cubicBezTo>
                  <a:cubicBezTo>
                    <a:pt x="25071" y="78207"/>
                    <a:pt x="26846" y="62344"/>
                    <a:pt x="26181" y="56798"/>
                  </a:cubicBezTo>
                  <a:cubicBezTo>
                    <a:pt x="25404" y="51251"/>
                    <a:pt x="25515" y="48811"/>
                    <a:pt x="25515" y="48811"/>
                  </a:cubicBezTo>
                  <a:cubicBezTo>
                    <a:pt x="25515" y="48811"/>
                    <a:pt x="26402" y="40380"/>
                    <a:pt x="27068" y="33280"/>
                  </a:cubicBezTo>
                  <a:cubicBezTo>
                    <a:pt x="28177" y="22631"/>
                    <a:pt x="30174" y="20301"/>
                    <a:pt x="28954" y="13867"/>
                  </a:cubicBezTo>
                  <a:cubicBezTo>
                    <a:pt x="27955" y="8320"/>
                    <a:pt x="24295" y="4105"/>
                    <a:pt x="22631" y="1"/>
                  </a:cubicBez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4212863" y="3607347"/>
              <a:ext cx="153000" cy="354314"/>
            </a:xfrm>
            <a:custGeom>
              <a:avLst/>
              <a:gdLst/>
              <a:ahLst/>
              <a:cxnLst/>
              <a:rect l="l" t="t" r="r" b="b"/>
              <a:pathLst>
                <a:path w="10539" h="24406" extrusionOk="0">
                  <a:moveTo>
                    <a:pt x="10539" y="0"/>
                  </a:moveTo>
                  <a:cubicBezTo>
                    <a:pt x="7211" y="3550"/>
                    <a:pt x="1110" y="4216"/>
                    <a:pt x="1110" y="4216"/>
                  </a:cubicBezTo>
                  <a:lnTo>
                    <a:pt x="333" y="9651"/>
                  </a:lnTo>
                  <a:cubicBezTo>
                    <a:pt x="1" y="14089"/>
                    <a:pt x="666" y="19302"/>
                    <a:pt x="555" y="24405"/>
                  </a:cubicBezTo>
                  <a:cubicBezTo>
                    <a:pt x="555" y="24405"/>
                    <a:pt x="1775" y="11204"/>
                    <a:pt x="3439" y="8986"/>
                  </a:cubicBezTo>
                  <a:cubicBezTo>
                    <a:pt x="4992" y="6767"/>
                    <a:pt x="9430" y="2995"/>
                    <a:pt x="10539" y="0"/>
                  </a:cubicBezTo>
                  <a:close/>
                </a:path>
              </a:pathLst>
            </a:custGeom>
            <a:solidFill>
              <a:srgbClr val="597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8"/>
            <p:cNvSpPr/>
            <p:nvPr/>
          </p:nvSpPr>
          <p:spPr>
            <a:xfrm>
              <a:off x="4064697" y="2561578"/>
              <a:ext cx="288289" cy="440461"/>
            </a:xfrm>
            <a:custGeom>
              <a:avLst/>
              <a:gdLst/>
              <a:ahLst/>
              <a:cxnLst/>
              <a:rect l="l" t="t" r="r" b="b"/>
              <a:pathLst>
                <a:path w="19858" h="30340" extrusionOk="0">
                  <a:moveTo>
                    <a:pt x="9565" y="1"/>
                  </a:moveTo>
                  <a:cubicBezTo>
                    <a:pt x="5131" y="1"/>
                    <a:pt x="1938" y="3211"/>
                    <a:pt x="999" y="7695"/>
                  </a:cubicBezTo>
                  <a:cubicBezTo>
                    <a:pt x="556" y="10024"/>
                    <a:pt x="1" y="14794"/>
                    <a:pt x="1443" y="18566"/>
                  </a:cubicBezTo>
                  <a:cubicBezTo>
                    <a:pt x="2193" y="20603"/>
                    <a:pt x="2944" y="22122"/>
                    <a:pt x="4695" y="22122"/>
                  </a:cubicBezTo>
                  <a:cubicBezTo>
                    <a:pt x="4756" y="22122"/>
                    <a:pt x="4818" y="22120"/>
                    <a:pt x="4882" y="22116"/>
                  </a:cubicBezTo>
                  <a:cubicBezTo>
                    <a:pt x="5326" y="22116"/>
                    <a:pt x="5991" y="22005"/>
                    <a:pt x="6879" y="21783"/>
                  </a:cubicBezTo>
                  <a:cubicBezTo>
                    <a:pt x="6879" y="22449"/>
                    <a:pt x="6990" y="23558"/>
                    <a:pt x="6990" y="24445"/>
                  </a:cubicBezTo>
                  <a:cubicBezTo>
                    <a:pt x="6879" y="25444"/>
                    <a:pt x="7100" y="25888"/>
                    <a:pt x="5215" y="26997"/>
                  </a:cubicBezTo>
                  <a:cubicBezTo>
                    <a:pt x="3414" y="28162"/>
                    <a:pt x="7582" y="30340"/>
                    <a:pt x="10570" y="30340"/>
                  </a:cubicBezTo>
                  <a:cubicBezTo>
                    <a:pt x="10711" y="30340"/>
                    <a:pt x="10848" y="30335"/>
                    <a:pt x="10983" y="30325"/>
                  </a:cubicBezTo>
                  <a:cubicBezTo>
                    <a:pt x="14089" y="29992"/>
                    <a:pt x="17417" y="28217"/>
                    <a:pt x="18415" y="26220"/>
                  </a:cubicBezTo>
                  <a:cubicBezTo>
                    <a:pt x="19414" y="24113"/>
                    <a:pt x="19857" y="23558"/>
                    <a:pt x="18083" y="23447"/>
                  </a:cubicBezTo>
                  <a:cubicBezTo>
                    <a:pt x="17244" y="23396"/>
                    <a:pt x="16580" y="23386"/>
                    <a:pt x="16051" y="23386"/>
                  </a:cubicBezTo>
                  <a:cubicBezTo>
                    <a:pt x="15703" y="23386"/>
                    <a:pt x="15413" y="23391"/>
                    <a:pt x="15170" y="23391"/>
                  </a:cubicBezTo>
                  <a:cubicBezTo>
                    <a:pt x="14169" y="23391"/>
                    <a:pt x="13963" y="23317"/>
                    <a:pt x="13756" y="22560"/>
                  </a:cubicBezTo>
                  <a:cubicBezTo>
                    <a:pt x="13645" y="22005"/>
                    <a:pt x="13534" y="18788"/>
                    <a:pt x="13534" y="18788"/>
                  </a:cubicBezTo>
                  <a:cubicBezTo>
                    <a:pt x="13756" y="18455"/>
                    <a:pt x="14422" y="17457"/>
                    <a:pt x="14422" y="17457"/>
                  </a:cubicBezTo>
                  <a:cubicBezTo>
                    <a:pt x="16751" y="16015"/>
                    <a:pt x="18526" y="13463"/>
                    <a:pt x="18859" y="10468"/>
                  </a:cubicBezTo>
                  <a:cubicBezTo>
                    <a:pt x="19414" y="5254"/>
                    <a:pt x="15642" y="595"/>
                    <a:pt x="10428" y="41"/>
                  </a:cubicBezTo>
                  <a:cubicBezTo>
                    <a:pt x="10136" y="14"/>
                    <a:pt x="9848" y="1"/>
                    <a:pt x="956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4114245" y="2787616"/>
              <a:ext cx="238740" cy="214423"/>
            </a:xfrm>
            <a:custGeom>
              <a:avLst/>
              <a:gdLst/>
              <a:ahLst/>
              <a:cxnLst/>
              <a:rect l="l" t="t" r="r" b="b"/>
              <a:pathLst>
                <a:path w="16445" h="14770" extrusionOk="0">
                  <a:moveTo>
                    <a:pt x="4353" y="1"/>
                  </a:moveTo>
                  <a:cubicBezTo>
                    <a:pt x="4353" y="1"/>
                    <a:pt x="4131" y="3994"/>
                    <a:pt x="3022" y="4882"/>
                  </a:cubicBezTo>
                  <a:cubicBezTo>
                    <a:pt x="2023" y="5880"/>
                    <a:pt x="692" y="6435"/>
                    <a:pt x="581" y="6435"/>
                  </a:cubicBezTo>
                  <a:cubicBezTo>
                    <a:pt x="914" y="6546"/>
                    <a:pt x="1136" y="6546"/>
                    <a:pt x="1469" y="6546"/>
                  </a:cubicBezTo>
                  <a:cubicBezTo>
                    <a:pt x="1913" y="6546"/>
                    <a:pt x="2578" y="6435"/>
                    <a:pt x="3466" y="6213"/>
                  </a:cubicBezTo>
                  <a:cubicBezTo>
                    <a:pt x="3466" y="6879"/>
                    <a:pt x="3577" y="7988"/>
                    <a:pt x="3577" y="8875"/>
                  </a:cubicBezTo>
                  <a:cubicBezTo>
                    <a:pt x="3466" y="9874"/>
                    <a:pt x="3687" y="10318"/>
                    <a:pt x="1802" y="11427"/>
                  </a:cubicBezTo>
                  <a:cubicBezTo>
                    <a:pt x="1" y="12592"/>
                    <a:pt x="4169" y="14770"/>
                    <a:pt x="7157" y="14770"/>
                  </a:cubicBezTo>
                  <a:cubicBezTo>
                    <a:pt x="7298" y="14770"/>
                    <a:pt x="7435" y="14765"/>
                    <a:pt x="7570" y="14755"/>
                  </a:cubicBezTo>
                  <a:cubicBezTo>
                    <a:pt x="10676" y="14422"/>
                    <a:pt x="14004" y="12647"/>
                    <a:pt x="15002" y="10650"/>
                  </a:cubicBezTo>
                  <a:cubicBezTo>
                    <a:pt x="16001" y="8543"/>
                    <a:pt x="16444" y="7988"/>
                    <a:pt x="14670" y="7877"/>
                  </a:cubicBezTo>
                  <a:cubicBezTo>
                    <a:pt x="13831" y="7826"/>
                    <a:pt x="13167" y="7816"/>
                    <a:pt x="12638" y="7816"/>
                  </a:cubicBezTo>
                  <a:cubicBezTo>
                    <a:pt x="12290" y="7816"/>
                    <a:pt x="12000" y="7821"/>
                    <a:pt x="11757" y="7821"/>
                  </a:cubicBezTo>
                  <a:cubicBezTo>
                    <a:pt x="10756" y="7821"/>
                    <a:pt x="10550" y="7747"/>
                    <a:pt x="10343" y="6990"/>
                  </a:cubicBezTo>
                  <a:cubicBezTo>
                    <a:pt x="10232" y="6435"/>
                    <a:pt x="10011" y="3218"/>
                    <a:pt x="10011" y="3218"/>
                  </a:cubicBezTo>
                  <a:cubicBezTo>
                    <a:pt x="10343" y="2885"/>
                    <a:pt x="11009" y="1887"/>
                    <a:pt x="11009" y="1887"/>
                  </a:cubicBezTo>
                  <a:cubicBezTo>
                    <a:pt x="11342" y="1665"/>
                    <a:pt x="11674" y="1443"/>
                    <a:pt x="12118" y="1110"/>
                  </a:cubicBezTo>
                  <a:lnTo>
                    <a:pt x="12118" y="1110"/>
                  </a:lnTo>
                  <a:lnTo>
                    <a:pt x="8901" y="1221"/>
                  </a:lnTo>
                  <a:lnTo>
                    <a:pt x="5462" y="1221"/>
                  </a:lnTo>
                  <a:lnTo>
                    <a:pt x="4353"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8"/>
            <p:cNvSpPr/>
            <p:nvPr/>
          </p:nvSpPr>
          <p:spPr>
            <a:xfrm>
              <a:off x="4092077" y="2561404"/>
              <a:ext cx="254463" cy="285385"/>
            </a:xfrm>
            <a:custGeom>
              <a:avLst/>
              <a:gdLst/>
              <a:ahLst/>
              <a:cxnLst/>
              <a:rect l="l" t="t" r="r" b="b"/>
              <a:pathLst>
                <a:path w="17528" h="19658" extrusionOk="0">
                  <a:moveTo>
                    <a:pt x="7516" y="1"/>
                  </a:moveTo>
                  <a:cubicBezTo>
                    <a:pt x="4508" y="1"/>
                    <a:pt x="1494" y="1371"/>
                    <a:pt x="1" y="5155"/>
                  </a:cubicBezTo>
                  <a:cubicBezTo>
                    <a:pt x="1" y="5155"/>
                    <a:pt x="223" y="5710"/>
                    <a:pt x="1110" y="5821"/>
                  </a:cubicBezTo>
                  <a:cubicBezTo>
                    <a:pt x="1110" y="5821"/>
                    <a:pt x="888" y="6930"/>
                    <a:pt x="1665" y="7818"/>
                  </a:cubicBezTo>
                  <a:cubicBezTo>
                    <a:pt x="2219" y="8372"/>
                    <a:pt x="2774" y="9371"/>
                    <a:pt x="2774" y="10480"/>
                  </a:cubicBezTo>
                  <a:cubicBezTo>
                    <a:pt x="2885" y="11368"/>
                    <a:pt x="2774" y="12699"/>
                    <a:pt x="2996" y="13586"/>
                  </a:cubicBezTo>
                  <a:cubicBezTo>
                    <a:pt x="3277" y="14619"/>
                    <a:pt x="4194" y="14698"/>
                    <a:pt x="4470" y="14698"/>
                  </a:cubicBezTo>
                  <a:cubicBezTo>
                    <a:pt x="4520" y="14698"/>
                    <a:pt x="4549" y="14695"/>
                    <a:pt x="4549" y="14695"/>
                  </a:cubicBezTo>
                  <a:cubicBezTo>
                    <a:pt x="4549" y="14695"/>
                    <a:pt x="4660" y="12810"/>
                    <a:pt x="4882" y="10924"/>
                  </a:cubicBezTo>
                  <a:cubicBezTo>
                    <a:pt x="5174" y="10222"/>
                    <a:pt x="5961" y="9797"/>
                    <a:pt x="6704" y="9797"/>
                  </a:cubicBezTo>
                  <a:cubicBezTo>
                    <a:pt x="7369" y="9797"/>
                    <a:pt x="8000" y="10138"/>
                    <a:pt x="8210" y="10924"/>
                  </a:cubicBezTo>
                  <a:cubicBezTo>
                    <a:pt x="8653" y="12477"/>
                    <a:pt x="8210" y="13475"/>
                    <a:pt x="7655" y="14585"/>
                  </a:cubicBezTo>
                  <a:cubicBezTo>
                    <a:pt x="7389" y="15295"/>
                    <a:pt x="6838" y="15650"/>
                    <a:pt x="6288" y="15650"/>
                  </a:cubicBezTo>
                  <a:cubicBezTo>
                    <a:pt x="6151" y="15650"/>
                    <a:pt x="6013" y="15627"/>
                    <a:pt x="5880" y="15583"/>
                  </a:cubicBezTo>
                  <a:lnTo>
                    <a:pt x="5880" y="15583"/>
                  </a:lnTo>
                  <a:cubicBezTo>
                    <a:pt x="5880" y="17802"/>
                    <a:pt x="6767" y="18911"/>
                    <a:pt x="8764" y="19466"/>
                  </a:cubicBezTo>
                  <a:cubicBezTo>
                    <a:pt x="9283" y="19602"/>
                    <a:pt x="9688" y="19658"/>
                    <a:pt x="10018" y="19658"/>
                  </a:cubicBezTo>
                  <a:cubicBezTo>
                    <a:pt x="11028" y="19658"/>
                    <a:pt x="11340" y="19134"/>
                    <a:pt x="12092" y="18800"/>
                  </a:cubicBezTo>
                  <a:cubicBezTo>
                    <a:pt x="12758" y="18467"/>
                    <a:pt x="13534" y="17802"/>
                    <a:pt x="13534" y="17802"/>
                  </a:cubicBezTo>
                  <a:cubicBezTo>
                    <a:pt x="15864" y="15583"/>
                    <a:pt x="16640" y="13475"/>
                    <a:pt x="16973" y="10480"/>
                  </a:cubicBezTo>
                  <a:cubicBezTo>
                    <a:pt x="17528" y="5266"/>
                    <a:pt x="13756" y="607"/>
                    <a:pt x="8542" y="53"/>
                  </a:cubicBezTo>
                  <a:cubicBezTo>
                    <a:pt x="8202" y="18"/>
                    <a:pt x="7859" y="1"/>
                    <a:pt x="7516" y="1"/>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8"/>
            <p:cNvSpPr/>
            <p:nvPr/>
          </p:nvSpPr>
          <p:spPr>
            <a:xfrm>
              <a:off x="3972903" y="2899546"/>
              <a:ext cx="418728" cy="465649"/>
            </a:xfrm>
            <a:custGeom>
              <a:avLst/>
              <a:gdLst/>
              <a:ahLst/>
              <a:cxnLst/>
              <a:rect l="l" t="t" r="r" b="b"/>
              <a:pathLst>
                <a:path w="28843" h="32075" extrusionOk="0">
                  <a:moveTo>
                    <a:pt x="22922" y="1"/>
                  </a:moveTo>
                  <a:cubicBezTo>
                    <a:pt x="21993" y="1"/>
                    <a:pt x="21133" y="56"/>
                    <a:pt x="20745" y="56"/>
                  </a:cubicBezTo>
                  <a:cubicBezTo>
                    <a:pt x="21410" y="944"/>
                    <a:pt x="21521" y="2053"/>
                    <a:pt x="18859" y="2608"/>
                  </a:cubicBezTo>
                  <a:cubicBezTo>
                    <a:pt x="18027" y="2829"/>
                    <a:pt x="17257" y="2913"/>
                    <a:pt x="16571" y="2913"/>
                  </a:cubicBezTo>
                  <a:cubicBezTo>
                    <a:pt x="14512" y="2913"/>
                    <a:pt x="13202" y="2164"/>
                    <a:pt x="13202" y="2164"/>
                  </a:cubicBezTo>
                  <a:cubicBezTo>
                    <a:pt x="13202" y="2164"/>
                    <a:pt x="9652" y="3717"/>
                    <a:pt x="7211" y="5381"/>
                  </a:cubicBezTo>
                  <a:cubicBezTo>
                    <a:pt x="1332" y="9485"/>
                    <a:pt x="1" y="16474"/>
                    <a:pt x="5880" y="18915"/>
                  </a:cubicBezTo>
                  <a:cubicBezTo>
                    <a:pt x="6213" y="21577"/>
                    <a:pt x="6657" y="28455"/>
                    <a:pt x="6768" y="30008"/>
                  </a:cubicBezTo>
                  <a:cubicBezTo>
                    <a:pt x="8832" y="31430"/>
                    <a:pt x="11787" y="32074"/>
                    <a:pt x="14701" y="32074"/>
                  </a:cubicBezTo>
                  <a:cubicBezTo>
                    <a:pt x="18834" y="32074"/>
                    <a:pt x="22883" y="30778"/>
                    <a:pt x="24184" y="28566"/>
                  </a:cubicBezTo>
                  <a:cubicBezTo>
                    <a:pt x="24295" y="27345"/>
                    <a:pt x="24517" y="25238"/>
                    <a:pt x="24627" y="24905"/>
                  </a:cubicBezTo>
                  <a:cubicBezTo>
                    <a:pt x="26957" y="16030"/>
                    <a:pt x="28843" y="13701"/>
                    <a:pt x="28177" y="7045"/>
                  </a:cubicBezTo>
                  <a:cubicBezTo>
                    <a:pt x="27734" y="3162"/>
                    <a:pt x="27512" y="1276"/>
                    <a:pt x="25515" y="278"/>
                  </a:cubicBezTo>
                  <a:cubicBezTo>
                    <a:pt x="24849" y="56"/>
                    <a:pt x="23851" y="1"/>
                    <a:pt x="22922"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4177440" y="2697433"/>
              <a:ext cx="161057" cy="436222"/>
            </a:xfrm>
            <a:custGeom>
              <a:avLst/>
              <a:gdLst/>
              <a:ahLst/>
              <a:cxnLst/>
              <a:rect l="l" t="t" r="r" b="b"/>
              <a:pathLst>
                <a:path w="11094" h="30048" extrusionOk="0">
                  <a:moveTo>
                    <a:pt x="11093" y="1"/>
                  </a:moveTo>
                  <a:cubicBezTo>
                    <a:pt x="11093" y="1"/>
                    <a:pt x="6323" y="5658"/>
                    <a:pt x="2884" y="6768"/>
                  </a:cubicBezTo>
                  <a:cubicBezTo>
                    <a:pt x="2237" y="7010"/>
                    <a:pt x="1733" y="7102"/>
                    <a:pt x="1343" y="7102"/>
                  </a:cubicBezTo>
                  <a:cubicBezTo>
                    <a:pt x="127" y="7102"/>
                    <a:pt x="0" y="6213"/>
                    <a:pt x="0" y="6213"/>
                  </a:cubicBezTo>
                  <a:lnTo>
                    <a:pt x="0" y="29398"/>
                  </a:lnTo>
                  <a:cubicBezTo>
                    <a:pt x="0" y="29398"/>
                    <a:pt x="953" y="30048"/>
                    <a:pt x="2697" y="30048"/>
                  </a:cubicBezTo>
                  <a:cubicBezTo>
                    <a:pt x="3744" y="30048"/>
                    <a:pt x="5075" y="29814"/>
                    <a:pt x="6656" y="29065"/>
                  </a:cubicBezTo>
                  <a:cubicBezTo>
                    <a:pt x="10871" y="27068"/>
                    <a:pt x="11093" y="25848"/>
                    <a:pt x="11093" y="23629"/>
                  </a:cubicBezTo>
                  <a:lnTo>
                    <a:pt x="11093" y="1"/>
                  </a:ln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3460784" y="2950285"/>
              <a:ext cx="721491" cy="509172"/>
            </a:xfrm>
            <a:custGeom>
              <a:avLst/>
              <a:gdLst/>
              <a:ahLst/>
              <a:cxnLst/>
              <a:rect l="l" t="t" r="r" b="b"/>
              <a:pathLst>
                <a:path w="49698" h="35073" extrusionOk="0">
                  <a:moveTo>
                    <a:pt x="46058" y="0"/>
                  </a:moveTo>
                  <a:cubicBezTo>
                    <a:pt x="44590" y="0"/>
                    <a:pt x="43036" y="986"/>
                    <a:pt x="41822" y="3328"/>
                  </a:cubicBezTo>
                  <a:cubicBezTo>
                    <a:pt x="40491" y="5768"/>
                    <a:pt x="36164" y="12535"/>
                    <a:pt x="32282" y="16973"/>
                  </a:cubicBezTo>
                  <a:cubicBezTo>
                    <a:pt x="30507" y="18969"/>
                    <a:pt x="25737" y="23074"/>
                    <a:pt x="21410" y="25182"/>
                  </a:cubicBezTo>
                  <a:cubicBezTo>
                    <a:pt x="18103" y="26738"/>
                    <a:pt x="15990" y="27441"/>
                    <a:pt x="14622" y="27441"/>
                  </a:cubicBezTo>
                  <a:cubicBezTo>
                    <a:pt x="14430" y="27441"/>
                    <a:pt x="14253" y="27427"/>
                    <a:pt x="14089" y="27400"/>
                  </a:cubicBezTo>
                  <a:cubicBezTo>
                    <a:pt x="12647" y="27178"/>
                    <a:pt x="11759" y="26846"/>
                    <a:pt x="10428" y="26180"/>
                  </a:cubicBezTo>
                  <a:cubicBezTo>
                    <a:pt x="8875" y="25403"/>
                    <a:pt x="7655" y="25514"/>
                    <a:pt x="6546" y="25071"/>
                  </a:cubicBezTo>
                  <a:cubicBezTo>
                    <a:pt x="5851" y="24793"/>
                    <a:pt x="5591" y="24558"/>
                    <a:pt x="5385" y="24558"/>
                  </a:cubicBezTo>
                  <a:cubicBezTo>
                    <a:pt x="5262" y="24558"/>
                    <a:pt x="5158" y="24642"/>
                    <a:pt x="4993" y="24849"/>
                  </a:cubicBezTo>
                  <a:cubicBezTo>
                    <a:pt x="4660" y="25403"/>
                    <a:pt x="5325" y="26513"/>
                    <a:pt x="6324" y="27067"/>
                  </a:cubicBezTo>
                  <a:cubicBezTo>
                    <a:pt x="7433" y="27733"/>
                    <a:pt x="8210" y="27622"/>
                    <a:pt x="8431" y="27844"/>
                  </a:cubicBezTo>
                  <a:cubicBezTo>
                    <a:pt x="8522" y="28025"/>
                    <a:pt x="7873" y="28206"/>
                    <a:pt x="6907" y="28206"/>
                  </a:cubicBezTo>
                  <a:cubicBezTo>
                    <a:pt x="6690" y="28206"/>
                    <a:pt x="6457" y="28197"/>
                    <a:pt x="6213" y="28177"/>
                  </a:cubicBezTo>
                  <a:cubicBezTo>
                    <a:pt x="4216" y="28066"/>
                    <a:pt x="3107" y="27511"/>
                    <a:pt x="2108" y="27289"/>
                  </a:cubicBezTo>
                  <a:cubicBezTo>
                    <a:pt x="1988" y="27265"/>
                    <a:pt x="1880" y="27254"/>
                    <a:pt x="1784" y="27254"/>
                  </a:cubicBezTo>
                  <a:cubicBezTo>
                    <a:pt x="1002" y="27254"/>
                    <a:pt x="1023" y="27991"/>
                    <a:pt x="1221" y="28288"/>
                  </a:cubicBezTo>
                  <a:cubicBezTo>
                    <a:pt x="1554" y="28731"/>
                    <a:pt x="2108" y="29286"/>
                    <a:pt x="3551" y="29730"/>
                  </a:cubicBezTo>
                  <a:cubicBezTo>
                    <a:pt x="5104" y="30284"/>
                    <a:pt x="6878" y="30617"/>
                    <a:pt x="6878" y="30617"/>
                  </a:cubicBezTo>
                  <a:cubicBezTo>
                    <a:pt x="6878" y="30617"/>
                    <a:pt x="6385" y="30667"/>
                    <a:pt x="5597" y="30667"/>
                  </a:cubicBezTo>
                  <a:cubicBezTo>
                    <a:pt x="5202" y="30667"/>
                    <a:pt x="4734" y="30654"/>
                    <a:pt x="4216" y="30617"/>
                  </a:cubicBezTo>
                  <a:cubicBezTo>
                    <a:pt x="2441" y="30395"/>
                    <a:pt x="1776" y="30173"/>
                    <a:pt x="888" y="30063"/>
                  </a:cubicBezTo>
                  <a:cubicBezTo>
                    <a:pt x="1" y="30063"/>
                    <a:pt x="334" y="31505"/>
                    <a:pt x="1221" y="31948"/>
                  </a:cubicBezTo>
                  <a:cubicBezTo>
                    <a:pt x="1997" y="32170"/>
                    <a:pt x="3107" y="32503"/>
                    <a:pt x="4216" y="32614"/>
                  </a:cubicBezTo>
                  <a:cubicBezTo>
                    <a:pt x="5436" y="32836"/>
                    <a:pt x="7322" y="32836"/>
                    <a:pt x="7322" y="32836"/>
                  </a:cubicBezTo>
                  <a:cubicBezTo>
                    <a:pt x="6468" y="33037"/>
                    <a:pt x="5704" y="33101"/>
                    <a:pt x="5053" y="33101"/>
                  </a:cubicBezTo>
                  <a:cubicBezTo>
                    <a:pt x="4266" y="33101"/>
                    <a:pt x="3642" y="33007"/>
                    <a:pt x="3218" y="32947"/>
                  </a:cubicBezTo>
                  <a:cubicBezTo>
                    <a:pt x="2330" y="32947"/>
                    <a:pt x="1887" y="33169"/>
                    <a:pt x="1997" y="33723"/>
                  </a:cubicBezTo>
                  <a:cubicBezTo>
                    <a:pt x="2108" y="34056"/>
                    <a:pt x="2663" y="34500"/>
                    <a:pt x="4549" y="34944"/>
                  </a:cubicBezTo>
                  <a:cubicBezTo>
                    <a:pt x="5042" y="35031"/>
                    <a:pt x="5588" y="35072"/>
                    <a:pt x="6165" y="35072"/>
                  </a:cubicBezTo>
                  <a:cubicBezTo>
                    <a:pt x="7796" y="35072"/>
                    <a:pt x="9677" y="34741"/>
                    <a:pt x="11316" y="34167"/>
                  </a:cubicBezTo>
                  <a:cubicBezTo>
                    <a:pt x="13423" y="33390"/>
                    <a:pt x="14200" y="32947"/>
                    <a:pt x="15420" y="32614"/>
                  </a:cubicBezTo>
                  <a:cubicBezTo>
                    <a:pt x="19636" y="31727"/>
                    <a:pt x="21078" y="31172"/>
                    <a:pt x="24960" y="29286"/>
                  </a:cubicBezTo>
                  <a:cubicBezTo>
                    <a:pt x="30618" y="26624"/>
                    <a:pt x="34167" y="23407"/>
                    <a:pt x="36386" y="21299"/>
                  </a:cubicBezTo>
                  <a:cubicBezTo>
                    <a:pt x="40934" y="16862"/>
                    <a:pt x="44928" y="10982"/>
                    <a:pt x="47257" y="6989"/>
                  </a:cubicBezTo>
                  <a:cubicBezTo>
                    <a:pt x="49698" y="2995"/>
                    <a:pt x="49365" y="888"/>
                    <a:pt x="47257" y="222"/>
                  </a:cubicBezTo>
                  <a:cubicBezTo>
                    <a:pt x="46870" y="77"/>
                    <a:pt x="46468" y="0"/>
                    <a:pt x="46058"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2" name="Google Shape;4182;p58"/>
          <p:cNvSpPr txBox="1">
            <a:spLocks noGrp="1"/>
          </p:cNvSpPr>
          <p:nvPr>
            <p:ph type="title"/>
          </p:nvPr>
        </p:nvSpPr>
        <p:spPr>
          <a:xfrm>
            <a:off x="1251125" y="799303"/>
            <a:ext cx="2855100" cy="62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330,000</a:t>
            </a:r>
            <a:endParaRPr/>
          </a:p>
        </p:txBody>
      </p:sp>
      <p:sp>
        <p:nvSpPr>
          <p:cNvPr id="4183" name="Google Shape;4183;p58"/>
          <p:cNvSpPr/>
          <p:nvPr/>
        </p:nvSpPr>
        <p:spPr>
          <a:xfrm>
            <a:off x="789100" y="992378"/>
            <a:ext cx="398100" cy="3984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8"/>
          <p:cNvSpPr/>
          <p:nvPr/>
        </p:nvSpPr>
        <p:spPr>
          <a:xfrm>
            <a:off x="1506962" y="2291010"/>
            <a:ext cx="398100" cy="3984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8"/>
          <p:cNvSpPr/>
          <p:nvPr/>
        </p:nvSpPr>
        <p:spPr>
          <a:xfrm>
            <a:off x="2224825" y="3596697"/>
            <a:ext cx="398100" cy="3984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txBox="1">
            <a:spLocks noGrp="1"/>
          </p:cNvSpPr>
          <p:nvPr>
            <p:ph type="subTitle" idx="5"/>
          </p:nvPr>
        </p:nvSpPr>
        <p:spPr>
          <a:xfrm>
            <a:off x="1961425" y="2748672"/>
            <a:ext cx="3345000" cy="2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Jupiter’s rotation period</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190"/>
        <p:cNvGrpSpPr/>
        <p:nvPr/>
      </p:nvGrpSpPr>
      <p:grpSpPr>
        <a:xfrm>
          <a:off x="0" y="0"/>
          <a:ext cx="0" cy="0"/>
          <a:chOff x="0" y="0"/>
          <a:chExt cx="0" cy="0"/>
        </a:xfrm>
      </p:grpSpPr>
      <p:sp>
        <p:nvSpPr>
          <p:cNvPr id="4191" name="Google Shape;4191;p59"/>
          <p:cNvSpPr txBox="1">
            <a:spLocks noGrp="1"/>
          </p:cNvSpPr>
          <p:nvPr>
            <p:ph type="title" idx="2"/>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PERCENTAGES</a:t>
            </a:r>
            <a:endParaRPr/>
          </a:p>
        </p:txBody>
      </p:sp>
      <p:sp>
        <p:nvSpPr>
          <p:cNvPr id="4192" name="Google Shape;4192;p59"/>
          <p:cNvSpPr txBox="1">
            <a:spLocks noGrp="1"/>
          </p:cNvSpPr>
          <p:nvPr>
            <p:ph type="title" idx="5"/>
          </p:nvPr>
        </p:nvSpPr>
        <p:spPr>
          <a:xfrm>
            <a:off x="1451989" y="3675375"/>
            <a:ext cx="3008100" cy="3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25%</a:t>
            </a:r>
            <a:endParaRPr/>
          </a:p>
        </p:txBody>
      </p:sp>
      <p:sp>
        <p:nvSpPr>
          <p:cNvPr id="4193" name="Google Shape;4193;p59"/>
          <p:cNvSpPr txBox="1">
            <a:spLocks noGrp="1"/>
          </p:cNvSpPr>
          <p:nvPr>
            <p:ph type="subTitle" idx="6"/>
          </p:nvPr>
        </p:nvSpPr>
        <p:spPr>
          <a:xfrm>
            <a:off x="1451989" y="4077303"/>
            <a:ext cx="3008100" cy="3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cold planet</a:t>
            </a:r>
            <a:endParaRPr/>
          </a:p>
        </p:txBody>
      </p:sp>
      <p:grpSp>
        <p:nvGrpSpPr>
          <p:cNvPr id="4194" name="Google Shape;4194;p59"/>
          <p:cNvGrpSpPr/>
          <p:nvPr/>
        </p:nvGrpSpPr>
        <p:grpSpPr>
          <a:xfrm>
            <a:off x="5055737" y="1014280"/>
            <a:ext cx="3375048" cy="3630356"/>
            <a:chOff x="1447000" y="357200"/>
            <a:chExt cx="4666825" cy="5019850"/>
          </a:xfrm>
        </p:grpSpPr>
        <p:sp>
          <p:nvSpPr>
            <p:cNvPr id="4195" name="Google Shape;4195;p59"/>
            <p:cNvSpPr/>
            <p:nvPr/>
          </p:nvSpPr>
          <p:spPr>
            <a:xfrm>
              <a:off x="1447000" y="2761350"/>
              <a:ext cx="4553400" cy="2615700"/>
            </a:xfrm>
            <a:custGeom>
              <a:avLst/>
              <a:gdLst/>
              <a:ahLst/>
              <a:cxnLst/>
              <a:rect l="l" t="t" r="r" b="b"/>
              <a:pathLst>
                <a:path w="182136" h="104628" extrusionOk="0">
                  <a:moveTo>
                    <a:pt x="121897" y="0"/>
                  </a:moveTo>
                  <a:cubicBezTo>
                    <a:pt x="120701" y="0"/>
                    <a:pt x="119518" y="247"/>
                    <a:pt x="118630" y="740"/>
                  </a:cubicBezTo>
                  <a:lnTo>
                    <a:pt x="1775" y="68190"/>
                  </a:lnTo>
                  <a:cubicBezTo>
                    <a:pt x="0" y="69275"/>
                    <a:pt x="0" y="70951"/>
                    <a:pt x="1775" y="72036"/>
                  </a:cubicBezTo>
                  <a:lnTo>
                    <a:pt x="56899" y="103888"/>
                  </a:lnTo>
                  <a:cubicBezTo>
                    <a:pt x="57836" y="104381"/>
                    <a:pt x="59019" y="104627"/>
                    <a:pt x="60203" y="104627"/>
                  </a:cubicBezTo>
                  <a:cubicBezTo>
                    <a:pt x="61386" y="104627"/>
                    <a:pt x="62569" y="104381"/>
                    <a:pt x="63506" y="103888"/>
                  </a:cubicBezTo>
                  <a:lnTo>
                    <a:pt x="180361" y="36437"/>
                  </a:lnTo>
                  <a:cubicBezTo>
                    <a:pt x="182136" y="35352"/>
                    <a:pt x="182136" y="33676"/>
                    <a:pt x="180262" y="32591"/>
                  </a:cubicBezTo>
                  <a:lnTo>
                    <a:pt x="125237" y="740"/>
                  </a:lnTo>
                  <a:cubicBezTo>
                    <a:pt x="124300" y="247"/>
                    <a:pt x="123092" y="0"/>
                    <a:pt x="121897"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9"/>
            <p:cNvSpPr/>
            <p:nvPr/>
          </p:nvSpPr>
          <p:spPr>
            <a:xfrm>
              <a:off x="1540675" y="3434250"/>
              <a:ext cx="1161175" cy="608625"/>
            </a:xfrm>
            <a:custGeom>
              <a:avLst/>
              <a:gdLst/>
              <a:ahLst/>
              <a:cxnLst/>
              <a:rect l="l" t="t" r="r" b="b"/>
              <a:pathLst>
                <a:path w="46447" h="24345" extrusionOk="0">
                  <a:moveTo>
                    <a:pt x="33891" y="0"/>
                  </a:moveTo>
                  <a:cubicBezTo>
                    <a:pt x="29202" y="0"/>
                    <a:pt x="23793" y="1354"/>
                    <a:pt x="19427" y="3900"/>
                  </a:cubicBezTo>
                  <a:lnTo>
                    <a:pt x="8875" y="9916"/>
                  </a:lnTo>
                  <a:cubicBezTo>
                    <a:pt x="1775" y="14057"/>
                    <a:pt x="0" y="19777"/>
                    <a:pt x="5030" y="22637"/>
                  </a:cubicBezTo>
                  <a:cubicBezTo>
                    <a:pt x="6992" y="23791"/>
                    <a:pt x="9690" y="24345"/>
                    <a:pt x="12679" y="24345"/>
                  </a:cubicBezTo>
                  <a:cubicBezTo>
                    <a:pt x="17350" y="24345"/>
                    <a:pt x="22729" y="22993"/>
                    <a:pt x="27119" y="20467"/>
                  </a:cubicBezTo>
                  <a:lnTo>
                    <a:pt x="37571" y="14353"/>
                  </a:lnTo>
                  <a:cubicBezTo>
                    <a:pt x="44770" y="10211"/>
                    <a:pt x="46447" y="4492"/>
                    <a:pt x="41417" y="1632"/>
                  </a:cubicBezTo>
                  <a:cubicBezTo>
                    <a:pt x="39481" y="531"/>
                    <a:pt x="36827" y="0"/>
                    <a:pt x="33891"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9"/>
            <p:cNvSpPr/>
            <p:nvPr/>
          </p:nvSpPr>
          <p:spPr>
            <a:xfrm>
              <a:off x="2065775" y="3455325"/>
              <a:ext cx="103575" cy="228675"/>
            </a:xfrm>
            <a:custGeom>
              <a:avLst/>
              <a:gdLst/>
              <a:ahLst/>
              <a:cxnLst/>
              <a:rect l="l" t="t" r="r" b="b"/>
              <a:pathLst>
                <a:path w="4143" h="9147" extrusionOk="0">
                  <a:moveTo>
                    <a:pt x="494" y="0"/>
                  </a:moveTo>
                  <a:cubicBezTo>
                    <a:pt x="1" y="1381"/>
                    <a:pt x="592" y="2466"/>
                    <a:pt x="987" y="3649"/>
                  </a:cubicBezTo>
                  <a:cubicBezTo>
                    <a:pt x="1776" y="5917"/>
                    <a:pt x="1579" y="8974"/>
                    <a:pt x="1579" y="8974"/>
                  </a:cubicBezTo>
                  <a:cubicBezTo>
                    <a:pt x="1677" y="9073"/>
                    <a:pt x="1948" y="9147"/>
                    <a:pt x="2232" y="9147"/>
                  </a:cubicBezTo>
                  <a:cubicBezTo>
                    <a:pt x="2515" y="9147"/>
                    <a:pt x="2811" y="9073"/>
                    <a:pt x="2959" y="8875"/>
                  </a:cubicBezTo>
                  <a:cubicBezTo>
                    <a:pt x="2959" y="8875"/>
                    <a:pt x="2868" y="4219"/>
                    <a:pt x="4003" y="4219"/>
                  </a:cubicBezTo>
                  <a:cubicBezTo>
                    <a:pt x="4048" y="4219"/>
                    <a:pt x="4094" y="4226"/>
                    <a:pt x="4142" y="4241"/>
                  </a:cubicBezTo>
                  <a:lnTo>
                    <a:pt x="494" y="0"/>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9"/>
            <p:cNvSpPr/>
            <p:nvPr/>
          </p:nvSpPr>
          <p:spPr>
            <a:xfrm>
              <a:off x="2073175" y="3115100"/>
              <a:ext cx="337775" cy="622750"/>
            </a:xfrm>
            <a:custGeom>
              <a:avLst/>
              <a:gdLst/>
              <a:ahLst/>
              <a:cxnLst/>
              <a:rect l="l" t="t" r="r" b="b"/>
              <a:pathLst>
                <a:path w="13511" h="24910" extrusionOk="0">
                  <a:moveTo>
                    <a:pt x="2269" y="1"/>
                  </a:moveTo>
                  <a:lnTo>
                    <a:pt x="2367" y="7988"/>
                  </a:lnTo>
                  <a:cubicBezTo>
                    <a:pt x="2367" y="9270"/>
                    <a:pt x="2269" y="9566"/>
                    <a:pt x="1973" y="10454"/>
                  </a:cubicBezTo>
                  <a:cubicBezTo>
                    <a:pt x="1677" y="11144"/>
                    <a:pt x="987" y="12820"/>
                    <a:pt x="789" y="13609"/>
                  </a:cubicBezTo>
                  <a:cubicBezTo>
                    <a:pt x="494" y="14497"/>
                    <a:pt x="1" y="15483"/>
                    <a:pt x="1578" y="16765"/>
                  </a:cubicBezTo>
                  <a:cubicBezTo>
                    <a:pt x="3058" y="17948"/>
                    <a:pt x="3945" y="18639"/>
                    <a:pt x="4931" y="19921"/>
                  </a:cubicBezTo>
                  <a:cubicBezTo>
                    <a:pt x="5917" y="21104"/>
                    <a:pt x="5917" y="22780"/>
                    <a:pt x="7495" y="24161"/>
                  </a:cubicBezTo>
                  <a:cubicBezTo>
                    <a:pt x="8087" y="24716"/>
                    <a:pt x="8886" y="24910"/>
                    <a:pt x="9681" y="24910"/>
                  </a:cubicBezTo>
                  <a:cubicBezTo>
                    <a:pt x="11005" y="24910"/>
                    <a:pt x="12315" y="24370"/>
                    <a:pt x="12623" y="24062"/>
                  </a:cubicBezTo>
                  <a:cubicBezTo>
                    <a:pt x="13510" y="23372"/>
                    <a:pt x="13215" y="22682"/>
                    <a:pt x="11538" y="21400"/>
                  </a:cubicBezTo>
                  <a:cubicBezTo>
                    <a:pt x="10059" y="19427"/>
                    <a:pt x="7889" y="13018"/>
                    <a:pt x="7495" y="11539"/>
                  </a:cubicBezTo>
                  <a:cubicBezTo>
                    <a:pt x="7298" y="10848"/>
                    <a:pt x="6805" y="9566"/>
                    <a:pt x="6805" y="8383"/>
                  </a:cubicBezTo>
                  <a:cubicBezTo>
                    <a:pt x="6903" y="6213"/>
                    <a:pt x="7594" y="1"/>
                    <a:pt x="759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9"/>
            <p:cNvSpPr/>
            <p:nvPr/>
          </p:nvSpPr>
          <p:spPr>
            <a:xfrm>
              <a:off x="2073175" y="3376425"/>
              <a:ext cx="387075" cy="418800"/>
            </a:xfrm>
            <a:custGeom>
              <a:avLst/>
              <a:gdLst/>
              <a:ahLst/>
              <a:cxnLst/>
              <a:rect l="l" t="t" r="r" b="b"/>
              <a:pathLst>
                <a:path w="15483" h="16752" extrusionOk="0">
                  <a:moveTo>
                    <a:pt x="1874" y="1"/>
                  </a:moveTo>
                  <a:cubicBezTo>
                    <a:pt x="1578" y="1"/>
                    <a:pt x="1381" y="198"/>
                    <a:pt x="1184" y="987"/>
                  </a:cubicBezTo>
                  <a:cubicBezTo>
                    <a:pt x="691" y="2663"/>
                    <a:pt x="99" y="2663"/>
                    <a:pt x="99" y="3847"/>
                  </a:cubicBezTo>
                  <a:cubicBezTo>
                    <a:pt x="1" y="5129"/>
                    <a:pt x="888" y="6115"/>
                    <a:pt x="1776" y="6706"/>
                  </a:cubicBezTo>
                  <a:cubicBezTo>
                    <a:pt x="3255" y="7693"/>
                    <a:pt x="3649" y="8087"/>
                    <a:pt x="4339" y="9566"/>
                  </a:cubicBezTo>
                  <a:cubicBezTo>
                    <a:pt x="5128" y="11243"/>
                    <a:pt x="4931" y="13116"/>
                    <a:pt x="5523" y="14595"/>
                  </a:cubicBezTo>
                  <a:cubicBezTo>
                    <a:pt x="7071" y="15821"/>
                    <a:pt x="8661" y="16751"/>
                    <a:pt x="10625" y="16751"/>
                  </a:cubicBezTo>
                  <a:cubicBezTo>
                    <a:pt x="11663" y="16751"/>
                    <a:pt x="12806" y="16491"/>
                    <a:pt x="14102" y="15877"/>
                  </a:cubicBezTo>
                  <a:cubicBezTo>
                    <a:pt x="14891" y="14004"/>
                    <a:pt x="15483" y="13116"/>
                    <a:pt x="11440" y="10947"/>
                  </a:cubicBezTo>
                  <a:lnTo>
                    <a:pt x="11440" y="10947"/>
                  </a:lnTo>
                  <a:cubicBezTo>
                    <a:pt x="12228" y="11736"/>
                    <a:pt x="12524" y="12229"/>
                    <a:pt x="11242" y="12623"/>
                  </a:cubicBezTo>
                  <a:cubicBezTo>
                    <a:pt x="10381" y="12826"/>
                    <a:pt x="9695" y="12944"/>
                    <a:pt x="9135" y="12944"/>
                  </a:cubicBezTo>
                  <a:cubicBezTo>
                    <a:pt x="7515" y="12944"/>
                    <a:pt x="6946" y="11956"/>
                    <a:pt x="6213" y="9172"/>
                  </a:cubicBezTo>
                  <a:cubicBezTo>
                    <a:pt x="5523" y="6213"/>
                    <a:pt x="4833" y="4142"/>
                    <a:pt x="3551" y="3058"/>
                  </a:cubicBezTo>
                  <a:cubicBezTo>
                    <a:pt x="2071" y="1677"/>
                    <a:pt x="1973" y="987"/>
                    <a:pt x="1874"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9"/>
            <p:cNvSpPr/>
            <p:nvPr/>
          </p:nvSpPr>
          <p:spPr>
            <a:xfrm>
              <a:off x="1819250" y="3507100"/>
              <a:ext cx="221900" cy="408400"/>
            </a:xfrm>
            <a:custGeom>
              <a:avLst/>
              <a:gdLst/>
              <a:ahLst/>
              <a:cxnLst/>
              <a:rect l="l" t="t" r="r" b="b"/>
              <a:pathLst>
                <a:path w="8876" h="16336" extrusionOk="0">
                  <a:moveTo>
                    <a:pt x="5720" y="0"/>
                  </a:moveTo>
                  <a:lnTo>
                    <a:pt x="1283" y="99"/>
                  </a:lnTo>
                  <a:cubicBezTo>
                    <a:pt x="987" y="986"/>
                    <a:pt x="296" y="1972"/>
                    <a:pt x="494" y="4241"/>
                  </a:cubicBezTo>
                  <a:cubicBezTo>
                    <a:pt x="691" y="6607"/>
                    <a:pt x="1184" y="6114"/>
                    <a:pt x="1085" y="9270"/>
                  </a:cubicBezTo>
                  <a:cubicBezTo>
                    <a:pt x="987" y="11143"/>
                    <a:pt x="1" y="13609"/>
                    <a:pt x="987" y="15088"/>
                  </a:cubicBezTo>
                  <a:cubicBezTo>
                    <a:pt x="1924" y="15973"/>
                    <a:pt x="3659" y="16336"/>
                    <a:pt x="5233" y="16336"/>
                  </a:cubicBezTo>
                  <a:cubicBezTo>
                    <a:pt x="6639" y="16336"/>
                    <a:pt x="7917" y="16046"/>
                    <a:pt x="8383" y="15581"/>
                  </a:cubicBezTo>
                  <a:cubicBezTo>
                    <a:pt x="8580" y="14792"/>
                    <a:pt x="8876" y="14003"/>
                    <a:pt x="8678" y="13214"/>
                  </a:cubicBezTo>
                  <a:cubicBezTo>
                    <a:pt x="8580" y="12623"/>
                    <a:pt x="7495" y="11932"/>
                    <a:pt x="7396" y="11242"/>
                  </a:cubicBezTo>
                  <a:cubicBezTo>
                    <a:pt x="7199" y="10749"/>
                    <a:pt x="7101" y="10157"/>
                    <a:pt x="6903" y="9270"/>
                  </a:cubicBezTo>
                  <a:cubicBezTo>
                    <a:pt x="6312" y="6509"/>
                    <a:pt x="5720" y="0"/>
                    <a:pt x="5720"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9"/>
            <p:cNvSpPr/>
            <p:nvPr/>
          </p:nvSpPr>
          <p:spPr>
            <a:xfrm>
              <a:off x="1843900" y="3369025"/>
              <a:ext cx="145475" cy="446250"/>
            </a:xfrm>
            <a:custGeom>
              <a:avLst/>
              <a:gdLst/>
              <a:ahLst/>
              <a:cxnLst/>
              <a:rect l="l" t="t" r="r" b="b"/>
              <a:pathLst>
                <a:path w="5819" h="17850" extrusionOk="0">
                  <a:moveTo>
                    <a:pt x="4833" y="1"/>
                  </a:moveTo>
                  <a:lnTo>
                    <a:pt x="395" y="100"/>
                  </a:lnTo>
                  <a:cubicBezTo>
                    <a:pt x="395" y="100"/>
                    <a:pt x="691" y="3354"/>
                    <a:pt x="297" y="5622"/>
                  </a:cubicBezTo>
                  <a:cubicBezTo>
                    <a:pt x="1" y="7791"/>
                    <a:pt x="99" y="8975"/>
                    <a:pt x="790" y="11045"/>
                  </a:cubicBezTo>
                  <a:cubicBezTo>
                    <a:pt x="1480" y="13018"/>
                    <a:pt x="987" y="14793"/>
                    <a:pt x="1184" y="16272"/>
                  </a:cubicBezTo>
                  <a:cubicBezTo>
                    <a:pt x="1283" y="16864"/>
                    <a:pt x="1480" y="17357"/>
                    <a:pt x="1776" y="17455"/>
                  </a:cubicBezTo>
                  <a:cubicBezTo>
                    <a:pt x="1776" y="17455"/>
                    <a:pt x="2959" y="17850"/>
                    <a:pt x="3945" y="17850"/>
                  </a:cubicBezTo>
                  <a:cubicBezTo>
                    <a:pt x="5326" y="17751"/>
                    <a:pt x="5720" y="17159"/>
                    <a:pt x="5720" y="17159"/>
                  </a:cubicBezTo>
                  <a:cubicBezTo>
                    <a:pt x="5819" y="16765"/>
                    <a:pt x="5720" y="16371"/>
                    <a:pt x="5523" y="15384"/>
                  </a:cubicBezTo>
                  <a:cubicBezTo>
                    <a:pt x="5128" y="13412"/>
                    <a:pt x="4734" y="7495"/>
                    <a:pt x="4734" y="5523"/>
                  </a:cubicBezTo>
                  <a:cubicBezTo>
                    <a:pt x="4734" y="3650"/>
                    <a:pt x="4833" y="1"/>
                    <a:pt x="4833"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9"/>
            <p:cNvSpPr/>
            <p:nvPr/>
          </p:nvSpPr>
          <p:spPr>
            <a:xfrm>
              <a:off x="1703375" y="357200"/>
              <a:ext cx="653325" cy="921475"/>
            </a:xfrm>
            <a:custGeom>
              <a:avLst/>
              <a:gdLst/>
              <a:ahLst/>
              <a:cxnLst/>
              <a:rect l="l" t="t" r="r" b="b"/>
              <a:pathLst>
                <a:path w="26133" h="36859" extrusionOk="0">
                  <a:moveTo>
                    <a:pt x="13117" y="1"/>
                  </a:moveTo>
                  <a:cubicBezTo>
                    <a:pt x="10460" y="1"/>
                    <a:pt x="7141" y="1202"/>
                    <a:pt x="5622" y="5000"/>
                  </a:cubicBezTo>
                  <a:cubicBezTo>
                    <a:pt x="4636" y="7465"/>
                    <a:pt x="4833" y="13776"/>
                    <a:pt x="4044" y="17720"/>
                  </a:cubicBezTo>
                  <a:cubicBezTo>
                    <a:pt x="3255" y="21665"/>
                    <a:pt x="1381" y="23933"/>
                    <a:pt x="691" y="27187"/>
                  </a:cubicBezTo>
                  <a:cubicBezTo>
                    <a:pt x="1" y="30343"/>
                    <a:pt x="1086" y="35766"/>
                    <a:pt x="8777" y="36654"/>
                  </a:cubicBezTo>
                  <a:cubicBezTo>
                    <a:pt x="9888" y="36795"/>
                    <a:pt x="10960" y="36859"/>
                    <a:pt x="11988" y="36859"/>
                  </a:cubicBezTo>
                  <a:cubicBezTo>
                    <a:pt x="18172" y="36859"/>
                    <a:pt x="22751" y="34528"/>
                    <a:pt x="24358" y="32414"/>
                  </a:cubicBezTo>
                  <a:cubicBezTo>
                    <a:pt x="26133" y="29948"/>
                    <a:pt x="26133" y="24722"/>
                    <a:pt x="24259" y="21961"/>
                  </a:cubicBezTo>
                  <a:cubicBezTo>
                    <a:pt x="22386" y="19101"/>
                    <a:pt x="20906" y="16833"/>
                    <a:pt x="21005" y="13184"/>
                  </a:cubicBezTo>
                  <a:lnTo>
                    <a:pt x="16863" y="1252"/>
                  </a:lnTo>
                  <a:cubicBezTo>
                    <a:pt x="16462" y="569"/>
                    <a:pt x="14946" y="1"/>
                    <a:pt x="13117" y="1"/>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9"/>
            <p:cNvSpPr/>
            <p:nvPr/>
          </p:nvSpPr>
          <p:spPr>
            <a:xfrm>
              <a:off x="2102750" y="890325"/>
              <a:ext cx="1121750" cy="795300"/>
            </a:xfrm>
            <a:custGeom>
              <a:avLst/>
              <a:gdLst/>
              <a:ahLst/>
              <a:cxnLst/>
              <a:rect l="l" t="t" r="r" b="b"/>
              <a:pathLst>
                <a:path w="44870" h="31812" extrusionOk="0">
                  <a:moveTo>
                    <a:pt x="3369" y="0"/>
                  </a:moveTo>
                  <a:cubicBezTo>
                    <a:pt x="3134" y="0"/>
                    <a:pt x="2899" y="16"/>
                    <a:pt x="2663" y="44"/>
                  </a:cubicBezTo>
                  <a:cubicBezTo>
                    <a:pt x="790" y="241"/>
                    <a:pt x="1" y="1326"/>
                    <a:pt x="1973" y="4876"/>
                  </a:cubicBezTo>
                  <a:cubicBezTo>
                    <a:pt x="3847" y="8426"/>
                    <a:pt x="7890" y="14639"/>
                    <a:pt x="11736" y="18583"/>
                  </a:cubicBezTo>
                  <a:cubicBezTo>
                    <a:pt x="13511" y="20555"/>
                    <a:pt x="16568" y="23415"/>
                    <a:pt x="21400" y="25880"/>
                  </a:cubicBezTo>
                  <a:cubicBezTo>
                    <a:pt x="24851" y="27655"/>
                    <a:pt x="27809" y="28642"/>
                    <a:pt x="31458" y="29529"/>
                  </a:cubicBezTo>
                  <a:cubicBezTo>
                    <a:pt x="32444" y="29825"/>
                    <a:pt x="33134" y="30219"/>
                    <a:pt x="35008" y="30910"/>
                  </a:cubicBezTo>
                  <a:cubicBezTo>
                    <a:pt x="36403" y="31497"/>
                    <a:pt x="38017" y="31811"/>
                    <a:pt x="39442" y="31811"/>
                  </a:cubicBezTo>
                  <a:cubicBezTo>
                    <a:pt x="39931" y="31811"/>
                    <a:pt x="40398" y="31774"/>
                    <a:pt x="40826" y="31698"/>
                  </a:cubicBezTo>
                  <a:cubicBezTo>
                    <a:pt x="42503" y="31501"/>
                    <a:pt x="42996" y="31107"/>
                    <a:pt x="43094" y="30712"/>
                  </a:cubicBezTo>
                  <a:cubicBezTo>
                    <a:pt x="43180" y="30370"/>
                    <a:pt x="42968" y="30102"/>
                    <a:pt x="42394" y="30102"/>
                  </a:cubicBezTo>
                  <a:cubicBezTo>
                    <a:pt x="42307" y="30102"/>
                    <a:pt x="42212" y="30108"/>
                    <a:pt x="42108" y="30121"/>
                  </a:cubicBezTo>
                  <a:cubicBezTo>
                    <a:pt x="41714" y="30121"/>
                    <a:pt x="41221" y="30170"/>
                    <a:pt x="40617" y="30170"/>
                  </a:cubicBezTo>
                  <a:cubicBezTo>
                    <a:pt x="40013" y="30170"/>
                    <a:pt x="39298" y="30121"/>
                    <a:pt x="38459" y="29923"/>
                  </a:cubicBezTo>
                  <a:cubicBezTo>
                    <a:pt x="38459" y="29923"/>
                    <a:pt x="40136" y="29923"/>
                    <a:pt x="41221" y="29825"/>
                  </a:cubicBezTo>
                  <a:cubicBezTo>
                    <a:pt x="42207" y="29726"/>
                    <a:pt x="43094" y="29430"/>
                    <a:pt x="43784" y="29233"/>
                  </a:cubicBezTo>
                  <a:cubicBezTo>
                    <a:pt x="44573" y="28937"/>
                    <a:pt x="44869" y="27655"/>
                    <a:pt x="44080" y="27655"/>
                  </a:cubicBezTo>
                  <a:cubicBezTo>
                    <a:pt x="43390" y="27655"/>
                    <a:pt x="42798" y="27951"/>
                    <a:pt x="41221" y="28050"/>
                  </a:cubicBezTo>
                  <a:cubicBezTo>
                    <a:pt x="40964" y="28070"/>
                    <a:pt x="40716" y="28077"/>
                    <a:pt x="40482" y="28077"/>
                  </a:cubicBezTo>
                  <a:cubicBezTo>
                    <a:pt x="39548" y="28077"/>
                    <a:pt x="38854" y="27951"/>
                    <a:pt x="38854" y="27951"/>
                  </a:cubicBezTo>
                  <a:cubicBezTo>
                    <a:pt x="38854" y="27951"/>
                    <a:pt x="40530" y="27754"/>
                    <a:pt x="41812" y="27261"/>
                  </a:cubicBezTo>
                  <a:cubicBezTo>
                    <a:pt x="43094" y="26867"/>
                    <a:pt x="43587" y="26373"/>
                    <a:pt x="43883" y="26078"/>
                  </a:cubicBezTo>
                  <a:cubicBezTo>
                    <a:pt x="44147" y="25814"/>
                    <a:pt x="44097" y="25159"/>
                    <a:pt x="43385" y="25159"/>
                  </a:cubicBezTo>
                  <a:cubicBezTo>
                    <a:pt x="43298" y="25159"/>
                    <a:pt x="43202" y="25169"/>
                    <a:pt x="43094" y="25190"/>
                  </a:cubicBezTo>
                  <a:cubicBezTo>
                    <a:pt x="42305" y="25289"/>
                    <a:pt x="41221" y="25880"/>
                    <a:pt x="39544" y="25880"/>
                  </a:cubicBezTo>
                  <a:cubicBezTo>
                    <a:pt x="38361" y="25880"/>
                    <a:pt x="37473" y="25683"/>
                    <a:pt x="37671" y="25486"/>
                  </a:cubicBezTo>
                  <a:cubicBezTo>
                    <a:pt x="37769" y="25387"/>
                    <a:pt x="38558" y="25387"/>
                    <a:pt x="39446" y="24894"/>
                  </a:cubicBezTo>
                  <a:cubicBezTo>
                    <a:pt x="40333" y="24401"/>
                    <a:pt x="40925" y="23415"/>
                    <a:pt x="40629" y="22922"/>
                  </a:cubicBezTo>
                  <a:cubicBezTo>
                    <a:pt x="40561" y="22753"/>
                    <a:pt x="40505" y="22688"/>
                    <a:pt x="40421" y="22688"/>
                  </a:cubicBezTo>
                  <a:cubicBezTo>
                    <a:pt x="40259" y="22688"/>
                    <a:pt x="39995" y="22925"/>
                    <a:pt x="39347" y="23119"/>
                  </a:cubicBezTo>
                  <a:cubicBezTo>
                    <a:pt x="38361" y="23514"/>
                    <a:pt x="37375" y="23415"/>
                    <a:pt x="35994" y="24007"/>
                  </a:cubicBezTo>
                  <a:cubicBezTo>
                    <a:pt x="34811" y="24500"/>
                    <a:pt x="34022" y="24796"/>
                    <a:pt x="32740" y="24993"/>
                  </a:cubicBezTo>
                  <a:cubicBezTo>
                    <a:pt x="32659" y="25006"/>
                    <a:pt x="32566" y="25013"/>
                    <a:pt x="32463" y="25013"/>
                  </a:cubicBezTo>
                  <a:cubicBezTo>
                    <a:pt x="31058" y="25013"/>
                    <a:pt x="27685" y="23800"/>
                    <a:pt x="24654" y="22330"/>
                  </a:cubicBezTo>
                  <a:cubicBezTo>
                    <a:pt x="20907" y="20457"/>
                    <a:pt x="16864" y="16710"/>
                    <a:pt x="15384" y="14934"/>
                  </a:cubicBezTo>
                  <a:cubicBezTo>
                    <a:pt x="12130" y="10990"/>
                    <a:pt x="8482" y="4975"/>
                    <a:pt x="7397" y="2805"/>
                  </a:cubicBezTo>
                  <a:cubicBezTo>
                    <a:pt x="6210" y="601"/>
                    <a:pt x="4805" y="0"/>
                    <a:pt x="336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9"/>
            <p:cNvSpPr/>
            <p:nvPr/>
          </p:nvSpPr>
          <p:spPr>
            <a:xfrm>
              <a:off x="2122475" y="370675"/>
              <a:ext cx="202175" cy="350675"/>
            </a:xfrm>
            <a:custGeom>
              <a:avLst/>
              <a:gdLst/>
              <a:ahLst/>
              <a:cxnLst/>
              <a:rect l="l" t="t" r="r" b="b"/>
              <a:pathLst>
                <a:path w="8087" h="14027" extrusionOk="0">
                  <a:moveTo>
                    <a:pt x="2342" y="1"/>
                  </a:moveTo>
                  <a:cubicBezTo>
                    <a:pt x="913" y="1"/>
                    <a:pt x="1" y="812"/>
                    <a:pt x="1" y="812"/>
                  </a:cubicBezTo>
                  <a:cubicBezTo>
                    <a:pt x="1" y="812"/>
                    <a:pt x="2448" y="14026"/>
                    <a:pt x="3831" y="14026"/>
                  </a:cubicBezTo>
                  <a:cubicBezTo>
                    <a:pt x="3836" y="14026"/>
                    <a:pt x="3842" y="14026"/>
                    <a:pt x="3847" y="14026"/>
                  </a:cubicBezTo>
                  <a:cubicBezTo>
                    <a:pt x="5326" y="13927"/>
                    <a:pt x="7002" y="11659"/>
                    <a:pt x="7495" y="9884"/>
                  </a:cubicBezTo>
                  <a:cubicBezTo>
                    <a:pt x="7988" y="8011"/>
                    <a:pt x="8087" y="3869"/>
                    <a:pt x="6016" y="1798"/>
                  </a:cubicBezTo>
                  <a:cubicBezTo>
                    <a:pt x="4626" y="408"/>
                    <a:pt x="3354" y="1"/>
                    <a:pt x="2342" y="1"/>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9"/>
            <p:cNvSpPr/>
            <p:nvPr/>
          </p:nvSpPr>
          <p:spPr>
            <a:xfrm>
              <a:off x="1737900" y="1788775"/>
              <a:ext cx="641000" cy="1659725"/>
            </a:xfrm>
            <a:custGeom>
              <a:avLst/>
              <a:gdLst/>
              <a:ahLst/>
              <a:cxnLst/>
              <a:rect l="l" t="t" r="r" b="b"/>
              <a:pathLst>
                <a:path w="25640" h="66389" extrusionOk="0">
                  <a:moveTo>
                    <a:pt x="23569" y="1"/>
                  </a:moveTo>
                  <a:lnTo>
                    <a:pt x="1578" y="1184"/>
                  </a:lnTo>
                  <a:cubicBezTo>
                    <a:pt x="0" y="7988"/>
                    <a:pt x="2170" y="18836"/>
                    <a:pt x="2564" y="24457"/>
                  </a:cubicBezTo>
                  <a:cubicBezTo>
                    <a:pt x="2860" y="30077"/>
                    <a:pt x="3452" y="36586"/>
                    <a:pt x="3452" y="36586"/>
                  </a:cubicBezTo>
                  <a:cubicBezTo>
                    <a:pt x="3452" y="36586"/>
                    <a:pt x="1677" y="42502"/>
                    <a:pt x="1775" y="47039"/>
                  </a:cubicBezTo>
                  <a:cubicBezTo>
                    <a:pt x="1874" y="51871"/>
                    <a:pt x="4832" y="65775"/>
                    <a:pt x="4832" y="65775"/>
                  </a:cubicBezTo>
                  <a:cubicBezTo>
                    <a:pt x="4832" y="65775"/>
                    <a:pt x="5621" y="66388"/>
                    <a:pt x="6819" y="66388"/>
                  </a:cubicBezTo>
                  <a:cubicBezTo>
                    <a:pt x="7418" y="66388"/>
                    <a:pt x="8119" y="66235"/>
                    <a:pt x="8875" y="65775"/>
                  </a:cubicBezTo>
                  <a:cubicBezTo>
                    <a:pt x="8875" y="65775"/>
                    <a:pt x="9566" y="53744"/>
                    <a:pt x="10256" y="48222"/>
                  </a:cubicBezTo>
                  <a:cubicBezTo>
                    <a:pt x="10946" y="42404"/>
                    <a:pt x="11143" y="38164"/>
                    <a:pt x="11735" y="34712"/>
                  </a:cubicBezTo>
                  <a:cubicBezTo>
                    <a:pt x="12425" y="30570"/>
                    <a:pt x="14102" y="7890"/>
                    <a:pt x="14102" y="7890"/>
                  </a:cubicBezTo>
                  <a:lnTo>
                    <a:pt x="14299" y="11341"/>
                  </a:lnTo>
                  <a:lnTo>
                    <a:pt x="16370" y="33627"/>
                  </a:lnTo>
                  <a:cubicBezTo>
                    <a:pt x="16370" y="33627"/>
                    <a:pt x="14891" y="36882"/>
                    <a:pt x="14891" y="39446"/>
                  </a:cubicBezTo>
                  <a:cubicBezTo>
                    <a:pt x="14891" y="42996"/>
                    <a:pt x="15680" y="59661"/>
                    <a:pt x="15680" y="59661"/>
                  </a:cubicBezTo>
                  <a:cubicBezTo>
                    <a:pt x="15680" y="59661"/>
                    <a:pt x="16556" y="60318"/>
                    <a:pt x="17871" y="60318"/>
                  </a:cubicBezTo>
                  <a:cubicBezTo>
                    <a:pt x="18528" y="60318"/>
                    <a:pt x="19295" y="60154"/>
                    <a:pt x="20117" y="59661"/>
                  </a:cubicBezTo>
                  <a:cubicBezTo>
                    <a:pt x="20117" y="59661"/>
                    <a:pt x="23667" y="36783"/>
                    <a:pt x="24160" y="34120"/>
                  </a:cubicBezTo>
                  <a:cubicBezTo>
                    <a:pt x="24555" y="31655"/>
                    <a:pt x="25639" y="5918"/>
                    <a:pt x="2356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9"/>
            <p:cNvSpPr/>
            <p:nvPr/>
          </p:nvSpPr>
          <p:spPr>
            <a:xfrm>
              <a:off x="1851300" y="753350"/>
              <a:ext cx="396925" cy="416300"/>
            </a:xfrm>
            <a:custGeom>
              <a:avLst/>
              <a:gdLst/>
              <a:ahLst/>
              <a:cxnLst/>
              <a:rect l="l" t="t" r="r" b="b"/>
              <a:pathLst>
                <a:path w="15877" h="16652" extrusionOk="0">
                  <a:moveTo>
                    <a:pt x="3649" y="1"/>
                  </a:moveTo>
                  <a:cubicBezTo>
                    <a:pt x="3649" y="1"/>
                    <a:pt x="4044" y="6411"/>
                    <a:pt x="3945" y="6904"/>
                  </a:cubicBezTo>
                  <a:cubicBezTo>
                    <a:pt x="3846" y="7397"/>
                    <a:pt x="1381" y="7791"/>
                    <a:pt x="691" y="8383"/>
                  </a:cubicBezTo>
                  <a:cubicBezTo>
                    <a:pt x="1" y="8975"/>
                    <a:pt x="4241" y="15483"/>
                    <a:pt x="6312" y="16469"/>
                  </a:cubicBezTo>
                  <a:cubicBezTo>
                    <a:pt x="6615" y="16593"/>
                    <a:pt x="7003" y="16652"/>
                    <a:pt x="7448" y="16652"/>
                  </a:cubicBezTo>
                  <a:cubicBezTo>
                    <a:pt x="10184" y="16652"/>
                    <a:pt x="15058" y="14436"/>
                    <a:pt x="15483" y="11637"/>
                  </a:cubicBezTo>
                  <a:cubicBezTo>
                    <a:pt x="15877" y="8679"/>
                    <a:pt x="13609" y="6312"/>
                    <a:pt x="12721" y="5523"/>
                  </a:cubicBezTo>
                  <a:cubicBezTo>
                    <a:pt x="12426" y="5474"/>
                    <a:pt x="12031" y="5474"/>
                    <a:pt x="11674" y="5474"/>
                  </a:cubicBezTo>
                  <a:cubicBezTo>
                    <a:pt x="11316" y="5474"/>
                    <a:pt x="10996" y="5474"/>
                    <a:pt x="10848" y="5425"/>
                  </a:cubicBezTo>
                  <a:lnTo>
                    <a:pt x="10651" y="2368"/>
                  </a:lnTo>
                  <a:cubicBezTo>
                    <a:pt x="7791" y="1381"/>
                    <a:pt x="3649" y="1"/>
                    <a:pt x="364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9"/>
            <p:cNvSpPr/>
            <p:nvPr/>
          </p:nvSpPr>
          <p:spPr>
            <a:xfrm>
              <a:off x="1789675" y="888950"/>
              <a:ext cx="638525" cy="609050"/>
            </a:xfrm>
            <a:custGeom>
              <a:avLst/>
              <a:gdLst/>
              <a:ahLst/>
              <a:cxnLst/>
              <a:rect l="l" t="t" r="r" b="b"/>
              <a:pathLst>
                <a:path w="25541" h="24362" extrusionOk="0">
                  <a:moveTo>
                    <a:pt x="13806" y="1"/>
                  </a:moveTo>
                  <a:cubicBezTo>
                    <a:pt x="13806" y="1"/>
                    <a:pt x="16764" y="7495"/>
                    <a:pt x="15186" y="8185"/>
                  </a:cubicBezTo>
                  <a:cubicBezTo>
                    <a:pt x="15013" y="8261"/>
                    <a:pt x="14821" y="8296"/>
                    <a:pt x="14611" y="8296"/>
                  </a:cubicBezTo>
                  <a:cubicBezTo>
                    <a:pt x="12081" y="8296"/>
                    <a:pt x="7139" y="3164"/>
                    <a:pt x="5227" y="2071"/>
                  </a:cubicBezTo>
                  <a:cubicBezTo>
                    <a:pt x="3452" y="2367"/>
                    <a:pt x="1381" y="3353"/>
                    <a:pt x="1085" y="4339"/>
                  </a:cubicBezTo>
                  <a:cubicBezTo>
                    <a:pt x="789" y="5523"/>
                    <a:pt x="0" y="10946"/>
                    <a:pt x="1578" y="15088"/>
                  </a:cubicBezTo>
                  <a:cubicBezTo>
                    <a:pt x="3156" y="19230"/>
                    <a:pt x="4931" y="21991"/>
                    <a:pt x="5917" y="23766"/>
                  </a:cubicBezTo>
                  <a:cubicBezTo>
                    <a:pt x="5917" y="23766"/>
                    <a:pt x="7784" y="24361"/>
                    <a:pt x="10469" y="24361"/>
                  </a:cubicBezTo>
                  <a:cubicBezTo>
                    <a:pt x="12910" y="24361"/>
                    <a:pt x="16027" y="23869"/>
                    <a:pt x="19032" y="21991"/>
                  </a:cubicBezTo>
                  <a:cubicBezTo>
                    <a:pt x="19032" y="21991"/>
                    <a:pt x="19624" y="18638"/>
                    <a:pt x="19723" y="16271"/>
                  </a:cubicBezTo>
                  <a:cubicBezTo>
                    <a:pt x="25541" y="11144"/>
                    <a:pt x="20511" y="4931"/>
                    <a:pt x="15581"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9"/>
            <p:cNvSpPr/>
            <p:nvPr/>
          </p:nvSpPr>
          <p:spPr>
            <a:xfrm>
              <a:off x="1942525" y="753350"/>
              <a:ext cx="179975" cy="153025"/>
            </a:xfrm>
            <a:custGeom>
              <a:avLst/>
              <a:gdLst/>
              <a:ahLst/>
              <a:cxnLst/>
              <a:rect l="l" t="t" r="r" b="b"/>
              <a:pathLst>
                <a:path w="7199" h="6121" extrusionOk="0">
                  <a:moveTo>
                    <a:pt x="0" y="1"/>
                  </a:moveTo>
                  <a:lnTo>
                    <a:pt x="0" y="1"/>
                  </a:lnTo>
                  <a:cubicBezTo>
                    <a:pt x="0" y="1"/>
                    <a:pt x="99" y="1184"/>
                    <a:pt x="99" y="1973"/>
                  </a:cubicBezTo>
                  <a:cubicBezTo>
                    <a:pt x="99" y="1973"/>
                    <a:pt x="296" y="4241"/>
                    <a:pt x="3945" y="5918"/>
                  </a:cubicBezTo>
                  <a:cubicBezTo>
                    <a:pt x="4197" y="6026"/>
                    <a:pt x="4673" y="6121"/>
                    <a:pt x="5185" y="6121"/>
                  </a:cubicBezTo>
                  <a:cubicBezTo>
                    <a:pt x="6075" y="6121"/>
                    <a:pt x="7074" y="5834"/>
                    <a:pt x="7199" y="4833"/>
                  </a:cubicBezTo>
                  <a:lnTo>
                    <a:pt x="7100" y="2368"/>
                  </a:lnTo>
                  <a:lnTo>
                    <a:pt x="5029" y="1677"/>
                  </a:lnTo>
                  <a:lnTo>
                    <a:pt x="0"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9"/>
            <p:cNvSpPr/>
            <p:nvPr/>
          </p:nvSpPr>
          <p:spPr>
            <a:xfrm>
              <a:off x="1846375" y="378400"/>
              <a:ext cx="419125" cy="493325"/>
            </a:xfrm>
            <a:custGeom>
              <a:avLst/>
              <a:gdLst/>
              <a:ahLst/>
              <a:cxnLst/>
              <a:rect l="l" t="t" r="r" b="b"/>
              <a:pathLst>
                <a:path w="16765" h="19733" extrusionOk="0">
                  <a:moveTo>
                    <a:pt x="8374" y="1"/>
                  </a:moveTo>
                  <a:cubicBezTo>
                    <a:pt x="8246" y="1"/>
                    <a:pt x="8118" y="4"/>
                    <a:pt x="7988" y="10"/>
                  </a:cubicBezTo>
                  <a:cubicBezTo>
                    <a:pt x="3452" y="306"/>
                    <a:pt x="0" y="4152"/>
                    <a:pt x="296" y="8688"/>
                  </a:cubicBezTo>
                  <a:cubicBezTo>
                    <a:pt x="395" y="11350"/>
                    <a:pt x="1775" y="13618"/>
                    <a:pt x="3846" y="14999"/>
                  </a:cubicBezTo>
                  <a:cubicBezTo>
                    <a:pt x="3846" y="14999"/>
                    <a:pt x="4241" y="16478"/>
                    <a:pt x="4536" y="16774"/>
                  </a:cubicBezTo>
                  <a:cubicBezTo>
                    <a:pt x="6016" y="18549"/>
                    <a:pt x="10059" y="19634"/>
                    <a:pt x="11341" y="19732"/>
                  </a:cubicBezTo>
                  <a:cubicBezTo>
                    <a:pt x="12524" y="19732"/>
                    <a:pt x="13510" y="18647"/>
                    <a:pt x="14595" y="16872"/>
                  </a:cubicBezTo>
                  <a:cubicBezTo>
                    <a:pt x="16764" y="13125"/>
                    <a:pt x="16173" y="9082"/>
                    <a:pt x="15877" y="7011"/>
                  </a:cubicBezTo>
                  <a:cubicBezTo>
                    <a:pt x="15208" y="2996"/>
                    <a:pt x="12407" y="1"/>
                    <a:pt x="837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9"/>
            <p:cNvSpPr/>
            <p:nvPr/>
          </p:nvSpPr>
          <p:spPr>
            <a:xfrm>
              <a:off x="1834050" y="376625"/>
              <a:ext cx="401850" cy="376750"/>
            </a:xfrm>
            <a:custGeom>
              <a:avLst/>
              <a:gdLst/>
              <a:ahLst/>
              <a:cxnLst/>
              <a:rect l="l" t="t" r="r" b="b"/>
              <a:pathLst>
                <a:path w="16074" h="15070" extrusionOk="0">
                  <a:moveTo>
                    <a:pt x="8917" y="1"/>
                  </a:moveTo>
                  <a:cubicBezTo>
                    <a:pt x="8317" y="1"/>
                    <a:pt x="7708" y="61"/>
                    <a:pt x="7100" y="179"/>
                  </a:cubicBezTo>
                  <a:cubicBezTo>
                    <a:pt x="4142" y="771"/>
                    <a:pt x="1874" y="3039"/>
                    <a:pt x="1085" y="5899"/>
                  </a:cubicBezTo>
                  <a:cubicBezTo>
                    <a:pt x="0" y="9745"/>
                    <a:pt x="1578" y="13196"/>
                    <a:pt x="4339" y="15070"/>
                  </a:cubicBezTo>
                  <a:cubicBezTo>
                    <a:pt x="4241" y="14774"/>
                    <a:pt x="2071" y="11618"/>
                    <a:pt x="4339" y="10830"/>
                  </a:cubicBezTo>
                  <a:cubicBezTo>
                    <a:pt x="4339" y="11125"/>
                    <a:pt x="4339" y="12309"/>
                    <a:pt x="4536" y="12999"/>
                  </a:cubicBezTo>
                  <a:cubicBezTo>
                    <a:pt x="4536" y="12999"/>
                    <a:pt x="4553" y="13001"/>
                    <a:pt x="4583" y="13001"/>
                  </a:cubicBezTo>
                  <a:cubicBezTo>
                    <a:pt x="4789" y="13001"/>
                    <a:pt x="5609" y="12925"/>
                    <a:pt x="5522" y="11717"/>
                  </a:cubicBezTo>
                  <a:cubicBezTo>
                    <a:pt x="5522" y="11421"/>
                    <a:pt x="5424" y="10731"/>
                    <a:pt x="5424" y="10435"/>
                  </a:cubicBezTo>
                  <a:cubicBezTo>
                    <a:pt x="5522" y="9449"/>
                    <a:pt x="5424" y="8857"/>
                    <a:pt x="6016" y="7970"/>
                  </a:cubicBezTo>
                  <a:cubicBezTo>
                    <a:pt x="6213" y="7575"/>
                    <a:pt x="6410" y="7181"/>
                    <a:pt x="6509" y="6688"/>
                  </a:cubicBezTo>
                  <a:cubicBezTo>
                    <a:pt x="6903" y="5603"/>
                    <a:pt x="7692" y="4518"/>
                    <a:pt x="8875" y="4223"/>
                  </a:cubicBezTo>
                  <a:cubicBezTo>
                    <a:pt x="9196" y="4106"/>
                    <a:pt x="9550" y="4033"/>
                    <a:pt x="9932" y="4033"/>
                  </a:cubicBezTo>
                  <a:cubicBezTo>
                    <a:pt x="10842" y="4033"/>
                    <a:pt x="11905" y="4451"/>
                    <a:pt x="13017" y="5702"/>
                  </a:cubicBezTo>
                  <a:cubicBezTo>
                    <a:pt x="13910" y="4337"/>
                    <a:pt x="14551" y="3922"/>
                    <a:pt x="15044" y="3922"/>
                  </a:cubicBezTo>
                  <a:cubicBezTo>
                    <a:pt x="15478" y="3922"/>
                    <a:pt x="15797" y="4242"/>
                    <a:pt x="16074" y="4518"/>
                  </a:cubicBezTo>
                  <a:cubicBezTo>
                    <a:pt x="14521" y="1413"/>
                    <a:pt x="11818" y="1"/>
                    <a:pt x="8917" y="1"/>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9"/>
            <p:cNvSpPr/>
            <p:nvPr/>
          </p:nvSpPr>
          <p:spPr>
            <a:xfrm>
              <a:off x="1836500" y="630900"/>
              <a:ext cx="106050" cy="134800"/>
            </a:xfrm>
            <a:custGeom>
              <a:avLst/>
              <a:gdLst/>
              <a:ahLst/>
              <a:cxnLst/>
              <a:rect l="l" t="t" r="r" b="b"/>
              <a:pathLst>
                <a:path w="4242" h="5392" extrusionOk="0">
                  <a:moveTo>
                    <a:pt x="2650" y="1"/>
                  </a:moveTo>
                  <a:cubicBezTo>
                    <a:pt x="2101" y="1"/>
                    <a:pt x="1548" y="211"/>
                    <a:pt x="1184" y="757"/>
                  </a:cubicBezTo>
                  <a:cubicBezTo>
                    <a:pt x="1" y="2631"/>
                    <a:pt x="1776" y="5392"/>
                    <a:pt x="3255" y="5392"/>
                  </a:cubicBezTo>
                  <a:cubicBezTo>
                    <a:pt x="4044" y="5293"/>
                    <a:pt x="4241" y="4899"/>
                    <a:pt x="4241" y="4899"/>
                  </a:cubicBezTo>
                  <a:lnTo>
                    <a:pt x="4241" y="659"/>
                  </a:lnTo>
                  <a:cubicBezTo>
                    <a:pt x="3923" y="287"/>
                    <a:pt x="3289" y="1"/>
                    <a:pt x="265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9"/>
            <p:cNvSpPr/>
            <p:nvPr/>
          </p:nvSpPr>
          <p:spPr>
            <a:xfrm>
              <a:off x="1777350" y="1415450"/>
              <a:ext cx="562100" cy="522650"/>
            </a:xfrm>
            <a:custGeom>
              <a:avLst/>
              <a:gdLst/>
              <a:ahLst/>
              <a:cxnLst/>
              <a:rect l="l" t="t" r="r" b="b"/>
              <a:pathLst>
                <a:path w="22484" h="20906" extrusionOk="0">
                  <a:moveTo>
                    <a:pt x="17033" y="1"/>
                  </a:moveTo>
                  <a:cubicBezTo>
                    <a:pt x="13103" y="1"/>
                    <a:pt x="5917" y="1917"/>
                    <a:pt x="5917" y="1917"/>
                  </a:cubicBezTo>
                  <a:cubicBezTo>
                    <a:pt x="6410" y="2706"/>
                    <a:pt x="6509" y="3889"/>
                    <a:pt x="5029" y="6059"/>
                  </a:cubicBezTo>
                  <a:cubicBezTo>
                    <a:pt x="3550" y="8228"/>
                    <a:pt x="592" y="12567"/>
                    <a:pt x="0" y="16117"/>
                  </a:cubicBezTo>
                  <a:cubicBezTo>
                    <a:pt x="1183" y="17300"/>
                    <a:pt x="2860" y="19864"/>
                    <a:pt x="7988" y="20653"/>
                  </a:cubicBezTo>
                  <a:cubicBezTo>
                    <a:pt x="9065" y="20828"/>
                    <a:pt x="10101" y="20906"/>
                    <a:pt x="11091" y="20906"/>
                  </a:cubicBezTo>
                  <a:cubicBezTo>
                    <a:pt x="16807" y="20906"/>
                    <a:pt x="20971" y="18306"/>
                    <a:pt x="22484" y="16709"/>
                  </a:cubicBezTo>
                  <a:cubicBezTo>
                    <a:pt x="22484" y="16709"/>
                    <a:pt x="22385" y="13652"/>
                    <a:pt x="21103" y="8031"/>
                  </a:cubicBezTo>
                  <a:cubicBezTo>
                    <a:pt x="20314" y="4777"/>
                    <a:pt x="19821" y="3495"/>
                    <a:pt x="19525" y="931"/>
                  </a:cubicBezTo>
                  <a:cubicBezTo>
                    <a:pt x="19447" y="251"/>
                    <a:pt x="18452" y="1"/>
                    <a:pt x="17033"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9"/>
            <p:cNvSpPr/>
            <p:nvPr/>
          </p:nvSpPr>
          <p:spPr>
            <a:xfrm>
              <a:off x="1730500" y="1515125"/>
              <a:ext cx="636075" cy="1937975"/>
            </a:xfrm>
            <a:custGeom>
              <a:avLst/>
              <a:gdLst/>
              <a:ahLst/>
              <a:cxnLst/>
              <a:rect l="l" t="t" r="r" b="b"/>
              <a:pathLst>
                <a:path w="25443" h="77519" extrusionOk="0">
                  <a:moveTo>
                    <a:pt x="21991" y="1"/>
                  </a:moveTo>
                  <a:cubicBezTo>
                    <a:pt x="21991" y="1"/>
                    <a:pt x="19624" y="1283"/>
                    <a:pt x="16173" y="1480"/>
                  </a:cubicBezTo>
                  <a:cubicBezTo>
                    <a:pt x="15893" y="1497"/>
                    <a:pt x="15600" y="1504"/>
                    <a:pt x="15298" y="1504"/>
                  </a:cubicBezTo>
                  <a:cubicBezTo>
                    <a:pt x="11970" y="1504"/>
                    <a:pt x="7495" y="593"/>
                    <a:pt x="7495" y="593"/>
                  </a:cubicBezTo>
                  <a:cubicBezTo>
                    <a:pt x="6608" y="1973"/>
                    <a:pt x="6016" y="3255"/>
                    <a:pt x="4438" y="5425"/>
                  </a:cubicBezTo>
                  <a:cubicBezTo>
                    <a:pt x="2860" y="7495"/>
                    <a:pt x="1" y="12032"/>
                    <a:pt x="691" y="20019"/>
                  </a:cubicBezTo>
                  <a:cubicBezTo>
                    <a:pt x="1184" y="25246"/>
                    <a:pt x="3748" y="47532"/>
                    <a:pt x="3748" y="47532"/>
                  </a:cubicBezTo>
                  <a:cubicBezTo>
                    <a:pt x="3748" y="47532"/>
                    <a:pt x="2367" y="51378"/>
                    <a:pt x="1973" y="56111"/>
                  </a:cubicBezTo>
                  <a:cubicBezTo>
                    <a:pt x="1578" y="60844"/>
                    <a:pt x="4931" y="76819"/>
                    <a:pt x="4931" y="76819"/>
                  </a:cubicBezTo>
                  <a:cubicBezTo>
                    <a:pt x="4931" y="76819"/>
                    <a:pt x="5630" y="77518"/>
                    <a:pt x="7028" y="77518"/>
                  </a:cubicBezTo>
                  <a:cubicBezTo>
                    <a:pt x="7115" y="77518"/>
                    <a:pt x="7205" y="77516"/>
                    <a:pt x="7298" y="77510"/>
                  </a:cubicBezTo>
                  <a:cubicBezTo>
                    <a:pt x="8876" y="77510"/>
                    <a:pt x="9369" y="76721"/>
                    <a:pt x="9369" y="76721"/>
                  </a:cubicBezTo>
                  <a:cubicBezTo>
                    <a:pt x="9369" y="76721"/>
                    <a:pt x="9960" y="67747"/>
                    <a:pt x="10355" y="63211"/>
                  </a:cubicBezTo>
                  <a:cubicBezTo>
                    <a:pt x="10651" y="58576"/>
                    <a:pt x="11439" y="51180"/>
                    <a:pt x="11735" y="49307"/>
                  </a:cubicBezTo>
                  <a:cubicBezTo>
                    <a:pt x="11933" y="47532"/>
                    <a:pt x="12524" y="44278"/>
                    <a:pt x="12820" y="40728"/>
                  </a:cubicBezTo>
                  <a:cubicBezTo>
                    <a:pt x="13116" y="37079"/>
                    <a:pt x="14398" y="18836"/>
                    <a:pt x="14398" y="18836"/>
                  </a:cubicBezTo>
                  <a:lnTo>
                    <a:pt x="14595" y="22287"/>
                  </a:lnTo>
                  <a:cubicBezTo>
                    <a:pt x="14595" y="22287"/>
                    <a:pt x="14792" y="27809"/>
                    <a:pt x="15581" y="34712"/>
                  </a:cubicBezTo>
                  <a:cubicBezTo>
                    <a:pt x="16370" y="41516"/>
                    <a:pt x="16666" y="44573"/>
                    <a:pt x="16666" y="44573"/>
                  </a:cubicBezTo>
                  <a:cubicBezTo>
                    <a:pt x="16666" y="44573"/>
                    <a:pt x="15285" y="47137"/>
                    <a:pt x="15088" y="49011"/>
                  </a:cubicBezTo>
                  <a:cubicBezTo>
                    <a:pt x="14891" y="50885"/>
                    <a:pt x="15976" y="70607"/>
                    <a:pt x="15976" y="70607"/>
                  </a:cubicBezTo>
                  <a:cubicBezTo>
                    <a:pt x="15976" y="70607"/>
                    <a:pt x="16666" y="71692"/>
                    <a:pt x="18441" y="71889"/>
                  </a:cubicBezTo>
                  <a:cubicBezTo>
                    <a:pt x="18694" y="71917"/>
                    <a:pt x="18922" y="71929"/>
                    <a:pt x="19125" y="71929"/>
                  </a:cubicBezTo>
                  <a:cubicBezTo>
                    <a:pt x="20347" y="71929"/>
                    <a:pt x="20709" y="71494"/>
                    <a:pt x="20709" y="71494"/>
                  </a:cubicBezTo>
                  <a:cubicBezTo>
                    <a:pt x="20709" y="71494"/>
                    <a:pt x="23667" y="50885"/>
                    <a:pt x="23963" y="48814"/>
                  </a:cubicBezTo>
                  <a:cubicBezTo>
                    <a:pt x="24358" y="46644"/>
                    <a:pt x="24653" y="45658"/>
                    <a:pt x="25048" y="39051"/>
                  </a:cubicBezTo>
                  <a:cubicBezTo>
                    <a:pt x="25442" y="32346"/>
                    <a:pt x="25245" y="18047"/>
                    <a:pt x="24555" y="12820"/>
                  </a:cubicBezTo>
                  <a:cubicBezTo>
                    <a:pt x="23963" y="7594"/>
                    <a:pt x="21991" y="1"/>
                    <a:pt x="21991" y="1"/>
                  </a:cubicBezTo>
                  <a:close/>
                </a:path>
              </a:pathLst>
            </a:custGeom>
            <a:solidFill>
              <a:srgbClr val="C4D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9"/>
            <p:cNvSpPr/>
            <p:nvPr/>
          </p:nvSpPr>
          <p:spPr>
            <a:xfrm>
              <a:off x="2090425" y="1833150"/>
              <a:ext cx="192325" cy="747025"/>
            </a:xfrm>
            <a:custGeom>
              <a:avLst/>
              <a:gdLst/>
              <a:ahLst/>
              <a:cxnLst/>
              <a:rect l="l" t="t" r="r" b="b"/>
              <a:pathLst>
                <a:path w="7693" h="29881" extrusionOk="0">
                  <a:moveTo>
                    <a:pt x="7693" y="1"/>
                  </a:moveTo>
                  <a:cubicBezTo>
                    <a:pt x="7692" y="1"/>
                    <a:pt x="6904" y="1677"/>
                    <a:pt x="4833" y="3551"/>
                  </a:cubicBezTo>
                  <a:cubicBezTo>
                    <a:pt x="2762" y="5523"/>
                    <a:pt x="1" y="6115"/>
                    <a:pt x="1" y="6115"/>
                  </a:cubicBezTo>
                  <a:lnTo>
                    <a:pt x="198" y="9566"/>
                  </a:lnTo>
                  <a:cubicBezTo>
                    <a:pt x="198" y="9566"/>
                    <a:pt x="395" y="15088"/>
                    <a:pt x="1184" y="21991"/>
                  </a:cubicBezTo>
                  <a:cubicBezTo>
                    <a:pt x="1579" y="25738"/>
                    <a:pt x="1874" y="28302"/>
                    <a:pt x="2072" y="29880"/>
                  </a:cubicBezTo>
                  <a:lnTo>
                    <a:pt x="1874" y="7495"/>
                  </a:lnTo>
                  <a:cubicBezTo>
                    <a:pt x="6903" y="5227"/>
                    <a:pt x="7692" y="1"/>
                    <a:pt x="7693" y="1"/>
                  </a:cubicBezTo>
                  <a:close/>
                </a:path>
              </a:pathLst>
            </a:custGeom>
            <a:solidFill>
              <a:srgbClr val="AA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9"/>
            <p:cNvSpPr/>
            <p:nvPr/>
          </p:nvSpPr>
          <p:spPr>
            <a:xfrm>
              <a:off x="1917875" y="1458425"/>
              <a:ext cx="364875" cy="115900"/>
            </a:xfrm>
            <a:custGeom>
              <a:avLst/>
              <a:gdLst/>
              <a:ahLst/>
              <a:cxnLst/>
              <a:rect l="l" t="t" r="r" b="b"/>
              <a:pathLst>
                <a:path w="14595" h="4636" extrusionOk="0">
                  <a:moveTo>
                    <a:pt x="14003" y="1"/>
                  </a:moveTo>
                  <a:cubicBezTo>
                    <a:pt x="13608" y="691"/>
                    <a:pt x="12425" y="1776"/>
                    <a:pt x="8678" y="2072"/>
                  </a:cubicBezTo>
                  <a:cubicBezTo>
                    <a:pt x="8353" y="2100"/>
                    <a:pt x="8016" y="2113"/>
                    <a:pt x="7671" y="2113"/>
                  </a:cubicBezTo>
                  <a:cubicBezTo>
                    <a:pt x="4453" y="2113"/>
                    <a:pt x="592" y="987"/>
                    <a:pt x="592" y="987"/>
                  </a:cubicBezTo>
                  <a:cubicBezTo>
                    <a:pt x="493" y="1776"/>
                    <a:pt x="0" y="2861"/>
                    <a:pt x="0" y="2861"/>
                  </a:cubicBezTo>
                  <a:cubicBezTo>
                    <a:pt x="493" y="3354"/>
                    <a:pt x="4339" y="4636"/>
                    <a:pt x="7790" y="4636"/>
                  </a:cubicBezTo>
                  <a:cubicBezTo>
                    <a:pt x="10847" y="4636"/>
                    <a:pt x="12918" y="4143"/>
                    <a:pt x="14496" y="2269"/>
                  </a:cubicBezTo>
                  <a:cubicBezTo>
                    <a:pt x="14595" y="1381"/>
                    <a:pt x="14003" y="1"/>
                    <a:pt x="14003" y="1"/>
                  </a:cubicBez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9"/>
            <p:cNvSpPr/>
            <p:nvPr/>
          </p:nvSpPr>
          <p:spPr>
            <a:xfrm>
              <a:off x="1624500" y="972575"/>
              <a:ext cx="368325" cy="1285200"/>
            </a:xfrm>
            <a:custGeom>
              <a:avLst/>
              <a:gdLst/>
              <a:ahLst/>
              <a:cxnLst/>
              <a:rect l="l" t="t" r="r" b="b"/>
              <a:pathLst>
                <a:path w="14733" h="51408" extrusionOk="0">
                  <a:moveTo>
                    <a:pt x="9282" y="1"/>
                  </a:moveTo>
                  <a:cubicBezTo>
                    <a:pt x="8292" y="1"/>
                    <a:pt x="7302" y="855"/>
                    <a:pt x="6311" y="2769"/>
                  </a:cubicBezTo>
                  <a:cubicBezTo>
                    <a:pt x="4635" y="6418"/>
                    <a:pt x="1972" y="13420"/>
                    <a:pt x="986" y="18843"/>
                  </a:cubicBezTo>
                  <a:cubicBezTo>
                    <a:pt x="493" y="21407"/>
                    <a:pt x="0" y="25549"/>
                    <a:pt x="789" y="30972"/>
                  </a:cubicBezTo>
                  <a:cubicBezTo>
                    <a:pt x="1381" y="34720"/>
                    <a:pt x="2367" y="37678"/>
                    <a:pt x="3747" y="41228"/>
                  </a:cubicBezTo>
                  <a:cubicBezTo>
                    <a:pt x="4142" y="42214"/>
                    <a:pt x="4241" y="43003"/>
                    <a:pt x="4734" y="44877"/>
                  </a:cubicBezTo>
                  <a:cubicBezTo>
                    <a:pt x="5227" y="46849"/>
                    <a:pt x="6311" y="48920"/>
                    <a:pt x="7495" y="50103"/>
                  </a:cubicBezTo>
                  <a:cubicBezTo>
                    <a:pt x="8509" y="51117"/>
                    <a:pt x="9089" y="51407"/>
                    <a:pt x="9482" y="51407"/>
                  </a:cubicBezTo>
                  <a:cubicBezTo>
                    <a:pt x="9547" y="51407"/>
                    <a:pt x="9608" y="51399"/>
                    <a:pt x="9664" y="51385"/>
                  </a:cubicBezTo>
                  <a:cubicBezTo>
                    <a:pt x="10059" y="51188"/>
                    <a:pt x="10059" y="50793"/>
                    <a:pt x="9566" y="50202"/>
                  </a:cubicBezTo>
                  <a:cubicBezTo>
                    <a:pt x="9073" y="49610"/>
                    <a:pt x="8185" y="48624"/>
                    <a:pt x="7593" y="47145"/>
                  </a:cubicBezTo>
                  <a:lnTo>
                    <a:pt x="7593" y="47145"/>
                  </a:lnTo>
                  <a:cubicBezTo>
                    <a:pt x="7593" y="47145"/>
                    <a:pt x="8580" y="48525"/>
                    <a:pt x="9270" y="49216"/>
                  </a:cubicBezTo>
                  <a:cubicBezTo>
                    <a:pt x="9960" y="50004"/>
                    <a:pt x="10650" y="50596"/>
                    <a:pt x="11242" y="50991"/>
                  </a:cubicBezTo>
                  <a:cubicBezTo>
                    <a:pt x="11468" y="51132"/>
                    <a:pt x="11727" y="51192"/>
                    <a:pt x="11970" y="51192"/>
                  </a:cubicBezTo>
                  <a:cubicBezTo>
                    <a:pt x="12572" y="51192"/>
                    <a:pt x="13073" y="50821"/>
                    <a:pt x="12721" y="50399"/>
                  </a:cubicBezTo>
                  <a:cubicBezTo>
                    <a:pt x="12228" y="49807"/>
                    <a:pt x="11735" y="49413"/>
                    <a:pt x="10749" y="48328"/>
                  </a:cubicBezTo>
                  <a:cubicBezTo>
                    <a:pt x="9861" y="47243"/>
                    <a:pt x="9368" y="46356"/>
                    <a:pt x="9368" y="46356"/>
                  </a:cubicBezTo>
                  <a:lnTo>
                    <a:pt x="9368" y="46356"/>
                  </a:lnTo>
                  <a:cubicBezTo>
                    <a:pt x="9369" y="46356"/>
                    <a:pt x="10552" y="47539"/>
                    <a:pt x="11636" y="48328"/>
                  </a:cubicBezTo>
                  <a:cubicBezTo>
                    <a:pt x="12721" y="49117"/>
                    <a:pt x="13411" y="49216"/>
                    <a:pt x="13806" y="49216"/>
                  </a:cubicBezTo>
                  <a:cubicBezTo>
                    <a:pt x="13840" y="49224"/>
                    <a:pt x="13875" y="49228"/>
                    <a:pt x="13911" y="49228"/>
                  </a:cubicBezTo>
                  <a:cubicBezTo>
                    <a:pt x="14292" y="49228"/>
                    <a:pt x="14733" y="48762"/>
                    <a:pt x="14102" y="48131"/>
                  </a:cubicBezTo>
                  <a:cubicBezTo>
                    <a:pt x="13510" y="47539"/>
                    <a:pt x="12524" y="47046"/>
                    <a:pt x="11439" y="45666"/>
                  </a:cubicBezTo>
                  <a:cubicBezTo>
                    <a:pt x="10749" y="44679"/>
                    <a:pt x="10354" y="43891"/>
                    <a:pt x="10650" y="43891"/>
                  </a:cubicBezTo>
                  <a:cubicBezTo>
                    <a:pt x="10848" y="43891"/>
                    <a:pt x="11242" y="44482"/>
                    <a:pt x="12228" y="44975"/>
                  </a:cubicBezTo>
                  <a:cubicBezTo>
                    <a:pt x="12612" y="45188"/>
                    <a:pt x="13051" y="45291"/>
                    <a:pt x="13441" y="45291"/>
                  </a:cubicBezTo>
                  <a:cubicBezTo>
                    <a:pt x="13954" y="45291"/>
                    <a:pt x="14384" y="45114"/>
                    <a:pt x="14496" y="44778"/>
                  </a:cubicBezTo>
                  <a:cubicBezTo>
                    <a:pt x="14693" y="44285"/>
                    <a:pt x="14398" y="44482"/>
                    <a:pt x="13510" y="43891"/>
                  </a:cubicBezTo>
                  <a:cubicBezTo>
                    <a:pt x="12721" y="43200"/>
                    <a:pt x="12129" y="42411"/>
                    <a:pt x="10848" y="41622"/>
                  </a:cubicBezTo>
                  <a:cubicBezTo>
                    <a:pt x="9763" y="40932"/>
                    <a:pt x="9073" y="40439"/>
                    <a:pt x="8185" y="39552"/>
                  </a:cubicBezTo>
                  <a:cubicBezTo>
                    <a:pt x="7396" y="38664"/>
                    <a:pt x="6213" y="35015"/>
                    <a:pt x="5621" y="31465"/>
                  </a:cubicBezTo>
                  <a:cubicBezTo>
                    <a:pt x="4931" y="27324"/>
                    <a:pt x="5522" y="21900"/>
                    <a:pt x="6114" y="19632"/>
                  </a:cubicBezTo>
                  <a:cubicBezTo>
                    <a:pt x="7396" y="14603"/>
                    <a:pt x="10157" y="8193"/>
                    <a:pt x="11242" y="6024"/>
                  </a:cubicBezTo>
                  <a:cubicBezTo>
                    <a:pt x="12524" y="3460"/>
                    <a:pt x="12129" y="1586"/>
                    <a:pt x="10749" y="600"/>
                  </a:cubicBezTo>
                  <a:cubicBezTo>
                    <a:pt x="10260" y="209"/>
                    <a:pt x="9771" y="1"/>
                    <a:pt x="928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9"/>
            <p:cNvSpPr/>
            <p:nvPr/>
          </p:nvSpPr>
          <p:spPr>
            <a:xfrm>
              <a:off x="5206575" y="760800"/>
              <a:ext cx="907250" cy="1182125"/>
            </a:xfrm>
            <a:custGeom>
              <a:avLst/>
              <a:gdLst/>
              <a:ahLst/>
              <a:cxnLst/>
              <a:rect l="l" t="t" r="r" b="b"/>
              <a:pathLst>
                <a:path w="36290" h="47285" extrusionOk="0">
                  <a:moveTo>
                    <a:pt x="35278" y="1"/>
                  </a:moveTo>
                  <a:cubicBezTo>
                    <a:pt x="35024" y="1"/>
                    <a:pt x="34732" y="93"/>
                    <a:pt x="34416" y="295"/>
                  </a:cubicBezTo>
                  <a:lnTo>
                    <a:pt x="1874" y="19031"/>
                  </a:lnTo>
                  <a:cubicBezTo>
                    <a:pt x="789" y="19622"/>
                    <a:pt x="0" y="21102"/>
                    <a:pt x="0" y="22384"/>
                  </a:cubicBezTo>
                  <a:lnTo>
                    <a:pt x="0" y="45853"/>
                  </a:lnTo>
                  <a:cubicBezTo>
                    <a:pt x="0" y="46771"/>
                    <a:pt x="405" y="47285"/>
                    <a:pt x="1033" y="47285"/>
                  </a:cubicBezTo>
                  <a:cubicBezTo>
                    <a:pt x="1282" y="47285"/>
                    <a:pt x="1566" y="47204"/>
                    <a:pt x="1874" y="47037"/>
                  </a:cubicBezTo>
                  <a:lnTo>
                    <a:pt x="34416" y="28202"/>
                  </a:lnTo>
                  <a:cubicBezTo>
                    <a:pt x="35500" y="27610"/>
                    <a:pt x="36289" y="26131"/>
                    <a:pt x="36289" y="24849"/>
                  </a:cubicBezTo>
                  <a:lnTo>
                    <a:pt x="36289" y="1379"/>
                  </a:lnTo>
                  <a:cubicBezTo>
                    <a:pt x="36289" y="542"/>
                    <a:pt x="35894" y="1"/>
                    <a:pt x="35278" y="1"/>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9"/>
            <p:cNvSpPr/>
            <p:nvPr/>
          </p:nvSpPr>
          <p:spPr>
            <a:xfrm>
              <a:off x="5206575" y="750900"/>
              <a:ext cx="907250" cy="1200625"/>
            </a:xfrm>
            <a:custGeom>
              <a:avLst/>
              <a:gdLst/>
              <a:ahLst/>
              <a:cxnLst/>
              <a:rect l="l" t="t" r="r" b="b"/>
              <a:pathLst>
                <a:path w="36290" h="48025" fill="none" extrusionOk="0">
                  <a:moveTo>
                    <a:pt x="1874" y="19427"/>
                  </a:moveTo>
                  <a:lnTo>
                    <a:pt x="34416" y="691"/>
                  </a:lnTo>
                  <a:cubicBezTo>
                    <a:pt x="35500" y="0"/>
                    <a:pt x="36289" y="592"/>
                    <a:pt x="36289" y="1775"/>
                  </a:cubicBezTo>
                  <a:lnTo>
                    <a:pt x="36289" y="25245"/>
                  </a:lnTo>
                  <a:cubicBezTo>
                    <a:pt x="36289" y="26527"/>
                    <a:pt x="35500" y="28006"/>
                    <a:pt x="34416" y="28598"/>
                  </a:cubicBezTo>
                  <a:lnTo>
                    <a:pt x="1874" y="47433"/>
                  </a:lnTo>
                  <a:cubicBezTo>
                    <a:pt x="789" y="48024"/>
                    <a:pt x="0" y="47531"/>
                    <a:pt x="0" y="46249"/>
                  </a:cubicBezTo>
                  <a:lnTo>
                    <a:pt x="0" y="22780"/>
                  </a:lnTo>
                  <a:cubicBezTo>
                    <a:pt x="0" y="21498"/>
                    <a:pt x="789" y="20018"/>
                    <a:pt x="1874" y="19427"/>
                  </a:cubicBezTo>
                  <a:close/>
                </a:path>
              </a:pathLst>
            </a:custGeom>
            <a:noFill/>
            <a:ln w="32050" cap="flat" cmpd="sng">
              <a:solidFill>
                <a:srgbClr val="E9FFFB"/>
              </a:solidFill>
              <a:prstDash val="solid"/>
              <a:miter lim="9861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9"/>
            <p:cNvSpPr/>
            <p:nvPr/>
          </p:nvSpPr>
          <p:spPr>
            <a:xfrm>
              <a:off x="5280525" y="1130125"/>
              <a:ext cx="379675" cy="254800"/>
            </a:xfrm>
            <a:custGeom>
              <a:avLst/>
              <a:gdLst/>
              <a:ahLst/>
              <a:cxnLst/>
              <a:rect l="l" t="t" r="r" b="b"/>
              <a:pathLst>
                <a:path w="15187" h="10192" extrusionOk="0">
                  <a:moveTo>
                    <a:pt x="14630" y="0"/>
                  </a:moveTo>
                  <a:cubicBezTo>
                    <a:pt x="14503" y="0"/>
                    <a:pt x="14359" y="37"/>
                    <a:pt x="14200" y="116"/>
                  </a:cubicBezTo>
                  <a:lnTo>
                    <a:pt x="987" y="7808"/>
                  </a:lnTo>
                  <a:cubicBezTo>
                    <a:pt x="493" y="8104"/>
                    <a:pt x="0" y="8794"/>
                    <a:pt x="0" y="9484"/>
                  </a:cubicBezTo>
                  <a:cubicBezTo>
                    <a:pt x="0" y="9917"/>
                    <a:pt x="265" y="10192"/>
                    <a:pt x="600" y="10192"/>
                  </a:cubicBezTo>
                  <a:cubicBezTo>
                    <a:pt x="722" y="10192"/>
                    <a:pt x="854" y="10155"/>
                    <a:pt x="987" y="10076"/>
                  </a:cubicBezTo>
                  <a:lnTo>
                    <a:pt x="14200" y="2384"/>
                  </a:lnTo>
                  <a:cubicBezTo>
                    <a:pt x="14792" y="2088"/>
                    <a:pt x="15187" y="1398"/>
                    <a:pt x="15187" y="708"/>
                  </a:cubicBezTo>
                  <a:cubicBezTo>
                    <a:pt x="15187" y="275"/>
                    <a:pt x="14975" y="0"/>
                    <a:pt x="14630"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9"/>
            <p:cNvSpPr/>
            <p:nvPr/>
          </p:nvSpPr>
          <p:spPr>
            <a:xfrm>
              <a:off x="5704550" y="911575"/>
              <a:ext cx="335300" cy="227325"/>
            </a:xfrm>
            <a:custGeom>
              <a:avLst/>
              <a:gdLst/>
              <a:ahLst/>
              <a:cxnLst/>
              <a:rect l="l" t="t" r="r" b="b"/>
              <a:pathLst>
                <a:path w="13412" h="9093" extrusionOk="0">
                  <a:moveTo>
                    <a:pt x="12875" y="1"/>
                  </a:moveTo>
                  <a:cubicBezTo>
                    <a:pt x="12735" y="1"/>
                    <a:pt x="12580" y="56"/>
                    <a:pt x="12426" y="180"/>
                  </a:cubicBezTo>
                  <a:lnTo>
                    <a:pt x="987" y="6689"/>
                  </a:lnTo>
                  <a:cubicBezTo>
                    <a:pt x="494" y="6984"/>
                    <a:pt x="99" y="7773"/>
                    <a:pt x="1" y="8365"/>
                  </a:cubicBezTo>
                  <a:lnTo>
                    <a:pt x="1" y="8464"/>
                  </a:lnTo>
                  <a:cubicBezTo>
                    <a:pt x="1" y="8872"/>
                    <a:pt x="236" y="9093"/>
                    <a:pt x="543" y="9093"/>
                  </a:cubicBezTo>
                  <a:cubicBezTo>
                    <a:pt x="681" y="9093"/>
                    <a:pt x="834" y="9048"/>
                    <a:pt x="987" y="8957"/>
                  </a:cubicBezTo>
                  <a:lnTo>
                    <a:pt x="12426" y="2448"/>
                  </a:lnTo>
                  <a:cubicBezTo>
                    <a:pt x="12919" y="2152"/>
                    <a:pt x="13412" y="1364"/>
                    <a:pt x="13412" y="772"/>
                  </a:cubicBezTo>
                  <a:lnTo>
                    <a:pt x="13412" y="673"/>
                  </a:lnTo>
                  <a:cubicBezTo>
                    <a:pt x="13412" y="267"/>
                    <a:pt x="13180" y="1"/>
                    <a:pt x="12875"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9"/>
            <p:cNvSpPr/>
            <p:nvPr/>
          </p:nvSpPr>
          <p:spPr>
            <a:xfrm>
              <a:off x="5280525" y="1400800"/>
              <a:ext cx="379675" cy="253350"/>
            </a:xfrm>
            <a:custGeom>
              <a:avLst/>
              <a:gdLst/>
              <a:ahLst/>
              <a:cxnLst/>
              <a:rect l="l" t="t" r="r" b="b"/>
              <a:pathLst>
                <a:path w="15187" h="10134" extrusionOk="0">
                  <a:moveTo>
                    <a:pt x="14687" y="0"/>
                  </a:moveTo>
                  <a:cubicBezTo>
                    <a:pt x="14548" y="0"/>
                    <a:pt x="14384" y="45"/>
                    <a:pt x="14200" y="136"/>
                  </a:cubicBezTo>
                  <a:lnTo>
                    <a:pt x="987" y="7729"/>
                  </a:lnTo>
                  <a:cubicBezTo>
                    <a:pt x="493" y="8025"/>
                    <a:pt x="0" y="8814"/>
                    <a:pt x="0" y="9406"/>
                  </a:cubicBezTo>
                  <a:lnTo>
                    <a:pt x="0" y="9504"/>
                  </a:lnTo>
                  <a:cubicBezTo>
                    <a:pt x="0" y="9913"/>
                    <a:pt x="235" y="10133"/>
                    <a:pt x="543" y="10133"/>
                  </a:cubicBezTo>
                  <a:cubicBezTo>
                    <a:pt x="681" y="10133"/>
                    <a:pt x="834" y="10089"/>
                    <a:pt x="987" y="9998"/>
                  </a:cubicBezTo>
                  <a:lnTo>
                    <a:pt x="14200" y="2404"/>
                  </a:lnTo>
                  <a:cubicBezTo>
                    <a:pt x="14792" y="2109"/>
                    <a:pt x="15187" y="1320"/>
                    <a:pt x="15187" y="728"/>
                  </a:cubicBezTo>
                  <a:lnTo>
                    <a:pt x="15187" y="629"/>
                  </a:lnTo>
                  <a:cubicBezTo>
                    <a:pt x="15187" y="221"/>
                    <a:pt x="14999" y="0"/>
                    <a:pt x="14687"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9"/>
            <p:cNvSpPr/>
            <p:nvPr/>
          </p:nvSpPr>
          <p:spPr>
            <a:xfrm>
              <a:off x="5704550" y="1181450"/>
              <a:ext cx="335300" cy="228150"/>
            </a:xfrm>
            <a:custGeom>
              <a:avLst/>
              <a:gdLst/>
              <a:ahLst/>
              <a:cxnLst/>
              <a:rect l="l" t="t" r="r" b="b"/>
              <a:pathLst>
                <a:path w="13412" h="9126" extrusionOk="0">
                  <a:moveTo>
                    <a:pt x="12856" y="1"/>
                  </a:moveTo>
                  <a:cubicBezTo>
                    <a:pt x="12722" y="1"/>
                    <a:pt x="12574" y="45"/>
                    <a:pt x="12426" y="134"/>
                  </a:cubicBezTo>
                  <a:lnTo>
                    <a:pt x="987" y="6741"/>
                  </a:lnTo>
                  <a:cubicBezTo>
                    <a:pt x="494" y="7037"/>
                    <a:pt x="99" y="7727"/>
                    <a:pt x="1" y="8417"/>
                  </a:cubicBezTo>
                  <a:cubicBezTo>
                    <a:pt x="1" y="8850"/>
                    <a:pt x="265" y="9125"/>
                    <a:pt x="600" y="9125"/>
                  </a:cubicBezTo>
                  <a:cubicBezTo>
                    <a:pt x="722" y="9125"/>
                    <a:pt x="855" y="9088"/>
                    <a:pt x="987" y="9009"/>
                  </a:cubicBezTo>
                  <a:lnTo>
                    <a:pt x="12426" y="2402"/>
                  </a:lnTo>
                  <a:cubicBezTo>
                    <a:pt x="12919" y="2106"/>
                    <a:pt x="13412" y="1317"/>
                    <a:pt x="13412" y="726"/>
                  </a:cubicBezTo>
                  <a:cubicBezTo>
                    <a:pt x="13412" y="242"/>
                    <a:pt x="13170" y="1"/>
                    <a:pt x="12856"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9"/>
            <p:cNvSpPr/>
            <p:nvPr/>
          </p:nvSpPr>
          <p:spPr>
            <a:xfrm>
              <a:off x="5280525" y="1352000"/>
              <a:ext cx="229300" cy="167650"/>
            </a:xfrm>
            <a:custGeom>
              <a:avLst/>
              <a:gdLst/>
              <a:ahLst/>
              <a:cxnLst/>
              <a:rect l="l" t="t" r="r" b="b"/>
              <a:pathLst>
                <a:path w="9172" h="6706" extrusionOk="0">
                  <a:moveTo>
                    <a:pt x="8572" y="0"/>
                  </a:moveTo>
                  <a:cubicBezTo>
                    <a:pt x="8449" y="0"/>
                    <a:pt x="8317" y="37"/>
                    <a:pt x="8185" y="116"/>
                  </a:cubicBezTo>
                  <a:lnTo>
                    <a:pt x="987" y="4258"/>
                  </a:lnTo>
                  <a:cubicBezTo>
                    <a:pt x="493" y="4554"/>
                    <a:pt x="0" y="5343"/>
                    <a:pt x="0" y="5934"/>
                  </a:cubicBezTo>
                  <a:lnTo>
                    <a:pt x="0" y="6033"/>
                  </a:lnTo>
                  <a:cubicBezTo>
                    <a:pt x="0" y="6439"/>
                    <a:pt x="233" y="6705"/>
                    <a:pt x="537" y="6705"/>
                  </a:cubicBezTo>
                  <a:cubicBezTo>
                    <a:pt x="677" y="6705"/>
                    <a:pt x="832" y="6650"/>
                    <a:pt x="987" y="6526"/>
                  </a:cubicBezTo>
                  <a:lnTo>
                    <a:pt x="8185" y="2384"/>
                  </a:lnTo>
                  <a:cubicBezTo>
                    <a:pt x="8678" y="2088"/>
                    <a:pt x="9171" y="1398"/>
                    <a:pt x="9171" y="806"/>
                  </a:cubicBezTo>
                  <a:lnTo>
                    <a:pt x="9171" y="708"/>
                  </a:lnTo>
                  <a:cubicBezTo>
                    <a:pt x="9171" y="275"/>
                    <a:pt x="8907" y="0"/>
                    <a:pt x="8572"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9"/>
            <p:cNvSpPr/>
            <p:nvPr/>
          </p:nvSpPr>
          <p:spPr>
            <a:xfrm>
              <a:off x="5539375" y="1218425"/>
              <a:ext cx="202175" cy="151725"/>
            </a:xfrm>
            <a:custGeom>
              <a:avLst/>
              <a:gdLst/>
              <a:ahLst/>
              <a:cxnLst/>
              <a:rect l="l" t="t" r="r" b="b"/>
              <a:pathLst>
                <a:path w="8087" h="6069" extrusionOk="0">
                  <a:moveTo>
                    <a:pt x="7531" y="1"/>
                  </a:moveTo>
                  <a:cubicBezTo>
                    <a:pt x="7396" y="1"/>
                    <a:pt x="7249" y="45"/>
                    <a:pt x="7101" y="134"/>
                  </a:cubicBezTo>
                  <a:lnTo>
                    <a:pt x="987" y="3684"/>
                  </a:lnTo>
                  <a:cubicBezTo>
                    <a:pt x="494" y="3980"/>
                    <a:pt x="1" y="4670"/>
                    <a:pt x="1" y="5361"/>
                  </a:cubicBezTo>
                  <a:cubicBezTo>
                    <a:pt x="1" y="5794"/>
                    <a:pt x="265" y="6068"/>
                    <a:pt x="600" y="6068"/>
                  </a:cubicBezTo>
                  <a:cubicBezTo>
                    <a:pt x="723" y="6068"/>
                    <a:pt x="855" y="6031"/>
                    <a:pt x="987" y="5952"/>
                  </a:cubicBezTo>
                  <a:lnTo>
                    <a:pt x="7101" y="2402"/>
                  </a:lnTo>
                  <a:cubicBezTo>
                    <a:pt x="7594" y="2106"/>
                    <a:pt x="8087" y="1317"/>
                    <a:pt x="8087" y="726"/>
                  </a:cubicBezTo>
                  <a:cubicBezTo>
                    <a:pt x="8087" y="243"/>
                    <a:pt x="7845" y="1"/>
                    <a:pt x="7531"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9"/>
            <p:cNvSpPr/>
            <p:nvPr/>
          </p:nvSpPr>
          <p:spPr>
            <a:xfrm>
              <a:off x="5778500" y="1045875"/>
              <a:ext cx="261350" cy="186200"/>
            </a:xfrm>
            <a:custGeom>
              <a:avLst/>
              <a:gdLst/>
              <a:ahLst/>
              <a:cxnLst/>
              <a:rect l="l" t="t" r="r" b="b"/>
              <a:pathLst>
                <a:path w="10454" h="7448" extrusionOk="0">
                  <a:moveTo>
                    <a:pt x="9898" y="0"/>
                  </a:moveTo>
                  <a:cubicBezTo>
                    <a:pt x="9764" y="0"/>
                    <a:pt x="9616" y="45"/>
                    <a:pt x="9468" y="133"/>
                  </a:cubicBezTo>
                  <a:lnTo>
                    <a:pt x="987" y="5064"/>
                  </a:lnTo>
                  <a:cubicBezTo>
                    <a:pt x="395" y="5360"/>
                    <a:pt x="1" y="6050"/>
                    <a:pt x="1" y="6740"/>
                  </a:cubicBezTo>
                  <a:cubicBezTo>
                    <a:pt x="1" y="7173"/>
                    <a:pt x="212" y="7448"/>
                    <a:pt x="558" y="7448"/>
                  </a:cubicBezTo>
                  <a:cubicBezTo>
                    <a:pt x="684" y="7448"/>
                    <a:pt x="829" y="7411"/>
                    <a:pt x="987" y="7332"/>
                  </a:cubicBezTo>
                  <a:lnTo>
                    <a:pt x="9468" y="2401"/>
                  </a:lnTo>
                  <a:cubicBezTo>
                    <a:pt x="9961" y="2106"/>
                    <a:pt x="10454" y="1415"/>
                    <a:pt x="10454" y="725"/>
                  </a:cubicBezTo>
                  <a:cubicBezTo>
                    <a:pt x="10454" y="242"/>
                    <a:pt x="10212" y="0"/>
                    <a:pt x="9898"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9"/>
            <p:cNvSpPr/>
            <p:nvPr/>
          </p:nvSpPr>
          <p:spPr>
            <a:xfrm>
              <a:off x="5280525" y="1561125"/>
              <a:ext cx="337775" cy="230575"/>
            </a:xfrm>
            <a:custGeom>
              <a:avLst/>
              <a:gdLst/>
              <a:ahLst/>
              <a:cxnLst/>
              <a:rect l="l" t="t" r="r" b="b"/>
              <a:pathLst>
                <a:path w="13511" h="9223" extrusionOk="0">
                  <a:moveTo>
                    <a:pt x="12955" y="0"/>
                  </a:moveTo>
                  <a:cubicBezTo>
                    <a:pt x="12820" y="0"/>
                    <a:pt x="12672" y="44"/>
                    <a:pt x="12524" y="133"/>
                  </a:cubicBezTo>
                  <a:lnTo>
                    <a:pt x="987" y="6740"/>
                  </a:lnTo>
                  <a:cubicBezTo>
                    <a:pt x="493" y="7036"/>
                    <a:pt x="0" y="7825"/>
                    <a:pt x="0" y="8417"/>
                  </a:cubicBezTo>
                  <a:lnTo>
                    <a:pt x="0" y="8515"/>
                  </a:lnTo>
                  <a:cubicBezTo>
                    <a:pt x="0" y="8948"/>
                    <a:pt x="265" y="9223"/>
                    <a:pt x="600" y="9223"/>
                  </a:cubicBezTo>
                  <a:cubicBezTo>
                    <a:pt x="722" y="9223"/>
                    <a:pt x="854" y="9186"/>
                    <a:pt x="987" y="9107"/>
                  </a:cubicBezTo>
                  <a:lnTo>
                    <a:pt x="12524" y="2401"/>
                  </a:lnTo>
                  <a:cubicBezTo>
                    <a:pt x="13017" y="2105"/>
                    <a:pt x="13510" y="1316"/>
                    <a:pt x="13510" y="725"/>
                  </a:cubicBezTo>
                  <a:cubicBezTo>
                    <a:pt x="13510" y="242"/>
                    <a:pt x="13269" y="0"/>
                    <a:pt x="12955"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9"/>
            <p:cNvSpPr/>
            <p:nvPr/>
          </p:nvSpPr>
          <p:spPr>
            <a:xfrm>
              <a:off x="5650325" y="1425950"/>
              <a:ext cx="199700" cy="151775"/>
            </a:xfrm>
            <a:custGeom>
              <a:avLst/>
              <a:gdLst/>
              <a:ahLst/>
              <a:cxnLst/>
              <a:rect l="l" t="t" r="r" b="b"/>
              <a:pathLst>
                <a:path w="7988" h="6071" extrusionOk="0">
                  <a:moveTo>
                    <a:pt x="7388" y="0"/>
                  </a:moveTo>
                  <a:cubicBezTo>
                    <a:pt x="7266" y="0"/>
                    <a:pt x="7134" y="37"/>
                    <a:pt x="7002" y="116"/>
                  </a:cubicBezTo>
                  <a:lnTo>
                    <a:pt x="986" y="3667"/>
                  </a:lnTo>
                  <a:cubicBezTo>
                    <a:pt x="395" y="3962"/>
                    <a:pt x="0" y="4751"/>
                    <a:pt x="0" y="5343"/>
                  </a:cubicBezTo>
                  <a:lnTo>
                    <a:pt x="0" y="5442"/>
                  </a:lnTo>
                  <a:cubicBezTo>
                    <a:pt x="0" y="5850"/>
                    <a:pt x="188" y="6070"/>
                    <a:pt x="499" y="6070"/>
                  </a:cubicBezTo>
                  <a:cubicBezTo>
                    <a:pt x="639" y="6070"/>
                    <a:pt x="803" y="6026"/>
                    <a:pt x="986" y="5935"/>
                  </a:cubicBezTo>
                  <a:lnTo>
                    <a:pt x="7002" y="2483"/>
                  </a:lnTo>
                  <a:cubicBezTo>
                    <a:pt x="7593" y="2089"/>
                    <a:pt x="7988" y="1398"/>
                    <a:pt x="7988" y="807"/>
                  </a:cubicBezTo>
                  <a:lnTo>
                    <a:pt x="7988" y="708"/>
                  </a:lnTo>
                  <a:cubicBezTo>
                    <a:pt x="7988" y="275"/>
                    <a:pt x="7723" y="0"/>
                    <a:pt x="7388" y="0"/>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9"/>
            <p:cNvSpPr/>
            <p:nvPr/>
          </p:nvSpPr>
          <p:spPr>
            <a:xfrm>
              <a:off x="5886975" y="1317475"/>
              <a:ext cx="152875" cy="122200"/>
            </a:xfrm>
            <a:custGeom>
              <a:avLst/>
              <a:gdLst/>
              <a:ahLst/>
              <a:cxnLst/>
              <a:rect l="l" t="t" r="r" b="b"/>
              <a:pathLst>
                <a:path w="6115" h="4888" extrusionOk="0">
                  <a:moveTo>
                    <a:pt x="5516" y="1"/>
                  </a:moveTo>
                  <a:cubicBezTo>
                    <a:pt x="5393" y="1"/>
                    <a:pt x="5261" y="37"/>
                    <a:pt x="5129" y="117"/>
                  </a:cubicBezTo>
                  <a:lnTo>
                    <a:pt x="987" y="2483"/>
                  </a:lnTo>
                  <a:cubicBezTo>
                    <a:pt x="494" y="2779"/>
                    <a:pt x="1" y="3568"/>
                    <a:pt x="1" y="4160"/>
                  </a:cubicBezTo>
                  <a:lnTo>
                    <a:pt x="1" y="4258"/>
                  </a:lnTo>
                  <a:cubicBezTo>
                    <a:pt x="1" y="4667"/>
                    <a:pt x="236" y="4887"/>
                    <a:pt x="544" y="4887"/>
                  </a:cubicBezTo>
                  <a:cubicBezTo>
                    <a:pt x="682" y="4887"/>
                    <a:pt x="834" y="4843"/>
                    <a:pt x="987" y="4751"/>
                  </a:cubicBezTo>
                  <a:lnTo>
                    <a:pt x="5129" y="2385"/>
                  </a:lnTo>
                  <a:cubicBezTo>
                    <a:pt x="5622" y="2089"/>
                    <a:pt x="6115" y="1399"/>
                    <a:pt x="6115" y="708"/>
                  </a:cubicBezTo>
                  <a:cubicBezTo>
                    <a:pt x="6115" y="275"/>
                    <a:pt x="5851" y="1"/>
                    <a:pt x="5516" y="1"/>
                  </a:cubicBezTo>
                  <a:close/>
                </a:path>
              </a:pathLst>
            </a:custGeom>
            <a:solidFill>
              <a:srgbClr val="0B3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9"/>
            <p:cNvSpPr/>
            <p:nvPr/>
          </p:nvSpPr>
          <p:spPr>
            <a:xfrm>
              <a:off x="1456850" y="2572125"/>
              <a:ext cx="4533700" cy="2604625"/>
            </a:xfrm>
            <a:custGeom>
              <a:avLst/>
              <a:gdLst/>
              <a:ahLst/>
              <a:cxnLst/>
              <a:rect l="l" t="t" r="r" b="b"/>
              <a:pathLst>
                <a:path w="181348" h="104185" extrusionOk="0">
                  <a:moveTo>
                    <a:pt x="118840" y="1"/>
                  </a:moveTo>
                  <a:cubicBezTo>
                    <a:pt x="117644" y="1"/>
                    <a:pt x="116461" y="272"/>
                    <a:pt x="115574" y="814"/>
                  </a:cubicBezTo>
                  <a:lnTo>
                    <a:pt x="19329" y="56333"/>
                  </a:lnTo>
                  <a:lnTo>
                    <a:pt x="1" y="62249"/>
                  </a:lnTo>
                  <a:lnTo>
                    <a:pt x="1" y="69645"/>
                  </a:lnTo>
                  <a:cubicBezTo>
                    <a:pt x="1" y="70336"/>
                    <a:pt x="494" y="71026"/>
                    <a:pt x="1381" y="71519"/>
                  </a:cubicBezTo>
                  <a:lnTo>
                    <a:pt x="56505" y="103370"/>
                  </a:lnTo>
                  <a:cubicBezTo>
                    <a:pt x="57393" y="103913"/>
                    <a:pt x="58576" y="104184"/>
                    <a:pt x="59772" y="104184"/>
                  </a:cubicBezTo>
                  <a:cubicBezTo>
                    <a:pt x="60967" y="104184"/>
                    <a:pt x="62175" y="103913"/>
                    <a:pt x="63112" y="103370"/>
                  </a:cubicBezTo>
                  <a:lnTo>
                    <a:pt x="179868" y="35920"/>
                  </a:lnTo>
                  <a:cubicBezTo>
                    <a:pt x="180854" y="35427"/>
                    <a:pt x="181348" y="34737"/>
                    <a:pt x="181249" y="34046"/>
                  </a:cubicBezTo>
                  <a:lnTo>
                    <a:pt x="181249" y="26552"/>
                  </a:lnTo>
                  <a:lnTo>
                    <a:pt x="172966" y="30102"/>
                  </a:lnTo>
                  <a:lnTo>
                    <a:pt x="122181" y="814"/>
                  </a:lnTo>
                  <a:cubicBezTo>
                    <a:pt x="121244" y="272"/>
                    <a:pt x="120036" y="1"/>
                    <a:pt x="118840" y="1"/>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9"/>
            <p:cNvSpPr/>
            <p:nvPr/>
          </p:nvSpPr>
          <p:spPr>
            <a:xfrm>
              <a:off x="1456850" y="3857175"/>
              <a:ext cx="1494000" cy="1318950"/>
            </a:xfrm>
            <a:custGeom>
              <a:avLst/>
              <a:gdLst/>
              <a:ahLst/>
              <a:cxnLst/>
              <a:rect l="l" t="t" r="r" b="b"/>
              <a:pathLst>
                <a:path w="59760" h="52758" extrusionOk="0">
                  <a:moveTo>
                    <a:pt x="28006" y="0"/>
                  </a:moveTo>
                  <a:lnTo>
                    <a:pt x="19329" y="5029"/>
                  </a:lnTo>
                  <a:lnTo>
                    <a:pt x="1" y="10847"/>
                  </a:lnTo>
                  <a:lnTo>
                    <a:pt x="1" y="18243"/>
                  </a:lnTo>
                  <a:cubicBezTo>
                    <a:pt x="1" y="18934"/>
                    <a:pt x="494" y="19624"/>
                    <a:pt x="1381" y="20117"/>
                  </a:cubicBezTo>
                  <a:lnTo>
                    <a:pt x="56505" y="51968"/>
                  </a:lnTo>
                  <a:cubicBezTo>
                    <a:pt x="57393" y="52560"/>
                    <a:pt x="58576" y="52757"/>
                    <a:pt x="59759" y="52757"/>
                  </a:cubicBezTo>
                  <a:lnTo>
                    <a:pt x="59759" y="18835"/>
                  </a:lnTo>
                  <a:lnTo>
                    <a:pt x="28006" y="0"/>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9"/>
            <p:cNvSpPr/>
            <p:nvPr/>
          </p:nvSpPr>
          <p:spPr>
            <a:xfrm>
              <a:off x="1626950" y="2475975"/>
              <a:ext cx="4191025" cy="2412325"/>
            </a:xfrm>
            <a:custGeom>
              <a:avLst/>
              <a:gdLst/>
              <a:ahLst/>
              <a:cxnLst/>
              <a:rect l="l" t="t" r="r" b="b"/>
              <a:pathLst>
                <a:path w="167641" h="96493" extrusionOk="0">
                  <a:moveTo>
                    <a:pt x="112024" y="1"/>
                  </a:moveTo>
                  <a:cubicBezTo>
                    <a:pt x="111235" y="1"/>
                    <a:pt x="110446" y="173"/>
                    <a:pt x="109854" y="519"/>
                  </a:cubicBezTo>
                  <a:lnTo>
                    <a:pt x="1184" y="63334"/>
                  </a:lnTo>
                  <a:cubicBezTo>
                    <a:pt x="1" y="64025"/>
                    <a:pt x="1" y="65109"/>
                    <a:pt x="1184" y="65800"/>
                  </a:cubicBezTo>
                  <a:lnTo>
                    <a:pt x="53350" y="95975"/>
                  </a:lnTo>
                  <a:cubicBezTo>
                    <a:pt x="53941" y="96320"/>
                    <a:pt x="54730" y="96492"/>
                    <a:pt x="55519" y="96492"/>
                  </a:cubicBezTo>
                  <a:cubicBezTo>
                    <a:pt x="56308" y="96492"/>
                    <a:pt x="57097" y="96320"/>
                    <a:pt x="57689" y="95975"/>
                  </a:cubicBezTo>
                  <a:lnTo>
                    <a:pt x="166457" y="33159"/>
                  </a:lnTo>
                  <a:cubicBezTo>
                    <a:pt x="167641" y="32469"/>
                    <a:pt x="167641" y="31285"/>
                    <a:pt x="166359" y="30595"/>
                  </a:cubicBezTo>
                  <a:lnTo>
                    <a:pt x="152849" y="22805"/>
                  </a:lnTo>
                  <a:cubicBezTo>
                    <a:pt x="152257" y="22460"/>
                    <a:pt x="151468" y="22287"/>
                    <a:pt x="150680" y="22287"/>
                  </a:cubicBezTo>
                  <a:cubicBezTo>
                    <a:pt x="149891" y="22287"/>
                    <a:pt x="149102" y="22460"/>
                    <a:pt x="148510" y="22805"/>
                  </a:cubicBezTo>
                  <a:lnTo>
                    <a:pt x="147721" y="23199"/>
                  </a:lnTo>
                  <a:cubicBezTo>
                    <a:pt x="147130" y="23594"/>
                    <a:pt x="146341" y="23791"/>
                    <a:pt x="145552" y="23791"/>
                  </a:cubicBezTo>
                  <a:cubicBezTo>
                    <a:pt x="144763" y="23791"/>
                    <a:pt x="143974" y="23594"/>
                    <a:pt x="143382" y="23199"/>
                  </a:cubicBezTo>
                  <a:lnTo>
                    <a:pt x="127210" y="13930"/>
                  </a:lnTo>
                  <a:cubicBezTo>
                    <a:pt x="125928" y="13239"/>
                    <a:pt x="125928" y="12056"/>
                    <a:pt x="127210" y="11366"/>
                  </a:cubicBezTo>
                  <a:lnTo>
                    <a:pt x="127900" y="10971"/>
                  </a:lnTo>
                  <a:cubicBezTo>
                    <a:pt x="129182" y="10281"/>
                    <a:pt x="129182" y="9098"/>
                    <a:pt x="127900" y="8407"/>
                  </a:cubicBezTo>
                  <a:lnTo>
                    <a:pt x="114193" y="519"/>
                  </a:lnTo>
                  <a:cubicBezTo>
                    <a:pt x="113602" y="173"/>
                    <a:pt x="112813" y="1"/>
                    <a:pt x="112024"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9"/>
            <p:cNvSpPr/>
            <p:nvPr/>
          </p:nvSpPr>
          <p:spPr>
            <a:xfrm>
              <a:off x="5393925" y="3014025"/>
              <a:ext cx="448700" cy="372300"/>
            </a:xfrm>
            <a:custGeom>
              <a:avLst/>
              <a:gdLst/>
              <a:ahLst/>
              <a:cxnLst/>
              <a:rect l="l" t="t" r="r" b="b"/>
              <a:pathLst>
                <a:path w="17948" h="14892" extrusionOk="0">
                  <a:moveTo>
                    <a:pt x="1" y="1"/>
                  </a:moveTo>
                  <a:lnTo>
                    <a:pt x="1" y="6016"/>
                  </a:lnTo>
                  <a:lnTo>
                    <a:pt x="15483" y="14891"/>
                  </a:lnTo>
                  <a:lnTo>
                    <a:pt x="17948" y="10355"/>
                  </a:lnTo>
                  <a:lnTo>
                    <a:pt x="1" y="1"/>
                  </a:ln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9"/>
            <p:cNvSpPr/>
            <p:nvPr/>
          </p:nvSpPr>
          <p:spPr>
            <a:xfrm>
              <a:off x="4427525" y="2456875"/>
              <a:ext cx="453650" cy="335300"/>
            </a:xfrm>
            <a:custGeom>
              <a:avLst/>
              <a:gdLst/>
              <a:ahLst/>
              <a:cxnLst/>
              <a:rect l="l" t="t" r="r" b="b"/>
              <a:pathLst>
                <a:path w="18146" h="13412" extrusionOk="0">
                  <a:moveTo>
                    <a:pt x="1" y="1"/>
                  </a:moveTo>
                  <a:lnTo>
                    <a:pt x="1" y="5917"/>
                  </a:lnTo>
                  <a:lnTo>
                    <a:pt x="13017" y="13412"/>
                  </a:lnTo>
                  <a:lnTo>
                    <a:pt x="18145" y="10453"/>
                  </a:lnTo>
                  <a:lnTo>
                    <a:pt x="1" y="1"/>
                  </a:ln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9"/>
            <p:cNvSpPr/>
            <p:nvPr/>
          </p:nvSpPr>
          <p:spPr>
            <a:xfrm>
              <a:off x="1666400" y="2552400"/>
              <a:ext cx="4109675" cy="2335900"/>
            </a:xfrm>
            <a:custGeom>
              <a:avLst/>
              <a:gdLst/>
              <a:ahLst/>
              <a:cxnLst/>
              <a:rect l="l" t="t" r="r" b="b"/>
              <a:pathLst>
                <a:path w="164387" h="93436" extrusionOk="0">
                  <a:moveTo>
                    <a:pt x="110458" y="1"/>
                  </a:moveTo>
                  <a:cubicBezTo>
                    <a:pt x="109657" y="1"/>
                    <a:pt x="108868" y="173"/>
                    <a:pt x="108276" y="519"/>
                  </a:cubicBezTo>
                  <a:lnTo>
                    <a:pt x="1" y="63038"/>
                  </a:lnTo>
                  <a:lnTo>
                    <a:pt x="51772" y="92918"/>
                  </a:lnTo>
                  <a:cubicBezTo>
                    <a:pt x="52363" y="93263"/>
                    <a:pt x="53152" y="93435"/>
                    <a:pt x="53941" y="93435"/>
                  </a:cubicBezTo>
                  <a:cubicBezTo>
                    <a:pt x="54730" y="93435"/>
                    <a:pt x="55519" y="93263"/>
                    <a:pt x="56111" y="92918"/>
                  </a:cubicBezTo>
                  <a:lnTo>
                    <a:pt x="164386" y="30398"/>
                  </a:lnTo>
                  <a:lnTo>
                    <a:pt x="151370" y="22805"/>
                  </a:lnTo>
                  <a:cubicBezTo>
                    <a:pt x="150729" y="22460"/>
                    <a:pt x="149915" y="22287"/>
                    <a:pt x="149114" y="22287"/>
                  </a:cubicBezTo>
                  <a:cubicBezTo>
                    <a:pt x="148313" y="22287"/>
                    <a:pt x="147524" y="22460"/>
                    <a:pt x="146932" y="22805"/>
                  </a:cubicBezTo>
                  <a:lnTo>
                    <a:pt x="146143" y="23199"/>
                  </a:lnTo>
                  <a:cubicBezTo>
                    <a:pt x="145552" y="23544"/>
                    <a:pt x="144763" y="23717"/>
                    <a:pt x="143974" y="23717"/>
                  </a:cubicBezTo>
                  <a:cubicBezTo>
                    <a:pt x="143185" y="23717"/>
                    <a:pt x="142396" y="23544"/>
                    <a:pt x="141804" y="23199"/>
                  </a:cubicBezTo>
                  <a:lnTo>
                    <a:pt x="125632" y="13930"/>
                  </a:lnTo>
                  <a:cubicBezTo>
                    <a:pt x="124449" y="13239"/>
                    <a:pt x="124449" y="12056"/>
                    <a:pt x="125632" y="11366"/>
                  </a:cubicBezTo>
                  <a:lnTo>
                    <a:pt x="126026" y="11070"/>
                  </a:lnTo>
                  <a:lnTo>
                    <a:pt x="125632" y="10873"/>
                  </a:lnTo>
                  <a:cubicBezTo>
                    <a:pt x="124449" y="10182"/>
                    <a:pt x="124449" y="8999"/>
                    <a:pt x="125632" y="8309"/>
                  </a:cubicBezTo>
                  <a:lnTo>
                    <a:pt x="125928" y="8112"/>
                  </a:lnTo>
                  <a:lnTo>
                    <a:pt x="112714" y="519"/>
                  </a:lnTo>
                  <a:cubicBezTo>
                    <a:pt x="112073" y="173"/>
                    <a:pt x="111259" y="1"/>
                    <a:pt x="110458"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9"/>
            <p:cNvSpPr/>
            <p:nvPr/>
          </p:nvSpPr>
          <p:spPr>
            <a:xfrm>
              <a:off x="3135725" y="2550550"/>
              <a:ext cx="2640350" cy="2285350"/>
            </a:xfrm>
            <a:custGeom>
              <a:avLst/>
              <a:gdLst/>
              <a:ahLst/>
              <a:cxnLst/>
              <a:rect l="l" t="t" r="r" b="b"/>
              <a:pathLst>
                <a:path w="105614" h="91414" extrusionOk="0">
                  <a:moveTo>
                    <a:pt x="51673" y="1"/>
                  </a:moveTo>
                  <a:cubicBezTo>
                    <a:pt x="51673" y="1"/>
                    <a:pt x="58970" y="18244"/>
                    <a:pt x="52757" y="37473"/>
                  </a:cubicBezTo>
                  <a:cubicBezTo>
                    <a:pt x="47038" y="55322"/>
                    <a:pt x="13510" y="83229"/>
                    <a:pt x="0" y="91414"/>
                  </a:cubicBezTo>
                  <a:lnTo>
                    <a:pt x="105613" y="30373"/>
                  </a:lnTo>
                  <a:lnTo>
                    <a:pt x="92597" y="22879"/>
                  </a:lnTo>
                  <a:cubicBezTo>
                    <a:pt x="91956" y="22534"/>
                    <a:pt x="91142" y="22361"/>
                    <a:pt x="90341" y="22361"/>
                  </a:cubicBezTo>
                  <a:cubicBezTo>
                    <a:pt x="89540" y="22361"/>
                    <a:pt x="88751" y="22534"/>
                    <a:pt x="88159" y="22879"/>
                  </a:cubicBezTo>
                  <a:lnTo>
                    <a:pt x="87370" y="23273"/>
                  </a:lnTo>
                  <a:cubicBezTo>
                    <a:pt x="86779" y="23618"/>
                    <a:pt x="85990" y="23791"/>
                    <a:pt x="85201" y="23791"/>
                  </a:cubicBezTo>
                  <a:cubicBezTo>
                    <a:pt x="84412" y="23791"/>
                    <a:pt x="83623" y="23618"/>
                    <a:pt x="83031" y="23273"/>
                  </a:cubicBezTo>
                  <a:lnTo>
                    <a:pt x="66859" y="14004"/>
                  </a:lnTo>
                  <a:cubicBezTo>
                    <a:pt x="65676" y="13313"/>
                    <a:pt x="65676" y="12130"/>
                    <a:pt x="66859" y="11440"/>
                  </a:cubicBezTo>
                  <a:lnTo>
                    <a:pt x="67253" y="11144"/>
                  </a:lnTo>
                  <a:lnTo>
                    <a:pt x="66859" y="10947"/>
                  </a:lnTo>
                  <a:cubicBezTo>
                    <a:pt x="65676" y="10256"/>
                    <a:pt x="65676" y="9073"/>
                    <a:pt x="66859" y="8383"/>
                  </a:cubicBezTo>
                  <a:lnTo>
                    <a:pt x="67155" y="8186"/>
                  </a:lnTo>
                  <a:lnTo>
                    <a:pt x="53941" y="593"/>
                  </a:lnTo>
                  <a:cubicBezTo>
                    <a:pt x="53251" y="198"/>
                    <a:pt x="52462" y="1"/>
                    <a:pt x="51673" y="1"/>
                  </a:cubicBezTo>
                  <a:close/>
                </a:path>
              </a:pathLst>
            </a:custGeom>
            <a:solidFill>
              <a:srgbClr val="2B3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9"/>
            <p:cNvSpPr/>
            <p:nvPr/>
          </p:nvSpPr>
          <p:spPr>
            <a:xfrm>
              <a:off x="4785000" y="2792150"/>
              <a:ext cx="485675" cy="355025"/>
            </a:xfrm>
            <a:custGeom>
              <a:avLst/>
              <a:gdLst/>
              <a:ahLst/>
              <a:cxnLst/>
              <a:rect l="l" t="t" r="r" b="b"/>
              <a:pathLst>
                <a:path w="19427" h="14201" extrusionOk="0">
                  <a:moveTo>
                    <a:pt x="0" y="1"/>
                  </a:moveTo>
                  <a:lnTo>
                    <a:pt x="0" y="3058"/>
                  </a:lnTo>
                  <a:cubicBezTo>
                    <a:pt x="0" y="3551"/>
                    <a:pt x="296" y="3945"/>
                    <a:pt x="888" y="4340"/>
                  </a:cubicBezTo>
                  <a:lnTo>
                    <a:pt x="17060" y="13708"/>
                  </a:lnTo>
                  <a:cubicBezTo>
                    <a:pt x="17652" y="14004"/>
                    <a:pt x="18342" y="14201"/>
                    <a:pt x="19427" y="14201"/>
                  </a:cubicBezTo>
                  <a:lnTo>
                    <a:pt x="19427" y="10256"/>
                  </a:lnTo>
                  <a:lnTo>
                    <a:pt x="0" y="1"/>
                  </a:ln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9"/>
            <p:cNvSpPr/>
            <p:nvPr/>
          </p:nvSpPr>
          <p:spPr>
            <a:xfrm>
              <a:off x="1447000" y="2374300"/>
              <a:ext cx="4553400" cy="2617550"/>
            </a:xfrm>
            <a:custGeom>
              <a:avLst/>
              <a:gdLst/>
              <a:ahLst/>
              <a:cxnLst/>
              <a:rect l="l" t="t" r="r" b="b"/>
              <a:pathLst>
                <a:path w="182136" h="104702" extrusionOk="0">
                  <a:moveTo>
                    <a:pt x="119234" y="4068"/>
                  </a:moveTo>
                  <a:cubicBezTo>
                    <a:pt x="120035" y="4068"/>
                    <a:pt x="120849" y="4240"/>
                    <a:pt x="121490" y="4586"/>
                  </a:cubicBezTo>
                  <a:lnTo>
                    <a:pt x="135197" y="12474"/>
                  </a:lnTo>
                  <a:cubicBezTo>
                    <a:pt x="136380" y="13165"/>
                    <a:pt x="136380" y="14348"/>
                    <a:pt x="135197" y="15038"/>
                  </a:cubicBezTo>
                  <a:lnTo>
                    <a:pt x="134408" y="15433"/>
                  </a:lnTo>
                  <a:cubicBezTo>
                    <a:pt x="133225" y="16123"/>
                    <a:pt x="133225" y="17306"/>
                    <a:pt x="134408" y="17997"/>
                  </a:cubicBezTo>
                  <a:lnTo>
                    <a:pt x="150580" y="27266"/>
                  </a:lnTo>
                  <a:cubicBezTo>
                    <a:pt x="151172" y="27661"/>
                    <a:pt x="151961" y="27858"/>
                    <a:pt x="152762" y="27858"/>
                  </a:cubicBezTo>
                  <a:cubicBezTo>
                    <a:pt x="153563" y="27858"/>
                    <a:pt x="154377" y="27661"/>
                    <a:pt x="155018" y="27266"/>
                  </a:cubicBezTo>
                  <a:lnTo>
                    <a:pt x="155708" y="26872"/>
                  </a:lnTo>
                  <a:cubicBezTo>
                    <a:pt x="156300" y="26527"/>
                    <a:pt x="157089" y="26354"/>
                    <a:pt x="157890" y="26354"/>
                  </a:cubicBezTo>
                  <a:cubicBezTo>
                    <a:pt x="158691" y="26354"/>
                    <a:pt x="159505" y="26527"/>
                    <a:pt x="160146" y="26872"/>
                  </a:cubicBezTo>
                  <a:lnTo>
                    <a:pt x="173655" y="34662"/>
                  </a:lnTo>
                  <a:cubicBezTo>
                    <a:pt x="174839" y="35352"/>
                    <a:pt x="174839" y="36536"/>
                    <a:pt x="173557" y="37226"/>
                  </a:cubicBezTo>
                  <a:lnTo>
                    <a:pt x="64887" y="100042"/>
                  </a:lnTo>
                  <a:cubicBezTo>
                    <a:pt x="64295" y="100387"/>
                    <a:pt x="63506" y="100559"/>
                    <a:pt x="62717" y="100559"/>
                  </a:cubicBezTo>
                  <a:cubicBezTo>
                    <a:pt x="61928" y="100559"/>
                    <a:pt x="61139" y="100387"/>
                    <a:pt x="60548" y="100042"/>
                  </a:cubicBezTo>
                  <a:lnTo>
                    <a:pt x="8382" y="69867"/>
                  </a:lnTo>
                  <a:cubicBezTo>
                    <a:pt x="7199" y="69176"/>
                    <a:pt x="7199" y="68092"/>
                    <a:pt x="8382" y="67401"/>
                  </a:cubicBezTo>
                  <a:lnTo>
                    <a:pt x="117052" y="4586"/>
                  </a:lnTo>
                  <a:cubicBezTo>
                    <a:pt x="117644" y="4240"/>
                    <a:pt x="118433" y="4068"/>
                    <a:pt x="119234" y="4068"/>
                  </a:cubicBezTo>
                  <a:close/>
                  <a:moveTo>
                    <a:pt x="121897" y="0"/>
                  </a:moveTo>
                  <a:cubicBezTo>
                    <a:pt x="120701" y="0"/>
                    <a:pt x="119518" y="247"/>
                    <a:pt x="118630" y="740"/>
                  </a:cubicBezTo>
                  <a:lnTo>
                    <a:pt x="1775" y="68289"/>
                  </a:lnTo>
                  <a:cubicBezTo>
                    <a:pt x="0" y="69275"/>
                    <a:pt x="0" y="71050"/>
                    <a:pt x="1775" y="72036"/>
                  </a:cubicBezTo>
                  <a:lnTo>
                    <a:pt x="56899" y="103888"/>
                  </a:lnTo>
                  <a:cubicBezTo>
                    <a:pt x="57836" y="104430"/>
                    <a:pt x="59019" y="104701"/>
                    <a:pt x="60203" y="104701"/>
                  </a:cubicBezTo>
                  <a:cubicBezTo>
                    <a:pt x="61386" y="104701"/>
                    <a:pt x="62569" y="104430"/>
                    <a:pt x="63506" y="103888"/>
                  </a:cubicBezTo>
                  <a:lnTo>
                    <a:pt x="180361" y="36437"/>
                  </a:lnTo>
                  <a:cubicBezTo>
                    <a:pt x="182136" y="35352"/>
                    <a:pt x="182136" y="33676"/>
                    <a:pt x="180262" y="32591"/>
                  </a:cubicBezTo>
                  <a:lnTo>
                    <a:pt x="125237" y="740"/>
                  </a:lnTo>
                  <a:cubicBezTo>
                    <a:pt x="124300" y="247"/>
                    <a:pt x="123092" y="0"/>
                    <a:pt x="121897"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9"/>
            <p:cNvSpPr/>
            <p:nvPr/>
          </p:nvSpPr>
          <p:spPr>
            <a:xfrm>
              <a:off x="2482425" y="3373975"/>
              <a:ext cx="359950" cy="135600"/>
            </a:xfrm>
            <a:custGeom>
              <a:avLst/>
              <a:gdLst/>
              <a:ahLst/>
              <a:cxnLst/>
              <a:rect l="l" t="t" r="r" b="b"/>
              <a:pathLst>
                <a:path w="14398" h="5424" extrusionOk="0">
                  <a:moveTo>
                    <a:pt x="9368" y="0"/>
                  </a:moveTo>
                  <a:lnTo>
                    <a:pt x="0" y="5424"/>
                  </a:lnTo>
                  <a:lnTo>
                    <a:pt x="5029" y="5424"/>
                  </a:lnTo>
                  <a:lnTo>
                    <a:pt x="14397"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9"/>
            <p:cNvSpPr/>
            <p:nvPr/>
          </p:nvSpPr>
          <p:spPr>
            <a:xfrm>
              <a:off x="3367450" y="2725600"/>
              <a:ext cx="596625" cy="271200"/>
            </a:xfrm>
            <a:custGeom>
              <a:avLst/>
              <a:gdLst/>
              <a:ahLst/>
              <a:cxnLst/>
              <a:rect l="l" t="t" r="r" b="b"/>
              <a:pathLst>
                <a:path w="23865" h="10848" extrusionOk="0">
                  <a:moveTo>
                    <a:pt x="18836" y="0"/>
                  </a:moveTo>
                  <a:lnTo>
                    <a:pt x="1" y="10848"/>
                  </a:lnTo>
                  <a:lnTo>
                    <a:pt x="5030" y="10848"/>
                  </a:lnTo>
                  <a:lnTo>
                    <a:pt x="23865"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9"/>
            <p:cNvSpPr/>
            <p:nvPr/>
          </p:nvSpPr>
          <p:spPr>
            <a:xfrm>
              <a:off x="4454650" y="2479075"/>
              <a:ext cx="436375" cy="96150"/>
            </a:xfrm>
            <a:custGeom>
              <a:avLst/>
              <a:gdLst/>
              <a:ahLst/>
              <a:cxnLst/>
              <a:rect l="l" t="t" r="r" b="b"/>
              <a:pathLst>
                <a:path w="17455" h="3846" extrusionOk="0">
                  <a:moveTo>
                    <a:pt x="0" y="0"/>
                  </a:moveTo>
                  <a:cubicBezTo>
                    <a:pt x="395" y="99"/>
                    <a:pt x="789" y="197"/>
                    <a:pt x="1184" y="395"/>
                  </a:cubicBezTo>
                  <a:lnTo>
                    <a:pt x="7101" y="3846"/>
                  </a:lnTo>
                  <a:lnTo>
                    <a:pt x="17455" y="3846"/>
                  </a:lnTo>
                  <a:lnTo>
                    <a:pt x="10749"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9"/>
            <p:cNvSpPr/>
            <p:nvPr/>
          </p:nvSpPr>
          <p:spPr>
            <a:xfrm>
              <a:off x="4099650" y="2479075"/>
              <a:ext cx="303250" cy="96150"/>
            </a:xfrm>
            <a:custGeom>
              <a:avLst/>
              <a:gdLst/>
              <a:ahLst/>
              <a:cxnLst/>
              <a:rect l="l" t="t" r="r" b="b"/>
              <a:pathLst>
                <a:path w="12130" h="3846" extrusionOk="0">
                  <a:moveTo>
                    <a:pt x="6706" y="0"/>
                  </a:moveTo>
                  <a:lnTo>
                    <a:pt x="0" y="3846"/>
                  </a:lnTo>
                  <a:lnTo>
                    <a:pt x="5030" y="3846"/>
                  </a:lnTo>
                  <a:lnTo>
                    <a:pt x="10946" y="395"/>
                  </a:lnTo>
                  <a:cubicBezTo>
                    <a:pt x="11341" y="197"/>
                    <a:pt x="11735" y="99"/>
                    <a:pt x="12130" y="0"/>
                  </a:cubicBez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9"/>
            <p:cNvSpPr/>
            <p:nvPr/>
          </p:nvSpPr>
          <p:spPr>
            <a:xfrm>
              <a:off x="4777600" y="2725600"/>
              <a:ext cx="843150" cy="271200"/>
            </a:xfrm>
            <a:custGeom>
              <a:avLst/>
              <a:gdLst/>
              <a:ahLst/>
              <a:cxnLst/>
              <a:rect l="l" t="t" r="r" b="b"/>
              <a:pathLst>
                <a:path w="33726" h="10848" extrusionOk="0">
                  <a:moveTo>
                    <a:pt x="2762" y="0"/>
                  </a:moveTo>
                  <a:cubicBezTo>
                    <a:pt x="2663" y="395"/>
                    <a:pt x="2367" y="691"/>
                    <a:pt x="1874" y="986"/>
                  </a:cubicBezTo>
                  <a:lnTo>
                    <a:pt x="1184" y="1381"/>
                  </a:lnTo>
                  <a:cubicBezTo>
                    <a:pt x="1" y="2071"/>
                    <a:pt x="1" y="3254"/>
                    <a:pt x="1184" y="3945"/>
                  </a:cubicBezTo>
                  <a:lnTo>
                    <a:pt x="13215" y="10848"/>
                  </a:lnTo>
                  <a:lnTo>
                    <a:pt x="33726" y="10848"/>
                  </a:lnTo>
                  <a:lnTo>
                    <a:pt x="14891"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9"/>
            <p:cNvSpPr/>
            <p:nvPr/>
          </p:nvSpPr>
          <p:spPr>
            <a:xfrm>
              <a:off x="1799525" y="3632825"/>
              <a:ext cx="596625" cy="271200"/>
            </a:xfrm>
            <a:custGeom>
              <a:avLst/>
              <a:gdLst/>
              <a:ahLst/>
              <a:cxnLst/>
              <a:rect l="l" t="t" r="r" b="b"/>
              <a:pathLst>
                <a:path w="23865" h="10848" extrusionOk="0">
                  <a:moveTo>
                    <a:pt x="18835" y="0"/>
                  </a:moveTo>
                  <a:lnTo>
                    <a:pt x="1" y="10848"/>
                  </a:lnTo>
                  <a:lnTo>
                    <a:pt x="5030" y="10848"/>
                  </a:lnTo>
                  <a:lnTo>
                    <a:pt x="23865"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9"/>
            <p:cNvSpPr/>
            <p:nvPr/>
          </p:nvSpPr>
          <p:spPr>
            <a:xfrm>
              <a:off x="2208775" y="4589350"/>
              <a:ext cx="729750" cy="273675"/>
            </a:xfrm>
            <a:custGeom>
              <a:avLst/>
              <a:gdLst/>
              <a:ahLst/>
              <a:cxnLst/>
              <a:rect l="l" t="t" r="r" b="b"/>
              <a:pathLst>
                <a:path w="29190" h="10947" extrusionOk="0">
                  <a:moveTo>
                    <a:pt x="0" y="1"/>
                  </a:moveTo>
                  <a:lnTo>
                    <a:pt x="18835" y="10947"/>
                  </a:lnTo>
                  <a:lnTo>
                    <a:pt x="29189" y="10947"/>
                  </a:lnTo>
                  <a:lnTo>
                    <a:pt x="10354"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9"/>
            <p:cNvSpPr/>
            <p:nvPr/>
          </p:nvSpPr>
          <p:spPr>
            <a:xfrm>
              <a:off x="5433375" y="3373975"/>
              <a:ext cx="369825" cy="135600"/>
            </a:xfrm>
            <a:custGeom>
              <a:avLst/>
              <a:gdLst/>
              <a:ahLst/>
              <a:cxnLst/>
              <a:rect l="l" t="t" r="r" b="b"/>
              <a:pathLst>
                <a:path w="14793" h="5424" extrusionOk="0">
                  <a:moveTo>
                    <a:pt x="9467" y="0"/>
                  </a:moveTo>
                  <a:lnTo>
                    <a:pt x="0" y="5424"/>
                  </a:lnTo>
                  <a:lnTo>
                    <a:pt x="5325" y="5424"/>
                  </a:lnTo>
                  <a:lnTo>
                    <a:pt x="14792"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9"/>
            <p:cNvSpPr/>
            <p:nvPr/>
          </p:nvSpPr>
          <p:spPr>
            <a:xfrm>
              <a:off x="4750475" y="3632825"/>
              <a:ext cx="604025" cy="271200"/>
            </a:xfrm>
            <a:custGeom>
              <a:avLst/>
              <a:gdLst/>
              <a:ahLst/>
              <a:cxnLst/>
              <a:rect l="l" t="t" r="r" b="b"/>
              <a:pathLst>
                <a:path w="24161" h="10848" extrusionOk="0">
                  <a:moveTo>
                    <a:pt x="18836" y="0"/>
                  </a:moveTo>
                  <a:lnTo>
                    <a:pt x="1" y="10848"/>
                  </a:lnTo>
                  <a:lnTo>
                    <a:pt x="5326" y="10848"/>
                  </a:lnTo>
                  <a:lnTo>
                    <a:pt x="24161" y="0"/>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9"/>
            <p:cNvSpPr/>
            <p:nvPr/>
          </p:nvSpPr>
          <p:spPr>
            <a:xfrm>
              <a:off x="1762550" y="4330500"/>
              <a:ext cx="493075" cy="138075"/>
            </a:xfrm>
            <a:custGeom>
              <a:avLst/>
              <a:gdLst/>
              <a:ahLst/>
              <a:cxnLst/>
              <a:rect l="l" t="t" r="r" b="b"/>
              <a:pathLst>
                <a:path w="19723" h="5523" extrusionOk="0">
                  <a:moveTo>
                    <a:pt x="0" y="1"/>
                  </a:moveTo>
                  <a:lnTo>
                    <a:pt x="9369" y="5523"/>
                  </a:lnTo>
                  <a:lnTo>
                    <a:pt x="19723" y="5523"/>
                  </a:lnTo>
                  <a:lnTo>
                    <a:pt x="10256"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9"/>
            <p:cNvSpPr/>
            <p:nvPr/>
          </p:nvSpPr>
          <p:spPr>
            <a:xfrm>
              <a:off x="3774225" y="4330500"/>
              <a:ext cx="369825" cy="138075"/>
            </a:xfrm>
            <a:custGeom>
              <a:avLst/>
              <a:gdLst/>
              <a:ahLst/>
              <a:cxnLst/>
              <a:rect l="l" t="t" r="r" b="b"/>
              <a:pathLst>
                <a:path w="14793" h="5523" extrusionOk="0">
                  <a:moveTo>
                    <a:pt x="9467" y="1"/>
                  </a:moveTo>
                  <a:lnTo>
                    <a:pt x="1" y="5523"/>
                  </a:lnTo>
                  <a:lnTo>
                    <a:pt x="5326" y="5523"/>
                  </a:lnTo>
                  <a:lnTo>
                    <a:pt x="14792"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9"/>
            <p:cNvSpPr/>
            <p:nvPr/>
          </p:nvSpPr>
          <p:spPr>
            <a:xfrm>
              <a:off x="3091350" y="4589350"/>
              <a:ext cx="604025" cy="273675"/>
            </a:xfrm>
            <a:custGeom>
              <a:avLst/>
              <a:gdLst/>
              <a:ahLst/>
              <a:cxnLst/>
              <a:rect l="l" t="t" r="r" b="b"/>
              <a:pathLst>
                <a:path w="24161" h="10947" extrusionOk="0">
                  <a:moveTo>
                    <a:pt x="18835" y="1"/>
                  </a:moveTo>
                  <a:lnTo>
                    <a:pt x="0" y="10947"/>
                  </a:lnTo>
                  <a:lnTo>
                    <a:pt x="5325" y="10947"/>
                  </a:lnTo>
                  <a:lnTo>
                    <a:pt x="24160" y="1"/>
                  </a:lnTo>
                  <a:close/>
                </a:path>
              </a:pathLst>
            </a:custGeom>
            <a:solidFill>
              <a:srgbClr val="FA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9"/>
            <p:cNvSpPr/>
            <p:nvPr/>
          </p:nvSpPr>
          <p:spPr>
            <a:xfrm>
              <a:off x="4932925" y="2778000"/>
              <a:ext cx="283525" cy="159000"/>
            </a:xfrm>
            <a:custGeom>
              <a:avLst/>
              <a:gdLst/>
              <a:ahLst/>
              <a:cxnLst/>
              <a:rect l="l" t="t" r="r" b="b"/>
              <a:pathLst>
                <a:path w="11341" h="6360" extrusionOk="0">
                  <a:moveTo>
                    <a:pt x="1258" y="0"/>
                  </a:moveTo>
                  <a:cubicBezTo>
                    <a:pt x="959" y="0"/>
                    <a:pt x="688" y="56"/>
                    <a:pt x="493" y="172"/>
                  </a:cubicBezTo>
                  <a:cubicBezTo>
                    <a:pt x="0" y="468"/>
                    <a:pt x="99" y="1060"/>
                    <a:pt x="789" y="1454"/>
                  </a:cubicBezTo>
                  <a:lnTo>
                    <a:pt x="8579" y="5990"/>
                  </a:lnTo>
                  <a:cubicBezTo>
                    <a:pt x="8997" y="6229"/>
                    <a:pt x="9524" y="6360"/>
                    <a:pt x="9984" y="6360"/>
                  </a:cubicBezTo>
                  <a:cubicBezTo>
                    <a:pt x="10283" y="6360"/>
                    <a:pt x="10554" y="6304"/>
                    <a:pt x="10749" y="6188"/>
                  </a:cubicBezTo>
                  <a:cubicBezTo>
                    <a:pt x="11340" y="5892"/>
                    <a:pt x="11242" y="5300"/>
                    <a:pt x="10552" y="4906"/>
                  </a:cubicBezTo>
                  <a:lnTo>
                    <a:pt x="2663" y="370"/>
                  </a:lnTo>
                  <a:cubicBezTo>
                    <a:pt x="2245" y="131"/>
                    <a:pt x="1718" y="0"/>
                    <a:pt x="1258" y="0"/>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9"/>
            <p:cNvSpPr/>
            <p:nvPr/>
          </p:nvSpPr>
          <p:spPr>
            <a:xfrm>
              <a:off x="2078100" y="4602050"/>
              <a:ext cx="199725" cy="164825"/>
            </a:xfrm>
            <a:custGeom>
              <a:avLst/>
              <a:gdLst/>
              <a:ahLst/>
              <a:cxnLst/>
              <a:rect l="l" t="t" r="r" b="b"/>
              <a:pathLst>
                <a:path w="7989" h="6593" extrusionOk="0">
                  <a:moveTo>
                    <a:pt x="654" y="0"/>
                  </a:moveTo>
                  <a:cubicBezTo>
                    <a:pt x="240" y="0"/>
                    <a:pt x="1" y="153"/>
                    <a:pt x="1" y="479"/>
                  </a:cubicBezTo>
                  <a:lnTo>
                    <a:pt x="1" y="2057"/>
                  </a:lnTo>
                  <a:lnTo>
                    <a:pt x="7988" y="6593"/>
                  </a:lnTo>
                  <a:lnTo>
                    <a:pt x="7988" y="5114"/>
                  </a:lnTo>
                  <a:cubicBezTo>
                    <a:pt x="7988" y="4226"/>
                    <a:pt x="6213" y="2550"/>
                    <a:pt x="4044" y="1268"/>
                  </a:cubicBezTo>
                  <a:cubicBezTo>
                    <a:pt x="2608" y="456"/>
                    <a:pt x="1370" y="0"/>
                    <a:pt x="654"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9"/>
            <p:cNvSpPr/>
            <p:nvPr/>
          </p:nvSpPr>
          <p:spPr>
            <a:xfrm>
              <a:off x="2339425" y="4782125"/>
              <a:ext cx="24675" cy="32525"/>
            </a:xfrm>
            <a:custGeom>
              <a:avLst/>
              <a:gdLst/>
              <a:ahLst/>
              <a:cxnLst/>
              <a:rect l="l" t="t" r="r" b="b"/>
              <a:pathLst>
                <a:path w="987" h="1301" extrusionOk="0">
                  <a:moveTo>
                    <a:pt x="271" y="1"/>
                  </a:moveTo>
                  <a:cubicBezTo>
                    <a:pt x="103" y="1"/>
                    <a:pt x="1" y="163"/>
                    <a:pt x="1" y="376"/>
                  </a:cubicBezTo>
                  <a:cubicBezTo>
                    <a:pt x="1" y="672"/>
                    <a:pt x="198" y="1066"/>
                    <a:pt x="494" y="1263"/>
                  </a:cubicBezTo>
                  <a:cubicBezTo>
                    <a:pt x="568" y="1288"/>
                    <a:pt x="635" y="1300"/>
                    <a:pt x="696" y="1300"/>
                  </a:cubicBezTo>
                  <a:cubicBezTo>
                    <a:pt x="876" y="1300"/>
                    <a:pt x="987" y="1189"/>
                    <a:pt x="987" y="968"/>
                  </a:cubicBezTo>
                  <a:cubicBezTo>
                    <a:pt x="987" y="672"/>
                    <a:pt x="790" y="179"/>
                    <a:pt x="494" y="80"/>
                  </a:cubicBezTo>
                  <a:cubicBezTo>
                    <a:pt x="411" y="25"/>
                    <a:pt x="336" y="1"/>
                    <a:pt x="271"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9"/>
            <p:cNvSpPr/>
            <p:nvPr/>
          </p:nvSpPr>
          <p:spPr>
            <a:xfrm>
              <a:off x="2401050" y="4817700"/>
              <a:ext cx="24700" cy="33000"/>
            </a:xfrm>
            <a:custGeom>
              <a:avLst/>
              <a:gdLst/>
              <a:ahLst/>
              <a:cxnLst/>
              <a:rect l="l" t="t" r="r" b="b"/>
              <a:pathLst>
                <a:path w="988" h="1320" extrusionOk="0">
                  <a:moveTo>
                    <a:pt x="334" y="1"/>
                  </a:moveTo>
                  <a:cubicBezTo>
                    <a:pt x="167" y="1"/>
                    <a:pt x="1" y="112"/>
                    <a:pt x="1" y="334"/>
                  </a:cubicBezTo>
                  <a:cubicBezTo>
                    <a:pt x="1" y="728"/>
                    <a:pt x="198" y="1122"/>
                    <a:pt x="494" y="1221"/>
                  </a:cubicBezTo>
                  <a:cubicBezTo>
                    <a:pt x="593" y="1287"/>
                    <a:pt x="680" y="1320"/>
                    <a:pt x="753" y="1320"/>
                  </a:cubicBezTo>
                  <a:cubicBezTo>
                    <a:pt x="899" y="1320"/>
                    <a:pt x="987" y="1188"/>
                    <a:pt x="987" y="925"/>
                  </a:cubicBezTo>
                  <a:cubicBezTo>
                    <a:pt x="987" y="629"/>
                    <a:pt x="790" y="235"/>
                    <a:pt x="494" y="38"/>
                  </a:cubicBezTo>
                  <a:cubicBezTo>
                    <a:pt x="445" y="13"/>
                    <a:pt x="389" y="1"/>
                    <a:pt x="334"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9"/>
            <p:cNvSpPr/>
            <p:nvPr/>
          </p:nvSpPr>
          <p:spPr>
            <a:xfrm>
              <a:off x="2465150" y="4854675"/>
              <a:ext cx="24675" cy="32525"/>
            </a:xfrm>
            <a:custGeom>
              <a:avLst/>
              <a:gdLst/>
              <a:ahLst/>
              <a:cxnLst/>
              <a:rect l="l" t="t" r="r" b="b"/>
              <a:pathLst>
                <a:path w="987" h="1301" extrusionOk="0">
                  <a:moveTo>
                    <a:pt x="292" y="1"/>
                  </a:moveTo>
                  <a:cubicBezTo>
                    <a:pt x="112" y="1"/>
                    <a:pt x="1" y="112"/>
                    <a:pt x="1" y="334"/>
                  </a:cubicBezTo>
                  <a:cubicBezTo>
                    <a:pt x="1" y="630"/>
                    <a:pt x="198" y="1024"/>
                    <a:pt x="494" y="1221"/>
                  </a:cubicBezTo>
                  <a:cubicBezTo>
                    <a:pt x="576" y="1276"/>
                    <a:pt x="651" y="1301"/>
                    <a:pt x="716" y="1301"/>
                  </a:cubicBezTo>
                  <a:cubicBezTo>
                    <a:pt x="884" y="1301"/>
                    <a:pt x="987" y="1139"/>
                    <a:pt x="987" y="925"/>
                  </a:cubicBezTo>
                  <a:cubicBezTo>
                    <a:pt x="987" y="630"/>
                    <a:pt x="790" y="235"/>
                    <a:pt x="494" y="38"/>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9"/>
            <p:cNvSpPr/>
            <p:nvPr/>
          </p:nvSpPr>
          <p:spPr>
            <a:xfrm>
              <a:off x="2526800" y="4890125"/>
              <a:ext cx="24675" cy="33000"/>
            </a:xfrm>
            <a:custGeom>
              <a:avLst/>
              <a:gdLst/>
              <a:ahLst/>
              <a:cxnLst/>
              <a:rect l="l" t="t" r="r" b="b"/>
              <a:pathLst>
                <a:path w="987" h="1320" extrusionOk="0">
                  <a:moveTo>
                    <a:pt x="234" y="0"/>
                  </a:moveTo>
                  <a:cubicBezTo>
                    <a:pt x="88" y="0"/>
                    <a:pt x="0" y="132"/>
                    <a:pt x="0" y="395"/>
                  </a:cubicBezTo>
                  <a:cubicBezTo>
                    <a:pt x="0" y="691"/>
                    <a:pt x="197" y="1085"/>
                    <a:pt x="493" y="1282"/>
                  </a:cubicBezTo>
                  <a:cubicBezTo>
                    <a:pt x="567" y="1307"/>
                    <a:pt x="635" y="1319"/>
                    <a:pt x="695" y="1319"/>
                  </a:cubicBezTo>
                  <a:cubicBezTo>
                    <a:pt x="875" y="1319"/>
                    <a:pt x="986" y="1208"/>
                    <a:pt x="986" y="987"/>
                  </a:cubicBezTo>
                  <a:cubicBezTo>
                    <a:pt x="986" y="592"/>
                    <a:pt x="789" y="198"/>
                    <a:pt x="493" y="99"/>
                  </a:cubicBezTo>
                  <a:cubicBezTo>
                    <a:pt x="395" y="33"/>
                    <a:pt x="307" y="0"/>
                    <a:pt x="234"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9"/>
            <p:cNvSpPr/>
            <p:nvPr/>
          </p:nvSpPr>
          <p:spPr>
            <a:xfrm>
              <a:off x="2588425" y="4926175"/>
              <a:ext cx="24675" cy="32525"/>
            </a:xfrm>
            <a:custGeom>
              <a:avLst/>
              <a:gdLst/>
              <a:ahLst/>
              <a:cxnLst/>
              <a:rect l="l" t="t" r="r" b="b"/>
              <a:pathLst>
                <a:path w="987" h="1301" extrusionOk="0">
                  <a:moveTo>
                    <a:pt x="292" y="1"/>
                  </a:moveTo>
                  <a:cubicBezTo>
                    <a:pt x="111" y="1"/>
                    <a:pt x="0" y="112"/>
                    <a:pt x="0" y="333"/>
                  </a:cubicBezTo>
                  <a:cubicBezTo>
                    <a:pt x="0" y="629"/>
                    <a:pt x="198" y="1122"/>
                    <a:pt x="493" y="1221"/>
                  </a:cubicBezTo>
                  <a:cubicBezTo>
                    <a:pt x="576" y="1276"/>
                    <a:pt x="651" y="1300"/>
                    <a:pt x="716" y="1300"/>
                  </a:cubicBezTo>
                  <a:cubicBezTo>
                    <a:pt x="884" y="1300"/>
                    <a:pt x="987" y="1138"/>
                    <a:pt x="987" y="925"/>
                  </a:cubicBezTo>
                  <a:cubicBezTo>
                    <a:pt x="987" y="629"/>
                    <a:pt x="789" y="235"/>
                    <a:pt x="493" y="38"/>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9"/>
            <p:cNvSpPr/>
            <p:nvPr/>
          </p:nvSpPr>
          <p:spPr>
            <a:xfrm>
              <a:off x="2650050" y="4962100"/>
              <a:ext cx="27150" cy="32525"/>
            </a:xfrm>
            <a:custGeom>
              <a:avLst/>
              <a:gdLst/>
              <a:ahLst/>
              <a:cxnLst/>
              <a:rect l="l" t="t" r="r" b="b"/>
              <a:pathLst>
                <a:path w="1086" h="1301" extrusionOk="0">
                  <a:moveTo>
                    <a:pt x="351" y="0"/>
                  </a:moveTo>
                  <a:cubicBezTo>
                    <a:pt x="154" y="0"/>
                    <a:pt x="1" y="162"/>
                    <a:pt x="1" y="376"/>
                  </a:cubicBezTo>
                  <a:cubicBezTo>
                    <a:pt x="1" y="671"/>
                    <a:pt x="297" y="1066"/>
                    <a:pt x="592" y="1263"/>
                  </a:cubicBezTo>
                  <a:cubicBezTo>
                    <a:pt x="642" y="1288"/>
                    <a:pt x="697" y="1300"/>
                    <a:pt x="753" y="1300"/>
                  </a:cubicBezTo>
                  <a:cubicBezTo>
                    <a:pt x="919" y="1300"/>
                    <a:pt x="1085" y="1189"/>
                    <a:pt x="1085" y="967"/>
                  </a:cubicBezTo>
                  <a:cubicBezTo>
                    <a:pt x="1085" y="573"/>
                    <a:pt x="790" y="178"/>
                    <a:pt x="592" y="80"/>
                  </a:cubicBezTo>
                  <a:cubicBezTo>
                    <a:pt x="510" y="25"/>
                    <a:pt x="427" y="0"/>
                    <a:pt x="351"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9"/>
            <p:cNvSpPr/>
            <p:nvPr/>
          </p:nvSpPr>
          <p:spPr>
            <a:xfrm>
              <a:off x="2714150" y="4997700"/>
              <a:ext cx="24675" cy="32975"/>
            </a:xfrm>
            <a:custGeom>
              <a:avLst/>
              <a:gdLst/>
              <a:ahLst/>
              <a:cxnLst/>
              <a:rect l="l" t="t" r="r" b="b"/>
              <a:pathLst>
                <a:path w="987" h="1319" extrusionOk="0">
                  <a:moveTo>
                    <a:pt x="302" y="1"/>
                  </a:moveTo>
                  <a:cubicBezTo>
                    <a:pt x="116" y="1"/>
                    <a:pt x="1" y="129"/>
                    <a:pt x="1" y="431"/>
                  </a:cubicBezTo>
                  <a:cubicBezTo>
                    <a:pt x="1" y="727"/>
                    <a:pt x="198" y="1121"/>
                    <a:pt x="494" y="1220"/>
                  </a:cubicBezTo>
                  <a:cubicBezTo>
                    <a:pt x="592" y="1285"/>
                    <a:pt x="680" y="1318"/>
                    <a:pt x="753" y="1318"/>
                  </a:cubicBezTo>
                  <a:cubicBezTo>
                    <a:pt x="899" y="1318"/>
                    <a:pt x="987" y="1187"/>
                    <a:pt x="987" y="924"/>
                  </a:cubicBezTo>
                  <a:cubicBezTo>
                    <a:pt x="987" y="628"/>
                    <a:pt x="789" y="234"/>
                    <a:pt x="494" y="36"/>
                  </a:cubicBezTo>
                  <a:cubicBezTo>
                    <a:pt x="424" y="13"/>
                    <a:pt x="359" y="1"/>
                    <a:pt x="30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9"/>
            <p:cNvSpPr/>
            <p:nvPr/>
          </p:nvSpPr>
          <p:spPr>
            <a:xfrm>
              <a:off x="2336975" y="4717550"/>
              <a:ext cx="27125" cy="33000"/>
            </a:xfrm>
            <a:custGeom>
              <a:avLst/>
              <a:gdLst/>
              <a:ahLst/>
              <a:cxnLst/>
              <a:rect l="l" t="t" r="r" b="b"/>
              <a:pathLst>
                <a:path w="1085" h="1320" extrusionOk="0">
                  <a:moveTo>
                    <a:pt x="278" y="1"/>
                  </a:moveTo>
                  <a:cubicBezTo>
                    <a:pt x="131" y="1"/>
                    <a:pt x="0" y="132"/>
                    <a:pt x="0" y="395"/>
                  </a:cubicBezTo>
                  <a:cubicBezTo>
                    <a:pt x="0" y="691"/>
                    <a:pt x="296" y="1085"/>
                    <a:pt x="592" y="1283"/>
                  </a:cubicBezTo>
                  <a:cubicBezTo>
                    <a:pt x="641" y="1307"/>
                    <a:pt x="696" y="1320"/>
                    <a:pt x="752" y="1320"/>
                  </a:cubicBezTo>
                  <a:cubicBezTo>
                    <a:pt x="918" y="1320"/>
                    <a:pt x="1085" y="1209"/>
                    <a:pt x="1085" y="987"/>
                  </a:cubicBezTo>
                  <a:cubicBezTo>
                    <a:pt x="1085" y="592"/>
                    <a:pt x="789" y="198"/>
                    <a:pt x="493" y="99"/>
                  </a:cubicBezTo>
                  <a:cubicBezTo>
                    <a:pt x="427" y="33"/>
                    <a:pt x="351" y="1"/>
                    <a:pt x="278"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9"/>
            <p:cNvSpPr/>
            <p:nvPr/>
          </p:nvSpPr>
          <p:spPr>
            <a:xfrm>
              <a:off x="2401050" y="4753600"/>
              <a:ext cx="24700" cy="32525"/>
            </a:xfrm>
            <a:custGeom>
              <a:avLst/>
              <a:gdLst/>
              <a:ahLst/>
              <a:cxnLst/>
              <a:rect l="l" t="t" r="r" b="b"/>
              <a:pathLst>
                <a:path w="988" h="1301" extrusionOk="0">
                  <a:moveTo>
                    <a:pt x="292" y="1"/>
                  </a:moveTo>
                  <a:cubicBezTo>
                    <a:pt x="112" y="1"/>
                    <a:pt x="1" y="112"/>
                    <a:pt x="1" y="334"/>
                  </a:cubicBezTo>
                  <a:cubicBezTo>
                    <a:pt x="1" y="629"/>
                    <a:pt x="198" y="1024"/>
                    <a:pt x="494" y="1221"/>
                  </a:cubicBezTo>
                  <a:cubicBezTo>
                    <a:pt x="577" y="1276"/>
                    <a:pt x="652" y="1300"/>
                    <a:pt x="717" y="1300"/>
                  </a:cubicBezTo>
                  <a:cubicBezTo>
                    <a:pt x="885" y="1300"/>
                    <a:pt x="987" y="1138"/>
                    <a:pt x="987" y="925"/>
                  </a:cubicBezTo>
                  <a:cubicBezTo>
                    <a:pt x="987" y="629"/>
                    <a:pt x="790" y="235"/>
                    <a:pt x="494" y="38"/>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9"/>
            <p:cNvSpPr/>
            <p:nvPr/>
          </p:nvSpPr>
          <p:spPr>
            <a:xfrm>
              <a:off x="2462700" y="4789525"/>
              <a:ext cx="24675" cy="32525"/>
            </a:xfrm>
            <a:custGeom>
              <a:avLst/>
              <a:gdLst/>
              <a:ahLst/>
              <a:cxnLst/>
              <a:rect l="l" t="t" r="r" b="b"/>
              <a:pathLst>
                <a:path w="987" h="1301" extrusionOk="0">
                  <a:moveTo>
                    <a:pt x="271" y="1"/>
                  </a:moveTo>
                  <a:cubicBezTo>
                    <a:pt x="103" y="1"/>
                    <a:pt x="0" y="163"/>
                    <a:pt x="0" y="376"/>
                  </a:cubicBezTo>
                  <a:cubicBezTo>
                    <a:pt x="0" y="672"/>
                    <a:pt x="197" y="1066"/>
                    <a:pt x="493" y="1263"/>
                  </a:cubicBezTo>
                  <a:cubicBezTo>
                    <a:pt x="567" y="1288"/>
                    <a:pt x="635" y="1300"/>
                    <a:pt x="695" y="1300"/>
                  </a:cubicBezTo>
                  <a:cubicBezTo>
                    <a:pt x="875" y="1300"/>
                    <a:pt x="986" y="1189"/>
                    <a:pt x="986" y="967"/>
                  </a:cubicBezTo>
                  <a:cubicBezTo>
                    <a:pt x="986" y="573"/>
                    <a:pt x="789" y="179"/>
                    <a:pt x="493" y="80"/>
                  </a:cubicBezTo>
                  <a:cubicBezTo>
                    <a:pt x="411" y="25"/>
                    <a:pt x="336" y="1"/>
                    <a:pt x="271"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9"/>
            <p:cNvSpPr/>
            <p:nvPr/>
          </p:nvSpPr>
          <p:spPr>
            <a:xfrm>
              <a:off x="2524325" y="4825100"/>
              <a:ext cx="24675" cy="33000"/>
            </a:xfrm>
            <a:custGeom>
              <a:avLst/>
              <a:gdLst/>
              <a:ahLst/>
              <a:cxnLst/>
              <a:rect l="l" t="t" r="r" b="b"/>
              <a:pathLst>
                <a:path w="987" h="1320" extrusionOk="0">
                  <a:moveTo>
                    <a:pt x="292" y="1"/>
                  </a:moveTo>
                  <a:cubicBezTo>
                    <a:pt x="111" y="1"/>
                    <a:pt x="1" y="111"/>
                    <a:pt x="1" y="333"/>
                  </a:cubicBezTo>
                  <a:cubicBezTo>
                    <a:pt x="1" y="728"/>
                    <a:pt x="198" y="1122"/>
                    <a:pt x="494" y="1221"/>
                  </a:cubicBezTo>
                  <a:cubicBezTo>
                    <a:pt x="592" y="1287"/>
                    <a:pt x="680" y="1319"/>
                    <a:pt x="753" y="1319"/>
                  </a:cubicBezTo>
                  <a:cubicBezTo>
                    <a:pt x="899" y="1319"/>
                    <a:pt x="987" y="1188"/>
                    <a:pt x="987" y="925"/>
                  </a:cubicBezTo>
                  <a:cubicBezTo>
                    <a:pt x="987" y="629"/>
                    <a:pt x="789" y="235"/>
                    <a:pt x="494" y="38"/>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9"/>
            <p:cNvSpPr/>
            <p:nvPr/>
          </p:nvSpPr>
          <p:spPr>
            <a:xfrm>
              <a:off x="2588425" y="4861025"/>
              <a:ext cx="24675" cy="32500"/>
            </a:xfrm>
            <a:custGeom>
              <a:avLst/>
              <a:gdLst/>
              <a:ahLst/>
              <a:cxnLst/>
              <a:rect l="l" t="t" r="r" b="b"/>
              <a:pathLst>
                <a:path w="987" h="1300" extrusionOk="0">
                  <a:moveTo>
                    <a:pt x="271" y="0"/>
                  </a:moveTo>
                  <a:cubicBezTo>
                    <a:pt x="103" y="0"/>
                    <a:pt x="0" y="162"/>
                    <a:pt x="0" y="376"/>
                  </a:cubicBezTo>
                  <a:cubicBezTo>
                    <a:pt x="0" y="671"/>
                    <a:pt x="198" y="1066"/>
                    <a:pt x="493" y="1263"/>
                  </a:cubicBezTo>
                  <a:cubicBezTo>
                    <a:pt x="543" y="1288"/>
                    <a:pt x="598" y="1300"/>
                    <a:pt x="654" y="1300"/>
                  </a:cubicBezTo>
                  <a:cubicBezTo>
                    <a:pt x="820" y="1300"/>
                    <a:pt x="987" y="1189"/>
                    <a:pt x="987" y="967"/>
                  </a:cubicBezTo>
                  <a:cubicBezTo>
                    <a:pt x="987" y="671"/>
                    <a:pt x="691" y="178"/>
                    <a:pt x="493" y="80"/>
                  </a:cubicBezTo>
                  <a:cubicBezTo>
                    <a:pt x="411" y="25"/>
                    <a:pt x="336" y="0"/>
                    <a:pt x="271"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9"/>
            <p:cNvSpPr/>
            <p:nvPr/>
          </p:nvSpPr>
          <p:spPr>
            <a:xfrm>
              <a:off x="2650050" y="4896600"/>
              <a:ext cx="24675" cy="33000"/>
            </a:xfrm>
            <a:custGeom>
              <a:avLst/>
              <a:gdLst/>
              <a:ahLst/>
              <a:cxnLst/>
              <a:rect l="l" t="t" r="r" b="b"/>
              <a:pathLst>
                <a:path w="987" h="1320" extrusionOk="0">
                  <a:moveTo>
                    <a:pt x="292" y="0"/>
                  </a:moveTo>
                  <a:cubicBezTo>
                    <a:pt x="112" y="0"/>
                    <a:pt x="1" y="111"/>
                    <a:pt x="1" y="333"/>
                  </a:cubicBezTo>
                  <a:cubicBezTo>
                    <a:pt x="1" y="728"/>
                    <a:pt x="198" y="1122"/>
                    <a:pt x="494" y="1221"/>
                  </a:cubicBezTo>
                  <a:cubicBezTo>
                    <a:pt x="592" y="1286"/>
                    <a:pt x="680" y="1319"/>
                    <a:pt x="753" y="1319"/>
                  </a:cubicBezTo>
                  <a:cubicBezTo>
                    <a:pt x="899" y="1319"/>
                    <a:pt x="987" y="1188"/>
                    <a:pt x="987" y="925"/>
                  </a:cubicBezTo>
                  <a:cubicBezTo>
                    <a:pt x="987" y="629"/>
                    <a:pt x="790" y="234"/>
                    <a:pt x="494" y="37"/>
                  </a:cubicBezTo>
                  <a:cubicBezTo>
                    <a:pt x="420" y="13"/>
                    <a:pt x="352" y="0"/>
                    <a:pt x="292"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9"/>
            <p:cNvSpPr/>
            <p:nvPr/>
          </p:nvSpPr>
          <p:spPr>
            <a:xfrm>
              <a:off x="2711675" y="4933575"/>
              <a:ext cx="24700" cy="32525"/>
            </a:xfrm>
            <a:custGeom>
              <a:avLst/>
              <a:gdLst/>
              <a:ahLst/>
              <a:cxnLst/>
              <a:rect l="l" t="t" r="r" b="b"/>
              <a:pathLst>
                <a:path w="988" h="1301" extrusionOk="0">
                  <a:moveTo>
                    <a:pt x="292" y="0"/>
                  </a:moveTo>
                  <a:cubicBezTo>
                    <a:pt x="112" y="0"/>
                    <a:pt x="1" y="111"/>
                    <a:pt x="1" y="333"/>
                  </a:cubicBezTo>
                  <a:cubicBezTo>
                    <a:pt x="1" y="629"/>
                    <a:pt x="198" y="1024"/>
                    <a:pt x="494" y="1221"/>
                  </a:cubicBezTo>
                  <a:cubicBezTo>
                    <a:pt x="577" y="1276"/>
                    <a:pt x="652" y="1300"/>
                    <a:pt x="717" y="1300"/>
                  </a:cubicBezTo>
                  <a:cubicBezTo>
                    <a:pt x="885" y="1300"/>
                    <a:pt x="987" y="1138"/>
                    <a:pt x="987" y="925"/>
                  </a:cubicBezTo>
                  <a:cubicBezTo>
                    <a:pt x="987" y="629"/>
                    <a:pt x="790" y="235"/>
                    <a:pt x="494" y="37"/>
                  </a:cubicBezTo>
                  <a:cubicBezTo>
                    <a:pt x="420" y="13"/>
                    <a:pt x="352" y="0"/>
                    <a:pt x="292"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9"/>
            <p:cNvSpPr/>
            <p:nvPr/>
          </p:nvSpPr>
          <p:spPr>
            <a:xfrm>
              <a:off x="1607225" y="4359150"/>
              <a:ext cx="24700" cy="32525"/>
            </a:xfrm>
            <a:custGeom>
              <a:avLst/>
              <a:gdLst/>
              <a:ahLst/>
              <a:cxnLst/>
              <a:rect l="l" t="t" r="r" b="b"/>
              <a:pathLst>
                <a:path w="988" h="1301" extrusionOk="0">
                  <a:moveTo>
                    <a:pt x="292" y="1"/>
                  </a:moveTo>
                  <a:cubicBezTo>
                    <a:pt x="112" y="1"/>
                    <a:pt x="1" y="112"/>
                    <a:pt x="1" y="334"/>
                  </a:cubicBezTo>
                  <a:cubicBezTo>
                    <a:pt x="1" y="728"/>
                    <a:pt x="198" y="1123"/>
                    <a:pt x="494" y="1221"/>
                  </a:cubicBezTo>
                  <a:cubicBezTo>
                    <a:pt x="577" y="1276"/>
                    <a:pt x="652" y="1301"/>
                    <a:pt x="717" y="1301"/>
                  </a:cubicBezTo>
                  <a:cubicBezTo>
                    <a:pt x="885" y="1301"/>
                    <a:pt x="987" y="1139"/>
                    <a:pt x="987" y="925"/>
                  </a:cubicBezTo>
                  <a:cubicBezTo>
                    <a:pt x="987" y="630"/>
                    <a:pt x="790" y="235"/>
                    <a:pt x="494" y="38"/>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9"/>
            <p:cNvSpPr/>
            <p:nvPr/>
          </p:nvSpPr>
          <p:spPr>
            <a:xfrm>
              <a:off x="1668875" y="4395075"/>
              <a:ext cx="24675" cy="32525"/>
            </a:xfrm>
            <a:custGeom>
              <a:avLst/>
              <a:gdLst/>
              <a:ahLst/>
              <a:cxnLst/>
              <a:rect l="l" t="t" r="r" b="b"/>
              <a:pathLst>
                <a:path w="987" h="1301" extrusionOk="0">
                  <a:moveTo>
                    <a:pt x="271" y="1"/>
                  </a:moveTo>
                  <a:cubicBezTo>
                    <a:pt x="103" y="1"/>
                    <a:pt x="0" y="163"/>
                    <a:pt x="0" y="376"/>
                  </a:cubicBezTo>
                  <a:cubicBezTo>
                    <a:pt x="0" y="672"/>
                    <a:pt x="197" y="1066"/>
                    <a:pt x="493" y="1263"/>
                  </a:cubicBezTo>
                  <a:cubicBezTo>
                    <a:pt x="567" y="1288"/>
                    <a:pt x="635" y="1300"/>
                    <a:pt x="695" y="1300"/>
                  </a:cubicBezTo>
                  <a:cubicBezTo>
                    <a:pt x="875" y="1300"/>
                    <a:pt x="986" y="1189"/>
                    <a:pt x="986" y="968"/>
                  </a:cubicBezTo>
                  <a:cubicBezTo>
                    <a:pt x="986" y="672"/>
                    <a:pt x="789" y="179"/>
                    <a:pt x="493" y="80"/>
                  </a:cubicBezTo>
                  <a:cubicBezTo>
                    <a:pt x="411" y="25"/>
                    <a:pt x="336" y="1"/>
                    <a:pt x="271"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9"/>
            <p:cNvSpPr/>
            <p:nvPr/>
          </p:nvSpPr>
          <p:spPr>
            <a:xfrm>
              <a:off x="1730500" y="4431575"/>
              <a:ext cx="27150" cy="32075"/>
            </a:xfrm>
            <a:custGeom>
              <a:avLst/>
              <a:gdLst/>
              <a:ahLst/>
              <a:cxnLst/>
              <a:rect l="l" t="t" r="r" b="b"/>
              <a:pathLst>
                <a:path w="1086" h="1283" extrusionOk="0">
                  <a:moveTo>
                    <a:pt x="307" y="1"/>
                  </a:moveTo>
                  <a:cubicBezTo>
                    <a:pt x="132" y="1"/>
                    <a:pt x="1" y="132"/>
                    <a:pt x="1" y="395"/>
                  </a:cubicBezTo>
                  <a:cubicBezTo>
                    <a:pt x="1" y="691"/>
                    <a:pt x="296" y="1085"/>
                    <a:pt x="592" y="1184"/>
                  </a:cubicBezTo>
                  <a:cubicBezTo>
                    <a:pt x="658" y="1250"/>
                    <a:pt x="735" y="1283"/>
                    <a:pt x="808" y="1283"/>
                  </a:cubicBezTo>
                  <a:cubicBezTo>
                    <a:pt x="954" y="1283"/>
                    <a:pt x="1085" y="1151"/>
                    <a:pt x="1085" y="888"/>
                  </a:cubicBezTo>
                  <a:cubicBezTo>
                    <a:pt x="1085" y="592"/>
                    <a:pt x="789" y="198"/>
                    <a:pt x="592" y="99"/>
                  </a:cubicBezTo>
                  <a:cubicBezTo>
                    <a:pt x="494" y="33"/>
                    <a:pt x="395" y="1"/>
                    <a:pt x="307"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9"/>
            <p:cNvSpPr/>
            <p:nvPr/>
          </p:nvSpPr>
          <p:spPr>
            <a:xfrm>
              <a:off x="1794600" y="4467625"/>
              <a:ext cx="24675" cy="32525"/>
            </a:xfrm>
            <a:custGeom>
              <a:avLst/>
              <a:gdLst/>
              <a:ahLst/>
              <a:cxnLst/>
              <a:rect l="l" t="t" r="r" b="b"/>
              <a:pathLst>
                <a:path w="987" h="1301" extrusionOk="0">
                  <a:moveTo>
                    <a:pt x="292" y="1"/>
                  </a:moveTo>
                  <a:cubicBezTo>
                    <a:pt x="111" y="1"/>
                    <a:pt x="0" y="112"/>
                    <a:pt x="0" y="334"/>
                  </a:cubicBezTo>
                  <a:cubicBezTo>
                    <a:pt x="0" y="629"/>
                    <a:pt x="198" y="1024"/>
                    <a:pt x="493" y="1221"/>
                  </a:cubicBezTo>
                  <a:cubicBezTo>
                    <a:pt x="576" y="1276"/>
                    <a:pt x="651" y="1301"/>
                    <a:pt x="716" y="1301"/>
                  </a:cubicBezTo>
                  <a:cubicBezTo>
                    <a:pt x="884" y="1301"/>
                    <a:pt x="987" y="1139"/>
                    <a:pt x="987" y="925"/>
                  </a:cubicBezTo>
                  <a:cubicBezTo>
                    <a:pt x="987" y="629"/>
                    <a:pt x="789" y="235"/>
                    <a:pt x="493" y="38"/>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9"/>
            <p:cNvSpPr/>
            <p:nvPr/>
          </p:nvSpPr>
          <p:spPr>
            <a:xfrm>
              <a:off x="1856225" y="4503075"/>
              <a:ext cx="24675" cy="33000"/>
            </a:xfrm>
            <a:custGeom>
              <a:avLst/>
              <a:gdLst/>
              <a:ahLst/>
              <a:cxnLst/>
              <a:rect l="l" t="t" r="r" b="b"/>
              <a:pathLst>
                <a:path w="987" h="1320" extrusionOk="0">
                  <a:moveTo>
                    <a:pt x="234" y="0"/>
                  </a:moveTo>
                  <a:cubicBezTo>
                    <a:pt x="88" y="0"/>
                    <a:pt x="1" y="132"/>
                    <a:pt x="1" y="395"/>
                  </a:cubicBezTo>
                  <a:cubicBezTo>
                    <a:pt x="1" y="691"/>
                    <a:pt x="198" y="1085"/>
                    <a:pt x="494" y="1282"/>
                  </a:cubicBezTo>
                  <a:cubicBezTo>
                    <a:pt x="568" y="1307"/>
                    <a:pt x="636" y="1319"/>
                    <a:pt x="696" y="1319"/>
                  </a:cubicBezTo>
                  <a:cubicBezTo>
                    <a:pt x="876" y="1319"/>
                    <a:pt x="987" y="1208"/>
                    <a:pt x="987" y="986"/>
                  </a:cubicBezTo>
                  <a:cubicBezTo>
                    <a:pt x="987" y="592"/>
                    <a:pt x="790" y="198"/>
                    <a:pt x="494" y="99"/>
                  </a:cubicBezTo>
                  <a:cubicBezTo>
                    <a:pt x="395" y="33"/>
                    <a:pt x="308" y="0"/>
                    <a:pt x="234"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9"/>
            <p:cNvSpPr/>
            <p:nvPr/>
          </p:nvSpPr>
          <p:spPr>
            <a:xfrm>
              <a:off x="1917875" y="4539125"/>
              <a:ext cx="27125" cy="32525"/>
            </a:xfrm>
            <a:custGeom>
              <a:avLst/>
              <a:gdLst/>
              <a:ahLst/>
              <a:cxnLst/>
              <a:rect l="l" t="t" r="r" b="b"/>
              <a:pathLst>
                <a:path w="1085" h="1301" extrusionOk="0">
                  <a:moveTo>
                    <a:pt x="333" y="1"/>
                  </a:moveTo>
                  <a:cubicBezTo>
                    <a:pt x="166" y="1"/>
                    <a:pt x="0" y="111"/>
                    <a:pt x="0" y="333"/>
                  </a:cubicBezTo>
                  <a:cubicBezTo>
                    <a:pt x="0" y="728"/>
                    <a:pt x="296" y="1122"/>
                    <a:pt x="493" y="1221"/>
                  </a:cubicBezTo>
                  <a:cubicBezTo>
                    <a:pt x="576" y="1276"/>
                    <a:pt x="658" y="1300"/>
                    <a:pt x="734" y="1300"/>
                  </a:cubicBezTo>
                  <a:cubicBezTo>
                    <a:pt x="931" y="1300"/>
                    <a:pt x="1085" y="1138"/>
                    <a:pt x="1085" y="925"/>
                  </a:cubicBezTo>
                  <a:cubicBezTo>
                    <a:pt x="1085" y="629"/>
                    <a:pt x="789" y="235"/>
                    <a:pt x="493" y="38"/>
                  </a:cubicBezTo>
                  <a:cubicBezTo>
                    <a:pt x="444" y="13"/>
                    <a:pt x="388" y="1"/>
                    <a:pt x="333"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9"/>
            <p:cNvSpPr/>
            <p:nvPr/>
          </p:nvSpPr>
          <p:spPr>
            <a:xfrm>
              <a:off x="1981950" y="4575050"/>
              <a:ext cx="24700" cy="32525"/>
            </a:xfrm>
            <a:custGeom>
              <a:avLst/>
              <a:gdLst/>
              <a:ahLst/>
              <a:cxnLst/>
              <a:rect l="l" t="t" r="r" b="b"/>
              <a:pathLst>
                <a:path w="988" h="1301" extrusionOk="0">
                  <a:moveTo>
                    <a:pt x="271" y="0"/>
                  </a:moveTo>
                  <a:cubicBezTo>
                    <a:pt x="103" y="0"/>
                    <a:pt x="1" y="162"/>
                    <a:pt x="1" y="376"/>
                  </a:cubicBezTo>
                  <a:cubicBezTo>
                    <a:pt x="1" y="671"/>
                    <a:pt x="198" y="1066"/>
                    <a:pt x="494" y="1263"/>
                  </a:cubicBezTo>
                  <a:cubicBezTo>
                    <a:pt x="568" y="1288"/>
                    <a:pt x="636" y="1300"/>
                    <a:pt x="696" y="1300"/>
                  </a:cubicBezTo>
                  <a:cubicBezTo>
                    <a:pt x="876" y="1300"/>
                    <a:pt x="987" y="1189"/>
                    <a:pt x="987" y="967"/>
                  </a:cubicBezTo>
                  <a:cubicBezTo>
                    <a:pt x="987" y="573"/>
                    <a:pt x="790" y="178"/>
                    <a:pt x="494" y="80"/>
                  </a:cubicBezTo>
                  <a:cubicBezTo>
                    <a:pt x="411" y="25"/>
                    <a:pt x="336" y="0"/>
                    <a:pt x="271"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9"/>
            <p:cNvSpPr/>
            <p:nvPr/>
          </p:nvSpPr>
          <p:spPr>
            <a:xfrm>
              <a:off x="1604775" y="4294000"/>
              <a:ext cx="27150" cy="33575"/>
            </a:xfrm>
            <a:custGeom>
              <a:avLst/>
              <a:gdLst/>
              <a:ahLst/>
              <a:cxnLst/>
              <a:rect l="l" t="t" r="r" b="b"/>
              <a:pathLst>
                <a:path w="1086" h="1343" extrusionOk="0">
                  <a:moveTo>
                    <a:pt x="314" y="1"/>
                  </a:moveTo>
                  <a:cubicBezTo>
                    <a:pt x="154" y="1"/>
                    <a:pt x="0" y="163"/>
                    <a:pt x="0" y="376"/>
                  </a:cubicBezTo>
                  <a:cubicBezTo>
                    <a:pt x="0" y="672"/>
                    <a:pt x="296" y="1066"/>
                    <a:pt x="493" y="1263"/>
                  </a:cubicBezTo>
                  <a:cubicBezTo>
                    <a:pt x="576" y="1318"/>
                    <a:pt x="659" y="1343"/>
                    <a:pt x="735" y="1343"/>
                  </a:cubicBezTo>
                  <a:cubicBezTo>
                    <a:pt x="931" y="1343"/>
                    <a:pt x="1085" y="1181"/>
                    <a:pt x="1085" y="967"/>
                  </a:cubicBezTo>
                  <a:cubicBezTo>
                    <a:pt x="1085" y="672"/>
                    <a:pt x="789" y="277"/>
                    <a:pt x="493" y="80"/>
                  </a:cubicBezTo>
                  <a:cubicBezTo>
                    <a:pt x="438" y="25"/>
                    <a:pt x="376" y="1"/>
                    <a:pt x="314"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9"/>
            <p:cNvSpPr/>
            <p:nvPr/>
          </p:nvSpPr>
          <p:spPr>
            <a:xfrm>
              <a:off x="1668875" y="4330500"/>
              <a:ext cx="24675" cy="32075"/>
            </a:xfrm>
            <a:custGeom>
              <a:avLst/>
              <a:gdLst/>
              <a:ahLst/>
              <a:cxnLst/>
              <a:rect l="l" t="t" r="r" b="b"/>
              <a:pathLst>
                <a:path w="987" h="1283" extrusionOk="0">
                  <a:moveTo>
                    <a:pt x="234" y="1"/>
                  </a:moveTo>
                  <a:cubicBezTo>
                    <a:pt x="88" y="1"/>
                    <a:pt x="0" y="132"/>
                    <a:pt x="0" y="395"/>
                  </a:cubicBezTo>
                  <a:cubicBezTo>
                    <a:pt x="0" y="691"/>
                    <a:pt x="197" y="1085"/>
                    <a:pt x="493" y="1184"/>
                  </a:cubicBezTo>
                  <a:cubicBezTo>
                    <a:pt x="592" y="1250"/>
                    <a:pt x="680" y="1282"/>
                    <a:pt x="753" y="1282"/>
                  </a:cubicBezTo>
                  <a:cubicBezTo>
                    <a:pt x="899" y="1282"/>
                    <a:pt x="986" y="1151"/>
                    <a:pt x="986" y="888"/>
                  </a:cubicBezTo>
                  <a:cubicBezTo>
                    <a:pt x="986" y="592"/>
                    <a:pt x="789" y="198"/>
                    <a:pt x="493" y="99"/>
                  </a:cubicBezTo>
                  <a:cubicBezTo>
                    <a:pt x="395" y="33"/>
                    <a:pt x="307" y="1"/>
                    <a:pt x="234"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9"/>
            <p:cNvSpPr/>
            <p:nvPr/>
          </p:nvSpPr>
          <p:spPr>
            <a:xfrm>
              <a:off x="1730500" y="4366550"/>
              <a:ext cx="24675" cy="32525"/>
            </a:xfrm>
            <a:custGeom>
              <a:avLst/>
              <a:gdLst/>
              <a:ahLst/>
              <a:cxnLst/>
              <a:rect l="l" t="t" r="r" b="b"/>
              <a:pathLst>
                <a:path w="987" h="1301" extrusionOk="0">
                  <a:moveTo>
                    <a:pt x="292" y="1"/>
                  </a:moveTo>
                  <a:cubicBezTo>
                    <a:pt x="111" y="1"/>
                    <a:pt x="1" y="112"/>
                    <a:pt x="1" y="334"/>
                  </a:cubicBezTo>
                  <a:cubicBezTo>
                    <a:pt x="1" y="629"/>
                    <a:pt x="198" y="1024"/>
                    <a:pt x="494" y="1221"/>
                  </a:cubicBezTo>
                  <a:cubicBezTo>
                    <a:pt x="576" y="1276"/>
                    <a:pt x="651" y="1300"/>
                    <a:pt x="716" y="1300"/>
                  </a:cubicBezTo>
                  <a:cubicBezTo>
                    <a:pt x="884" y="1300"/>
                    <a:pt x="987" y="1138"/>
                    <a:pt x="987" y="925"/>
                  </a:cubicBezTo>
                  <a:cubicBezTo>
                    <a:pt x="987" y="629"/>
                    <a:pt x="789" y="235"/>
                    <a:pt x="494" y="38"/>
                  </a:cubicBezTo>
                  <a:cubicBezTo>
                    <a:pt x="420" y="13"/>
                    <a:pt x="352" y="1"/>
                    <a:pt x="292"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9"/>
            <p:cNvSpPr/>
            <p:nvPr/>
          </p:nvSpPr>
          <p:spPr>
            <a:xfrm>
              <a:off x="1792125" y="4402475"/>
              <a:ext cx="24675" cy="32525"/>
            </a:xfrm>
            <a:custGeom>
              <a:avLst/>
              <a:gdLst/>
              <a:ahLst/>
              <a:cxnLst/>
              <a:rect l="l" t="t" r="r" b="b"/>
              <a:pathLst>
                <a:path w="987" h="1301" extrusionOk="0">
                  <a:moveTo>
                    <a:pt x="271" y="1"/>
                  </a:moveTo>
                  <a:cubicBezTo>
                    <a:pt x="103" y="1"/>
                    <a:pt x="1" y="162"/>
                    <a:pt x="1" y="376"/>
                  </a:cubicBezTo>
                  <a:cubicBezTo>
                    <a:pt x="1" y="672"/>
                    <a:pt x="198" y="1066"/>
                    <a:pt x="494" y="1263"/>
                  </a:cubicBezTo>
                  <a:cubicBezTo>
                    <a:pt x="568" y="1288"/>
                    <a:pt x="636" y="1300"/>
                    <a:pt x="696" y="1300"/>
                  </a:cubicBezTo>
                  <a:cubicBezTo>
                    <a:pt x="876" y="1300"/>
                    <a:pt x="987" y="1189"/>
                    <a:pt x="987" y="967"/>
                  </a:cubicBezTo>
                  <a:cubicBezTo>
                    <a:pt x="987" y="573"/>
                    <a:pt x="790" y="179"/>
                    <a:pt x="494" y="80"/>
                  </a:cubicBezTo>
                  <a:cubicBezTo>
                    <a:pt x="411" y="25"/>
                    <a:pt x="336" y="1"/>
                    <a:pt x="271" y="1"/>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9"/>
            <p:cNvSpPr/>
            <p:nvPr/>
          </p:nvSpPr>
          <p:spPr>
            <a:xfrm>
              <a:off x="1853775" y="4438050"/>
              <a:ext cx="27125" cy="32525"/>
            </a:xfrm>
            <a:custGeom>
              <a:avLst/>
              <a:gdLst/>
              <a:ahLst/>
              <a:cxnLst/>
              <a:rect l="l" t="t" r="r" b="b"/>
              <a:pathLst>
                <a:path w="1085" h="1301" extrusionOk="0">
                  <a:moveTo>
                    <a:pt x="333" y="0"/>
                  </a:moveTo>
                  <a:cubicBezTo>
                    <a:pt x="167" y="0"/>
                    <a:pt x="0" y="111"/>
                    <a:pt x="0" y="333"/>
                  </a:cubicBezTo>
                  <a:cubicBezTo>
                    <a:pt x="0" y="728"/>
                    <a:pt x="296" y="1122"/>
                    <a:pt x="493" y="1221"/>
                  </a:cubicBezTo>
                  <a:cubicBezTo>
                    <a:pt x="576" y="1276"/>
                    <a:pt x="658" y="1300"/>
                    <a:pt x="735" y="1300"/>
                  </a:cubicBezTo>
                  <a:cubicBezTo>
                    <a:pt x="931" y="1300"/>
                    <a:pt x="1085" y="1138"/>
                    <a:pt x="1085" y="925"/>
                  </a:cubicBezTo>
                  <a:cubicBezTo>
                    <a:pt x="1085" y="629"/>
                    <a:pt x="789" y="235"/>
                    <a:pt x="493" y="37"/>
                  </a:cubicBezTo>
                  <a:cubicBezTo>
                    <a:pt x="444" y="13"/>
                    <a:pt x="388" y="0"/>
                    <a:pt x="333"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9"/>
            <p:cNvSpPr/>
            <p:nvPr/>
          </p:nvSpPr>
          <p:spPr>
            <a:xfrm>
              <a:off x="1917875" y="4473975"/>
              <a:ext cx="24675" cy="32500"/>
            </a:xfrm>
            <a:custGeom>
              <a:avLst/>
              <a:gdLst/>
              <a:ahLst/>
              <a:cxnLst/>
              <a:rect l="l" t="t" r="r" b="b"/>
              <a:pathLst>
                <a:path w="987" h="1300" extrusionOk="0">
                  <a:moveTo>
                    <a:pt x="270" y="0"/>
                  </a:moveTo>
                  <a:cubicBezTo>
                    <a:pt x="102" y="0"/>
                    <a:pt x="0" y="162"/>
                    <a:pt x="0" y="375"/>
                  </a:cubicBezTo>
                  <a:cubicBezTo>
                    <a:pt x="0" y="671"/>
                    <a:pt x="197" y="1066"/>
                    <a:pt x="493" y="1263"/>
                  </a:cubicBezTo>
                  <a:cubicBezTo>
                    <a:pt x="567" y="1288"/>
                    <a:pt x="635" y="1300"/>
                    <a:pt x="695" y="1300"/>
                  </a:cubicBezTo>
                  <a:cubicBezTo>
                    <a:pt x="875" y="1300"/>
                    <a:pt x="986" y="1189"/>
                    <a:pt x="986" y="967"/>
                  </a:cubicBezTo>
                  <a:cubicBezTo>
                    <a:pt x="986" y="671"/>
                    <a:pt x="789" y="178"/>
                    <a:pt x="493" y="80"/>
                  </a:cubicBezTo>
                  <a:cubicBezTo>
                    <a:pt x="410" y="25"/>
                    <a:pt x="336" y="0"/>
                    <a:pt x="270"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9"/>
            <p:cNvSpPr/>
            <p:nvPr/>
          </p:nvSpPr>
          <p:spPr>
            <a:xfrm>
              <a:off x="1979500" y="4509550"/>
              <a:ext cx="24675" cy="33000"/>
            </a:xfrm>
            <a:custGeom>
              <a:avLst/>
              <a:gdLst/>
              <a:ahLst/>
              <a:cxnLst/>
              <a:rect l="l" t="t" r="r" b="b"/>
              <a:pathLst>
                <a:path w="987" h="1320" extrusionOk="0">
                  <a:moveTo>
                    <a:pt x="292" y="0"/>
                  </a:moveTo>
                  <a:cubicBezTo>
                    <a:pt x="111" y="0"/>
                    <a:pt x="0" y="111"/>
                    <a:pt x="0" y="333"/>
                  </a:cubicBezTo>
                  <a:cubicBezTo>
                    <a:pt x="0" y="727"/>
                    <a:pt x="198" y="1122"/>
                    <a:pt x="493" y="1221"/>
                  </a:cubicBezTo>
                  <a:cubicBezTo>
                    <a:pt x="592" y="1286"/>
                    <a:pt x="680" y="1319"/>
                    <a:pt x="753" y="1319"/>
                  </a:cubicBezTo>
                  <a:cubicBezTo>
                    <a:pt x="899" y="1319"/>
                    <a:pt x="986" y="1188"/>
                    <a:pt x="986" y="925"/>
                  </a:cubicBezTo>
                  <a:cubicBezTo>
                    <a:pt x="986" y="629"/>
                    <a:pt x="789" y="234"/>
                    <a:pt x="493" y="37"/>
                  </a:cubicBezTo>
                  <a:cubicBezTo>
                    <a:pt x="419" y="13"/>
                    <a:pt x="352" y="0"/>
                    <a:pt x="292" y="0"/>
                  </a:cubicBezTo>
                  <a:close/>
                </a:path>
              </a:pathLst>
            </a:custGeom>
            <a:solidFill>
              <a:srgbClr val="7AA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9"/>
            <p:cNvSpPr/>
            <p:nvPr/>
          </p:nvSpPr>
          <p:spPr>
            <a:xfrm>
              <a:off x="5213950" y="2939450"/>
              <a:ext cx="71525" cy="35775"/>
            </a:xfrm>
            <a:custGeom>
              <a:avLst/>
              <a:gdLst/>
              <a:ahLst/>
              <a:cxnLst/>
              <a:rect l="l" t="t" r="r" b="b"/>
              <a:pathLst>
                <a:path w="2861" h="1431" extrusionOk="0">
                  <a:moveTo>
                    <a:pt x="1381" y="1"/>
                  </a:moveTo>
                  <a:cubicBezTo>
                    <a:pt x="1061" y="1"/>
                    <a:pt x="740" y="75"/>
                    <a:pt x="494" y="223"/>
                  </a:cubicBezTo>
                  <a:cubicBezTo>
                    <a:pt x="1" y="519"/>
                    <a:pt x="1" y="913"/>
                    <a:pt x="494" y="1209"/>
                  </a:cubicBezTo>
                  <a:cubicBezTo>
                    <a:pt x="740" y="1357"/>
                    <a:pt x="1061" y="1431"/>
                    <a:pt x="1381" y="1431"/>
                  </a:cubicBezTo>
                  <a:cubicBezTo>
                    <a:pt x="1702" y="1431"/>
                    <a:pt x="2022" y="1357"/>
                    <a:pt x="2269" y="1209"/>
                  </a:cubicBezTo>
                  <a:cubicBezTo>
                    <a:pt x="2861" y="913"/>
                    <a:pt x="2861" y="519"/>
                    <a:pt x="2269" y="223"/>
                  </a:cubicBezTo>
                  <a:cubicBezTo>
                    <a:pt x="2022" y="75"/>
                    <a:pt x="1702" y="1"/>
                    <a:pt x="1381"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9"/>
            <p:cNvSpPr/>
            <p:nvPr/>
          </p:nvSpPr>
          <p:spPr>
            <a:xfrm>
              <a:off x="2181650" y="2123200"/>
              <a:ext cx="2100450" cy="2153100"/>
            </a:xfrm>
            <a:custGeom>
              <a:avLst/>
              <a:gdLst/>
              <a:ahLst/>
              <a:cxnLst/>
              <a:rect l="l" t="t" r="r" b="b"/>
              <a:pathLst>
                <a:path w="84018" h="86124" extrusionOk="0">
                  <a:moveTo>
                    <a:pt x="79005" y="1"/>
                  </a:moveTo>
                  <a:cubicBezTo>
                    <a:pt x="77815" y="1"/>
                    <a:pt x="76471" y="391"/>
                    <a:pt x="75044" y="1218"/>
                  </a:cubicBezTo>
                  <a:lnTo>
                    <a:pt x="74945" y="1317"/>
                  </a:lnTo>
                  <a:cubicBezTo>
                    <a:pt x="70015" y="4078"/>
                    <a:pt x="65676" y="11080"/>
                    <a:pt x="65281" y="16700"/>
                  </a:cubicBezTo>
                  <a:lnTo>
                    <a:pt x="64887" y="22420"/>
                  </a:lnTo>
                  <a:cubicBezTo>
                    <a:pt x="64690" y="25575"/>
                    <a:pt x="61633" y="29717"/>
                    <a:pt x="58181" y="31689"/>
                  </a:cubicBezTo>
                  <a:cubicBezTo>
                    <a:pt x="57145" y="32294"/>
                    <a:pt x="56175" y="32579"/>
                    <a:pt x="55320" y="32579"/>
                  </a:cubicBezTo>
                  <a:cubicBezTo>
                    <a:pt x="53246" y="32579"/>
                    <a:pt x="51841" y="30903"/>
                    <a:pt x="51772" y="28041"/>
                  </a:cubicBezTo>
                  <a:lnTo>
                    <a:pt x="51772" y="22913"/>
                  </a:lnTo>
                  <a:cubicBezTo>
                    <a:pt x="51772" y="19686"/>
                    <a:pt x="50175" y="17807"/>
                    <a:pt x="47798" y="17807"/>
                  </a:cubicBezTo>
                  <a:cubicBezTo>
                    <a:pt x="46833" y="17807"/>
                    <a:pt x="45740" y="18116"/>
                    <a:pt x="44573" y="18771"/>
                  </a:cubicBezTo>
                  <a:cubicBezTo>
                    <a:pt x="40826" y="20941"/>
                    <a:pt x="37473" y="26266"/>
                    <a:pt x="37078" y="30605"/>
                  </a:cubicBezTo>
                  <a:lnTo>
                    <a:pt x="36585" y="37212"/>
                  </a:lnTo>
                  <a:cubicBezTo>
                    <a:pt x="36191" y="41255"/>
                    <a:pt x="33035" y="46185"/>
                    <a:pt x="29584" y="48256"/>
                  </a:cubicBezTo>
                  <a:lnTo>
                    <a:pt x="28992" y="48552"/>
                  </a:lnTo>
                  <a:cubicBezTo>
                    <a:pt x="27956" y="49157"/>
                    <a:pt x="26953" y="49442"/>
                    <a:pt x="26042" y="49442"/>
                  </a:cubicBezTo>
                  <a:cubicBezTo>
                    <a:pt x="23835" y="49442"/>
                    <a:pt x="22172" y="47766"/>
                    <a:pt x="21892" y="44903"/>
                  </a:cubicBezTo>
                  <a:lnTo>
                    <a:pt x="19033" y="16700"/>
                  </a:lnTo>
                  <a:cubicBezTo>
                    <a:pt x="18611" y="12700"/>
                    <a:pt x="16193" y="10398"/>
                    <a:pt x="13056" y="10398"/>
                  </a:cubicBezTo>
                  <a:cubicBezTo>
                    <a:pt x="11785" y="10398"/>
                    <a:pt x="10396" y="10776"/>
                    <a:pt x="8974" y="11573"/>
                  </a:cubicBezTo>
                  <a:lnTo>
                    <a:pt x="8974" y="11671"/>
                  </a:lnTo>
                  <a:cubicBezTo>
                    <a:pt x="4044" y="14531"/>
                    <a:pt x="0" y="21434"/>
                    <a:pt x="0" y="27153"/>
                  </a:cubicBezTo>
                  <a:lnTo>
                    <a:pt x="0" y="86123"/>
                  </a:lnTo>
                  <a:lnTo>
                    <a:pt x="84018" y="37606"/>
                  </a:lnTo>
                  <a:lnTo>
                    <a:pt x="84018" y="6346"/>
                  </a:lnTo>
                  <a:lnTo>
                    <a:pt x="83919" y="6346"/>
                  </a:lnTo>
                  <a:cubicBezTo>
                    <a:pt x="83919" y="2352"/>
                    <a:pt x="81927" y="1"/>
                    <a:pt x="79005" y="1"/>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9"/>
            <p:cNvSpPr/>
            <p:nvPr/>
          </p:nvSpPr>
          <p:spPr>
            <a:xfrm>
              <a:off x="2181650" y="2082150"/>
              <a:ext cx="2098000" cy="2194150"/>
            </a:xfrm>
            <a:custGeom>
              <a:avLst/>
              <a:gdLst/>
              <a:ahLst/>
              <a:cxnLst/>
              <a:rect l="l" t="t" r="r" b="b"/>
              <a:pathLst>
                <a:path w="83920" h="87766" fill="none" extrusionOk="0">
                  <a:moveTo>
                    <a:pt x="83919" y="39248"/>
                  </a:moveTo>
                  <a:lnTo>
                    <a:pt x="83919" y="7988"/>
                  </a:lnTo>
                  <a:cubicBezTo>
                    <a:pt x="83919" y="2367"/>
                    <a:pt x="79975" y="1"/>
                    <a:pt x="75044" y="2860"/>
                  </a:cubicBezTo>
                  <a:lnTo>
                    <a:pt x="74945" y="2959"/>
                  </a:lnTo>
                  <a:cubicBezTo>
                    <a:pt x="70015" y="5720"/>
                    <a:pt x="65676" y="12722"/>
                    <a:pt x="65281" y="18342"/>
                  </a:cubicBezTo>
                  <a:lnTo>
                    <a:pt x="64887" y="24062"/>
                  </a:lnTo>
                  <a:cubicBezTo>
                    <a:pt x="64690" y="27217"/>
                    <a:pt x="61633" y="31359"/>
                    <a:pt x="58181" y="33331"/>
                  </a:cubicBezTo>
                  <a:cubicBezTo>
                    <a:pt x="54631" y="35402"/>
                    <a:pt x="51870" y="33726"/>
                    <a:pt x="51772" y="29683"/>
                  </a:cubicBezTo>
                  <a:lnTo>
                    <a:pt x="51772" y="24555"/>
                  </a:lnTo>
                  <a:cubicBezTo>
                    <a:pt x="51772" y="20019"/>
                    <a:pt x="48616" y="18145"/>
                    <a:pt x="44573" y="20413"/>
                  </a:cubicBezTo>
                  <a:lnTo>
                    <a:pt x="44573" y="20413"/>
                  </a:lnTo>
                  <a:cubicBezTo>
                    <a:pt x="40826" y="22583"/>
                    <a:pt x="37473" y="27908"/>
                    <a:pt x="37078" y="32247"/>
                  </a:cubicBezTo>
                  <a:lnTo>
                    <a:pt x="36585" y="38854"/>
                  </a:lnTo>
                  <a:cubicBezTo>
                    <a:pt x="36191" y="42897"/>
                    <a:pt x="33035" y="47827"/>
                    <a:pt x="29584" y="49898"/>
                  </a:cubicBezTo>
                  <a:lnTo>
                    <a:pt x="28992" y="50194"/>
                  </a:lnTo>
                  <a:cubicBezTo>
                    <a:pt x="25442" y="52265"/>
                    <a:pt x="22287" y="50588"/>
                    <a:pt x="21892" y="46545"/>
                  </a:cubicBezTo>
                  <a:lnTo>
                    <a:pt x="19033" y="18342"/>
                  </a:lnTo>
                  <a:cubicBezTo>
                    <a:pt x="18441" y="12722"/>
                    <a:pt x="13905" y="10453"/>
                    <a:pt x="8974" y="13215"/>
                  </a:cubicBezTo>
                  <a:lnTo>
                    <a:pt x="8974" y="13313"/>
                  </a:lnTo>
                  <a:cubicBezTo>
                    <a:pt x="4044" y="16173"/>
                    <a:pt x="0" y="23076"/>
                    <a:pt x="0" y="28795"/>
                  </a:cubicBezTo>
                  <a:lnTo>
                    <a:pt x="0" y="87765"/>
                  </a:lnTo>
                </a:path>
              </a:pathLst>
            </a:custGeom>
            <a:noFill/>
            <a:ln w="32050" cap="rnd" cmpd="sng">
              <a:solidFill>
                <a:srgbClr val="E9FFFB"/>
              </a:solidFill>
              <a:prstDash val="solid"/>
              <a:miter lim="9861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9"/>
            <p:cNvSpPr/>
            <p:nvPr/>
          </p:nvSpPr>
          <p:spPr>
            <a:xfrm>
              <a:off x="2780725" y="1768850"/>
              <a:ext cx="2100450" cy="2852575"/>
            </a:xfrm>
            <a:custGeom>
              <a:avLst/>
              <a:gdLst/>
              <a:ahLst/>
              <a:cxnLst/>
              <a:rect l="l" t="t" r="r" b="b"/>
              <a:pathLst>
                <a:path w="84018" h="114103" extrusionOk="0">
                  <a:moveTo>
                    <a:pt x="79220" y="0"/>
                  </a:moveTo>
                  <a:cubicBezTo>
                    <a:pt x="78214" y="0"/>
                    <a:pt x="77100" y="320"/>
                    <a:pt x="75931" y="995"/>
                  </a:cubicBezTo>
                  <a:cubicBezTo>
                    <a:pt x="71494" y="3559"/>
                    <a:pt x="67451" y="10265"/>
                    <a:pt x="67056" y="15984"/>
                  </a:cubicBezTo>
                  <a:lnTo>
                    <a:pt x="64295" y="49216"/>
                  </a:lnTo>
                  <a:cubicBezTo>
                    <a:pt x="63999" y="53259"/>
                    <a:pt x="60844" y="58190"/>
                    <a:pt x="57294" y="60162"/>
                  </a:cubicBezTo>
                  <a:cubicBezTo>
                    <a:pt x="56235" y="60780"/>
                    <a:pt x="55194" y="61073"/>
                    <a:pt x="54236" y="61073"/>
                  </a:cubicBezTo>
                  <a:cubicBezTo>
                    <a:pt x="51981" y="61073"/>
                    <a:pt x="50185" y="59449"/>
                    <a:pt x="49700" y="56612"/>
                  </a:cubicBezTo>
                  <a:cubicBezTo>
                    <a:pt x="49700" y="56612"/>
                    <a:pt x="49306" y="53950"/>
                    <a:pt x="48813" y="50695"/>
                  </a:cubicBezTo>
                  <a:cubicBezTo>
                    <a:pt x="48404" y="48514"/>
                    <a:pt x="46958" y="47228"/>
                    <a:pt x="45095" y="47228"/>
                  </a:cubicBezTo>
                  <a:cubicBezTo>
                    <a:pt x="44263" y="47228"/>
                    <a:pt x="43347" y="47485"/>
                    <a:pt x="42403" y="48033"/>
                  </a:cubicBezTo>
                  <a:cubicBezTo>
                    <a:pt x="39445" y="49709"/>
                    <a:pt x="36486" y="54443"/>
                    <a:pt x="35895" y="58486"/>
                  </a:cubicBezTo>
                  <a:lnTo>
                    <a:pt x="34613" y="66670"/>
                  </a:lnTo>
                  <a:cubicBezTo>
                    <a:pt x="33923" y="70714"/>
                    <a:pt x="31161" y="75348"/>
                    <a:pt x="28302" y="76926"/>
                  </a:cubicBezTo>
                  <a:cubicBezTo>
                    <a:pt x="27608" y="77333"/>
                    <a:pt x="26921" y="77524"/>
                    <a:pt x="26270" y="77524"/>
                  </a:cubicBezTo>
                  <a:cubicBezTo>
                    <a:pt x="24236" y="77524"/>
                    <a:pt x="22561" y="75650"/>
                    <a:pt x="22188" y="72587"/>
                  </a:cubicBezTo>
                  <a:lnTo>
                    <a:pt x="19722" y="58486"/>
                  </a:lnTo>
                  <a:cubicBezTo>
                    <a:pt x="19026" y="54516"/>
                    <a:pt x="16461" y="52219"/>
                    <a:pt x="13277" y="52219"/>
                  </a:cubicBezTo>
                  <a:cubicBezTo>
                    <a:pt x="11952" y="52219"/>
                    <a:pt x="10521" y="52616"/>
                    <a:pt x="9072" y="53456"/>
                  </a:cubicBezTo>
                  <a:lnTo>
                    <a:pt x="8974" y="53555"/>
                  </a:lnTo>
                  <a:cubicBezTo>
                    <a:pt x="4043" y="56415"/>
                    <a:pt x="0" y="63318"/>
                    <a:pt x="0" y="69037"/>
                  </a:cubicBezTo>
                  <a:lnTo>
                    <a:pt x="0" y="114103"/>
                  </a:lnTo>
                  <a:lnTo>
                    <a:pt x="84017" y="65684"/>
                  </a:lnTo>
                  <a:lnTo>
                    <a:pt x="84017" y="6715"/>
                  </a:lnTo>
                  <a:cubicBezTo>
                    <a:pt x="84017" y="2501"/>
                    <a:pt x="82037" y="0"/>
                    <a:pt x="79220" y="0"/>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9"/>
            <p:cNvSpPr/>
            <p:nvPr/>
          </p:nvSpPr>
          <p:spPr>
            <a:xfrm>
              <a:off x="2780725" y="1729625"/>
              <a:ext cx="2100450" cy="2891800"/>
            </a:xfrm>
            <a:custGeom>
              <a:avLst/>
              <a:gdLst/>
              <a:ahLst/>
              <a:cxnLst/>
              <a:rect l="l" t="t" r="r" b="b"/>
              <a:pathLst>
                <a:path w="84018" h="115672" fill="none" extrusionOk="0">
                  <a:moveTo>
                    <a:pt x="84017" y="67253"/>
                  </a:moveTo>
                  <a:lnTo>
                    <a:pt x="84017" y="8284"/>
                  </a:lnTo>
                  <a:cubicBezTo>
                    <a:pt x="84017" y="2564"/>
                    <a:pt x="80369" y="0"/>
                    <a:pt x="75931" y="2564"/>
                  </a:cubicBezTo>
                  <a:cubicBezTo>
                    <a:pt x="71494" y="5128"/>
                    <a:pt x="67451" y="11834"/>
                    <a:pt x="67056" y="17553"/>
                  </a:cubicBezTo>
                  <a:lnTo>
                    <a:pt x="64295" y="50785"/>
                  </a:lnTo>
                  <a:cubicBezTo>
                    <a:pt x="63999" y="54828"/>
                    <a:pt x="60844" y="59759"/>
                    <a:pt x="57294" y="61731"/>
                  </a:cubicBezTo>
                  <a:cubicBezTo>
                    <a:pt x="53743" y="63802"/>
                    <a:pt x="50391" y="62224"/>
                    <a:pt x="49700" y="58181"/>
                  </a:cubicBezTo>
                  <a:cubicBezTo>
                    <a:pt x="49700" y="58181"/>
                    <a:pt x="49306" y="55519"/>
                    <a:pt x="48813" y="52264"/>
                  </a:cubicBezTo>
                  <a:cubicBezTo>
                    <a:pt x="48221" y="49109"/>
                    <a:pt x="45460" y="47827"/>
                    <a:pt x="42403" y="49602"/>
                  </a:cubicBezTo>
                  <a:cubicBezTo>
                    <a:pt x="39445" y="51278"/>
                    <a:pt x="36486" y="56012"/>
                    <a:pt x="35895" y="60055"/>
                  </a:cubicBezTo>
                  <a:lnTo>
                    <a:pt x="34613" y="68239"/>
                  </a:lnTo>
                  <a:cubicBezTo>
                    <a:pt x="33923" y="72283"/>
                    <a:pt x="31161" y="76917"/>
                    <a:pt x="28302" y="78495"/>
                  </a:cubicBezTo>
                  <a:cubicBezTo>
                    <a:pt x="25442" y="80171"/>
                    <a:pt x="22681" y="78199"/>
                    <a:pt x="22188" y="74156"/>
                  </a:cubicBezTo>
                  <a:lnTo>
                    <a:pt x="19722" y="60055"/>
                  </a:lnTo>
                  <a:cubicBezTo>
                    <a:pt x="18736" y="54434"/>
                    <a:pt x="14003" y="52166"/>
                    <a:pt x="9072" y="55025"/>
                  </a:cubicBezTo>
                  <a:lnTo>
                    <a:pt x="8974" y="55124"/>
                  </a:lnTo>
                  <a:cubicBezTo>
                    <a:pt x="4043" y="57984"/>
                    <a:pt x="0" y="64887"/>
                    <a:pt x="0" y="70606"/>
                  </a:cubicBezTo>
                  <a:lnTo>
                    <a:pt x="0" y="115672"/>
                  </a:lnTo>
                </a:path>
              </a:pathLst>
            </a:custGeom>
            <a:noFill/>
            <a:ln w="32050" cap="rnd" cmpd="sng">
              <a:solidFill>
                <a:srgbClr val="E9FFFB"/>
              </a:solidFill>
              <a:prstDash val="solid"/>
              <a:miter lim="9861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5" name="Google Shape;4285;p59"/>
          <p:cNvSpPr txBox="1">
            <a:spLocks noGrp="1"/>
          </p:cNvSpPr>
          <p:nvPr>
            <p:ph type="title"/>
          </p:nvPr>
        </p:nvSpPr>
        <p:spPr>
          <a:xfrm>
            <a:off x="1451989" y="1626525"/>
            <a:ext cx="3008100" cy="3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a:t>
            </a:r>
            <a:endParaRPr/>
          </a:p>
        </p:txBody>
      </p:sp>
      <p:sp>
        <p:nvSpPr>
          <p:cNvPr id="4286" name="Google Shape;4286;p59"/>
          <p:cNvSpPr txBox="1">
            <a:spLocks noGrp="1"/>
          </p:cNvSpPr>
          <p:nvPr>
            <p:ph type="subTitle" idx="1"/>
          </p:nvPr>
        </p:nvSpPr>
        <p:spPr>
          <a:xfrm>
            <a:off x="1451989" y="2028453"/>
            <a:ext cx="3008100" cy="3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a:t>
            </a:r>
            <a:endParaRPr/>
          </a:p>
        </p:txBody>
      </p:sp>
      <p:sp>
        <p:nvSpPr>
          <p:cNvPr id="4287" name="Google Shape;4287;p59"/>
          <p:cNvSpPr txBox="1">
            <a:spLocks noGrp="1"/>
          </p:cNvSpPr>
          <p:nvPr>
            <p:ph type="title" idx="3"/>
          </p:nvPr>
        </p:nvSpPr>
        <p:spPr>
          <a:xfrm>
            <a:off x="1451989" y="2650950"/>
            <a:ext cx="3008100" cy="3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25%</a:t>
            </a:r>
            <a:endParaRPr/>
          </a:p>
        </p:txBody>
      </p:sp>
      <p:sp>
        <p:nvSpPr>
          <p:cNvPr id="4288" name="Google Shape;4288;p59"/>
          <p:cNvSpPr txBox="1">
            <a:spLocks noGrp="1"/>
          </p:cNvSpPr>
          <p:nvPr>
            <p:ph type="subTitle" idx="4"/>
          </p:nvPr>
        </p:nvSpPr>
        <p:spPr>
          <a:xfrm>
            <a:off x="1451989" y="3052878"/>
            <a:ext cx="3008100" cy="37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a:t>
            </a:r>
            <a:endParaRPr/>
          </a:p>
        </p:txBody>
      </p:sp>
      <p:sp>
        <p:nvSpPr>
          <p:cNvPr id="4289" name="Google Shape;4289;p59"/>
          <p:cNvSpPr/>
          <p:nvPr/>
        </p:nvSpPr>
        <p:spPr>
          <a:xfrm>
            <a:off x="1071422" y="1706050"/>
            <a:ext cx="299700" cy="299700"/>
          </a:xfrm>
          <a:prstGeom prst="snip2DiagRect">
            <a:avLst>
              <a:gd name="adj1" fmla="val 0"/>
              <a:gd name="adj2" fmla="val 16667"/>
            </a:avLst>
          </a:pr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9"/>
          <p:cNvSpPr/>
          <p:nvPr/>
        </p:nvSpPr>
        <p:spPr>
          <a:xfrm>
            <a:off x="1071422" y="2741813"/>
            <a:ext cx="299700" cy="299700"/>
          </a:xfrm>
          <a:prstGeom prst="snip2DiagRect">
            <a:avLst>
              <a:gd name="adj1" fmla="val 0"/>
              <a:gd name="adj2" fmla="val 16667"/>
            </a:avLst>
          </a:pr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9"/>
          <p:cNvSpPr/>
          <p:nvPr/>
        </p:nvSpPr>
        <p:spPr>
          <a:xfrm>
            <a:off x="1071422" y="3777600"/>
            <a:ext cx="299700" cy="299700"/>
          </a:xfrm>
          <a:prstGeom prst="snip2DiagRect">
            <a:avLst>
              <a:gd name="adj1" fmla="val 0"/>
              <a:gd name="adj2" fmla="val 16667"/>
            </a:avLst>
          </a:pr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295"/>
        <p:cNvGrpSpPr/>
        <p:nvPr/>
      </p:nvGrpSpPr>
      <p:grpSpPr>
        <a:xfrm>
          <a:off x="0" y="0"/>
          <a:ext cx="0" cy="0"/>
          <a:chOff x="0" y="0"/>
          <a:chExt cx="0" cy="0"/>
        </a:xfrm>
      </p:grpSpPr>
      <p:sp>
        <p:nvSpPr>
          <p:cNvPr id="4296" name="Google Shape;4296;p60"/>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BULLET POINTS ARE VERY USEFUL</a:t>
            </a:r>
            <a:endParaRPr/>
          </a:p>
        </p:txBody>
      </p:sp>
      <p:sp>
        <p:nvSpPr>
          <p:cNvPr id="4297" name="Google Shape;4297;p60"/>
          <p:cNvSpPr txBox="1">
            <a:spLocks noGrp="1"/>
          </p:cNvSpPr>
          <p:nvPr>
            <p:ph type="body" idx="2"/>
          </p:nvPr>
        </p:nvSpPr>
        <p:spPr>
          <a:xfrm>
            <a:off x="918850" y="2319200"/>
            <a:ext cx="3837000" cy="19314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Char char="●"/>
            </a:pPr>
            <a:r>
              <a:rPr lang="en"/>
              <a:t>This is an item from your list</a:t>
            </a:r>
            <a:endParaRPr/>
          </a:p>
          <a:p>
            <a:pPr marL="457200" lvl="0" indent="-342900" algn="l" rtl="0">
              <a:spcBef>
                <a:spcPts val="0"/>
              </a:spcBef>
              <a:spcAft>
                <a:spcPts val="0"/>
              </a:spcAft>
              <a:buSzPts val="1800"/>
              <a:buChar char="●"/>
            </a:pPr>
            <a:r>
              <a:rPr lang="en"/>
              <a:t>This is an item from your list</a:t>
            </a:r>
            <a:endParaRPr/>
          </a:p>
          <a:p>
            <a:pPr marL="457200" lvl="0" indent="-342900" algn="l" rtl="0">
              <a:spcBef>
                <a:spcPts val="0"/>
              </a:spcBef>
              <a:spcAft>
                <a:spcPts val="0"/>
              </a:spcAft>
              <a:buSzPts val="1800"/>
              <a:buChar char="●"/>
            </a:pPr>
            <a:r>
              <a:rPr lang="en"/>
              <a:t>This is an item from your list</a:t>
            </a:r>
            <a:endParaRPr/>
          </a:p>
          <a:p>
            <a:pPr marL="457200" lvl="0" indent="-342900" algn="l" rtl="0">
              <a:spcBef>
                <a:spcPts val="0"/>
              </a:spcBef>
              <a:spcAft>
                <a:spcPts val="0"/>
              </a:spcAft>
              <a:buSzPts val="1800"/>
              <a:buChar char="●"/>
            </a:pPr>
            <a:r>
              <a:rPr lang="en"/>
              <a:t>This is an item from your list</a:t>
            </a:r>
            <a:endParaRPr/>
          </a:p>
          <a:p>
            <a:pPr marL="457200" lvl="0" indent="-342900" algn="l" rtl="0">
              <a:spcBef>
                <a:spcPts val="0"/>
              </a:spcBef>
              <a:spcAft>
                <a:spcPts val="0"/>
              </a:spcAft>
              <a:buSzPts val="1800"/>
              <a:buChar char="●"/>
            </a:pPr>
            <a:r>
              <a:rPr lang="en"/>
              <a:t>This is an item from your list</a:t>
            </a:r>
            <a:endParaRPr/>
          </a:p>
        </p:txBody>
      </p:sp>
      <p:sp>
        <p:nvSpPr>
          <p:cNvPr id="4298" name="Google Shape;4298;p60"/>
          <p:cNvSpPr txBox="1">
            <a:spLocks noGrp="1"/>
          </p:cNvSpPr>
          <p:nvPr>
            <p:ph type="subTitle" idx="1"/>
          </p:nvPr>
        </p:nvSpPr>
        <p:spPr>
          <a:xfrm>
            <a:off x="918850" y="1762125"/>
            <a:ext cx="3837000" cy="5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a:t>
            </a:r>
            <a:endParaRPr/>
          </a:p>
        </p:txBody>
      </p:sp>
      <p:grpSp>
        <p:nvGrpSpPr>
          <p:cNvPr id="4299" name="Google Shape;4299;p60"/>
          <p:cNvGrpSpPr/>
          <p:nvPr/>
        </p:nvGrpSpPr>
        <p:grpSpPr>
          <a:xfrm>
            <a:off x="5550583" y="1339335"/>
            <a:ext cx="1604142" cy="3135957"/>
            <a:chOff x="2561575" y="333550"/>
            <a:chExt cx="2527800" cy="4940850"/>
          </a:xfrm>
        </p:grpSpPr>
        <p:sp>
          <p:nvSpPr>
            <p:cNvPr id="4300" name="Google Shape;4300;p60"/>
            <p:cNvSpPr/>
            <p:nvPr/>
          </p:nvSpPr>
          <p:spPr>
            <a:xfrm>
              <a:off x="2631200" y="3982100"/>
              <a:ext cx="2458175" cy="1292300"/>
            </a:xfrm>
            <a:custGeom>
              <a:avLst/>
              <a:gdLst/>
              <a:ahLst/>
              <a:cxnLst/>
              <a:rect l="l" t="t" r="r" b="b"/>
              <a:pathLst>
                <a:path w="98327" h="51692" extrusionOk="0">
                  <a:moveTo>
                    <a:pt x="49177" y="1"/>
                  </a:moveTo>
                  <a:cubicBezTo>
                    <a:pt x="37711" y="1"/>
                    <a:pt x="26259" y="2528"/>
                    <a:pt x="17541" y="7584"/>
                  </a:cubicBezTo>
                  <a:cubicBezTo>
                    <a:pt x="1" y="17695"/>
                    <a:pt x="1" y="33997"/>
                    <a:pt x="17541" y="44108"/>
                  </a:cubicBezTo>
                  <a:cubicBezTo>
                    <a:pt x="26259" y="49164"/>
                    <a:pt x="37711" y="51692"/>
                    <a:pt x="49177" y="51692"/>
                  </a:cubicBezTo>
                  <a:cubicBezTo>
                    <a:pt x="60642" y="51692"/>
                    <a:pt x="72120" y="49164"/>
                    <a:pt x="80890" y="44108"/>
                  </a:cubicBezTo>
                  <a:cubicBezTo>
                    <a:pt x="98327" y="33997"/>
                    <a:pt x="98327" y="17695"/>
                    <a:pt x="80890" y="7584"/>
                  </a:cubicBezTo>
                  <a:cubicBezTo>
                    <a:pt x="72120" y="2528"/>
                    <a:pt x="60642" y="1"/>
                    <a:pt x="49177"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0"/>
            <p:cNvSpPr/>
            <p:nvPr/>
          </p:nvSpPr>
          <p:spPr>
            <a:xfrm>
              <a:off x="2752450" y="3802825"/>
              <a:ext cx="2218275" cy="1403225"/>
            </a:xfrm>
            <a:custGeom>
              <a:avLst/>
              <a:gdLst/>
              <a:ahLst/>
              <a:cxnLst/>
              <a:rect l="l" t="t" r="r" b="b"/>
              <a:pathLst>
                <a:path w="88731" h="56129" extrusionOk="0">
                  <a:moveTo>
                    <a:pt x="80786" y="13517"/>
                  </a:moveTo>
                  <a:lnTo>
                    <a:pt x="80167" y="12382"/>
                  </a:lnTo>
                  <a:lnTo>
                    <a:pt x="79342" y="12382"/>
                  </a:lnTo>
                  <a:cubicBezTo>
                    <a:pt x="78207" y="11453"/>
                    <a:pt x="76969" y="10731"/>
                    <a:pt x="75731" y="9906"/>
                  </a:cubicBezTo>
                  <a:cubicBezTo>
                    <a:pt x="58397" y="1"/>
                    <a:pt x="30334" y="1"/>
                    <a:pt x="13000" y="9906"/>
                  </a:cubicBezTo>
                  <a:cubicBezTo>
                    <a:pt x="11659" y="10731"/>
                    <a:pt x="10421" y="11557"/>
                    <a:pt x="9286" y="12382"/>
                  </a:cubicBezTo>
                  <a:lnTo>
                    <a:pt x="8460" y="12382"/>
                  </a:lnTo>
                  <a:lnTo>
                    <a:pt x="7841" y="13517"/>
                  </a:lnTo>
                  <a:cubicBezTo>
                    <a:pt x="4953" y="18985"/>
                    <a:pt x="0" y="26311"/>
                    <a:pt x="0" y="28065"/>
                  </a:cubicBezTo>
                  <a:cubicBezTo>
                    <a:pt x="0" y="34565"/>
                    <a:pt x="4333" y="41168"/>
                    <a:pt x="13000" y="46224"/>
                  </a:cubicBezTo>
                  <a:cubicBezTo>
                    <a:pt x="30334" y="56129"/>
                    <a:pt x="58397" y="56129"/>
                    <a:pt x="75731" y="46224"/>
                  </a:cubicBezTo>
                  <a:cubicBezTo>
                    <a:pt x="84398" y="41168"/>
                    <a:pt x="88731" y="34668"/>
                    <a:pt x="88731" y="28065"/>
                  </a:cubicBezTo>
                  <a:cubicBezTo>
                    <a:pt x="88731" y="25898"/>
                    <a:pt x="84604" y="18469"/>
                    <a:pt x="80786" y="13517"/>
                  </a:cubicBezTo>
                  <a:close/>
                </a:path>
              </a:pathLst>
            </a:custGeom>
            <a:solidFill>
              <a:srgbClr val="88B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0"/>
            <p:cNvSpPr/>
            <p:nvPr/>
          </p:nvSpPr>
          <p:spPr>
            <a:xfrm>
              <a:off x="2963950" y="3542325"/>
              <a:ext cx="1792700" cy="1137525"/>
            </a:xfrm>
            <a:custGeom>
              <a:avLst/>
              <a:gdLst/>
              <a:ahLst/>
              <a:cxnLst/>
              <a:rect l="l" t="t" r="r" b="b"/>
              <a:pathLst>
                <a:path w="71708" h="45501" extrusionOk="0">
                  <a:moveTo>
                    <a:pt x="67168" y="12691"/>
                  </a:moveTo>
                  <a:cubicBezTo>
                    <a:pt x="65620" y="11040"/>
                    <a:pt x="63660" y="9492"/>
                    <a:pt x="61287" y="8151"/>
                  </a:cubicBezTo>
                  <a:cubicBezTo>
                    <a:pt x="47255" y="0"/>
                    <a:pt x="24556" y="0"/>
                    <a:pt x="10524" y="8151"/>
                  </a:cubicBezTo>
                  <a:cubicBezTo>
                    <a:pt x="8151" y="9492"/>
                    <a:pt x="6191" y="11040"/>
                    <a:pt x="4643" y="12691"/>
                  </a:cubicBezTo>
                  <a:lnTo>
                    <a:pt x="0" y="12691"/>
                  </a:lnTo>
                  <a:lnTo>
                    <a:pt x="0" y="22802"/>
                  </a:lnTo>
                  <a:lnTo>
                    <a:pt x="0" y="22802"/>
                  </a:lnTo>
                  <a:cubicBezTo>
                    <a:pt x="0" y="28064"/>
                    <a:pt x="3508" y="33326"/>
                    <a:pt x="10524" y="37350"/>
                  </a:cubicBezTo>
                  <a:cubicBezTo>
                    <a:pt x="24556" y="45501"/>
                    <a:pt x="47255" y="45501"/>
                    <a:pt x="61287" y="37350"/>
                  </a:cubicBezTo>
                  <a:cubicBezTo>
                    <a:pt x="68199" y="33326"/>
                    <a:pt x="71707" y="28064"/>
                    <a:pt x="71707" y="22802"/>
                  </a:cubicBezTo>
                  <a:lnTo>
                    <a:pt x="71707" y="12691"/>
                  </a:lnTo>
                  <a:close/>
                </a:path>
              </a:pathLst>
            </a:custGeom>
            <a:solidFill>
              <a:srgbClr val="B6D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0"/>
            <p:cNvSpPr/>
            <p:nvPr/>
          </p:nvSpPr>
          <p:spPr>
            <a:xfrm>
              <a:off x="2878825" y="3373375"/>
              <a:ext cx="1965525" cy="1034350"/>
            </a:xfrm>
            <a:custGeom>
              <a:avLst/>
              <a:gdLst/>
              <a:ahLst/>
              <a:cxnLst/>
              <a:rect l="l" t="t" r="r" b="b"/>
              <a:pathLst>
                <a:path w="78621" h="41374" extrusionOk="0">
                  <a:moveTo>
                    <a:pt x="39311" y="0"/>
                  </a:moveTo>
                  <a:cubicBezTo>
                    <a:pt x="30128" y="0"/>
                    <a:pt x="20945" y="2012"/>
                    <a:pt x="13929" y="6036"/>
                  </a:cubicBezTo>
                  <a:cubicBezTo>
                    <a:pt x="1" y="14084"/>
                    <a:pt x="1" y="27187"/>
                    <a:pt x="13929" y="35338"/>
                  </a:cubicBezTo>
                  <a:cubicBezTo>
                    <a:pt x="20945" y="39362"/>
                    <a:pt x="30128" y="41374"/>
                    <a:pt x="39311" y="41374"/>
                  </a:cubicBezTo>
                  <a:cubicBezTo>
                    <a:pt x="48493" y="41374"/>
                    <a:pt x="57676" y="39362"/>
                    <a:pt x="64692" y="35338"/>
                  </a:cubicBezTo>
                  <a:cubicBezTo>
                    <a:pt x="78620" y="27187"/>
                    <a:pt x="78620" y="14084"/>
                    <a:pt x="64692" y="6036"/>
                  </a:cubicBezTo>
                  <a:cubicBezTo>
                    <a:pt x="57676" y="2012"/>
                    <a:pt x="48493" y="0"/>
                    <a:pt x="39311"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0"/>
            <p:cNvSpPr/>
            <p:nvPr/>
          </p:nvSpPr>
          <p:spPr>
            <a:xfrm>
              <a:off x="2878825" y="3372075"/>
              <a:ext cx="1965525" cy="1034375"/>
            </a:xfrm>
            <a:custGeom>
              <a:avLst/>
              <a:gdLst/>
              <a:ahLst/>
              <a:cxnLst/>
              <a:rect l="l" t="t" r="r" b="b"/>
              <a:pathLst>
                <a:path w="78621" h="41375" extrusionOk="0">
                  <a:moveTo>
                    <a:pt x="39311" y="1342"/>
                  </a:moveTo>
                  <a:cubicBezTo>
                    <a:pt x="48596" y="1342"/>
                    <a:pt x="57366" y="3405"/>
                    <a:pt x="63969" y="7223"/>
                  </a:cubicBezTo>
                  <a:cubicBezTo>
                    <a:pt x="70366" y="10834"/>
                    <a:pt x="73874" y="15683"/>
                    <a:pt x="73874" y="20739"/>
                  </a:cubicBezTo>
                  <a:cubicBezTo>
                    <a:pt x="73874" y="25795"/>
                    <a:pt x="70366" y="30541"/>
                    <a:pt x="63969" y="34255"/>
                  </a:cubicBezTo>
                  <a:cubicBezTo>
                    <a:pt x="57366" y="38072"/>
                    <a:pt x="48596" y="40136"/>
                    <a:pt x="39311" y="40136"/>
                  </a:cubicBezTo>
                  <a:cubicBezTo>
                    <a:pt x="29922" y="40136"/>
                    <a:pt x="21152" y="38072"/>
                    <a:pt x="14548" y="34255"/>
                  </a:cubicBezTo>
                  <a:cubicBezTo>
                    <a:pt x="8255" y="30541"/>
                    <a:pt x="4747" y="25795"/>
                    <a:pt x="4747" y="20739"/>
                  </a:cubicBezTo>
                  <a:cubicBezTo>
                    <a:pt x="4747" y="15683"/>
                    <a:pt x="8255" y="10834"/>
                    <a:pt x="14548" y="7223"/>
                  </a:cubicBezTo>
                  <a:cubicBezTo>
                    <a:pt x="21152" y="3405"/>
                    <a:pt x="29922" y="1342"/>
                    <a:pt x="39311" y="1342"/>
                  </a:cubicBezTo>
                  <a:close/>
                  <a:moveTo>
                    <a:pt x="39311" y="1"/>
                  </a:moveTo>
                  <a:cubicBezTo>
                    <a:pt x="30128" y="1"/>
                    <a:pt x="20945" y="2064"/>
                    <a:pt x="13929" y="6088"/>
                  </a:cubicBezTo>
                  <a:cubicBezTo>
                    <a:pt x="1" y="14136"/>
                    <a:pt x="1" y="27239"/>
                    <a:pt x="13929" y="35390"/>
                  </a:cubicBezTo>
                  <a:cubicBezTo>
                    <a:pt x="20945" y="39414"/>
                    <a:pt x="30128" y="41374"/>
                    <a:pt x="39311" y="41374"/>
                  </a:cubicBezTo>
                  <a:cubicBezTo>
                    <a:pt x="48493" y="41374"/>
                    <a:pt x="57676" y="39414"/>
                    <a:pt x="64588" y="35390"/>
                  </a:cubicBezTo>
                  <a:cubicBezTo>
                    <a:pt x="78620" y="27239"/>
                    <a:pt x="78620" y="14136"/>
                    <a:pt x="64588" y="6088"/>
                  </a:cubicBezTo>
                  <a:cubicBezTo>
                    <a:pt x="57676" y="2064"/>
                    <a:pt x="48493" y="1"/>
                    <a:pt x="39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0"/>
            <p:cNvSpPr/>
            <p:nvPr/>
          </p:nvSpPr>
          <p:spPr>
            <a:xfrm>
              <a:off x="2561575" y="2342900"/>
              <a:ext cx="913125" cy="1441900"/>
            </a:xfrm>
            <a:custGeom>
              <a:avLst/>
              <a:gdLst/>
              <a:ahLst/>
              <a:cxnLst/>
              <a:rect l="l" t="t" r="r" b="b"/>
              <a:pathLst>
                <a:path w="36525" h="57676" extrusionOk="0">
                  <a:moveTo>
                    <a:pt x="0" y="0"/>
                  </a:moveTo>
                  <a:lnTo>
                    <a:pt x="0" y="28580"/>
                  </a:lnTo>
                  <a:lnTo>
                    <a:pt x="0" y="29302"/>
                  </a:lnTo>
                  <a:cubicBezTo>
                    <a:pt x="103" y="36834"/>
                    <a:pt x="5159" y="44469"/>
                    <a:pt x="15167" y="50247"/>
                  </a:cubicBezTo>
                  <a:cubicBezTo>
                    <a:pt x="21357" y="53755"/>
                    <a:pt x="28683" y="56231"/>
                    <a:pt x="36524" y="57676"/>
                  </a:cubicBezTo>
                  <a:lnTo>
                    <a:pt x="36524" y="28374"/>
                  </a:lnTo>
                  <a:cubicBezTo>
                    <a:pt x="28683" y="26929"/>
                    <a:pt x="21357" y="24453"/>
                    <a:pt x="15167" y="20945"/>
                  </a:cubicBezTo>
                  <a:cubicBezTo>
                    <a:pt x="11762" y="18882"/>
                    <a:pt x="8873" y="16715"/>
                    <a:pt x="6603" y="14342"/>
                  </a:cubicBezTo>
                  <a:cubicBezTo>
                    <a:pt x="2270" y="9905"/>
                    <a:pt x="103" y="4953"/>
                    <a:pt x="0" y="0"/>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0"/>
            <p:cNvSpPr/>
            <p:nvPr/>
          </p:nvSpPr>
          <p:spPr>
            <a:xfrm>
              <a:off x="4062775" y="2683375"/>
              <a:ext cx="913125" cy="1441900"/>
            </a:xfrm>
            <a:custGeom>
              <a:avLst/>
              <a:gdLst/>
              <a:ahLst/>
              <a:cxnLst/>
              <a:rect l="l" t="t" r="r" b="b"/>
              <a:pathLst>
                <a:path w="36525" h="57676" extrusionOk="0">
                  <a:moveTo>
                    <a:pt x="36524" y="1"/>
                  </a:moveTo>
                  <a:cubicBezTo>
                    <a:pt x="36421" y="4953"/>
                    <a:pt x="34254" y="9906"/>
                    <a:pt x="29921" y="14342"/>
                  </a:cubicBezTo>
                  <a:cubicBezTo>
                    <a:pt x="27651" y="16715"/>
                    <a:pt x="24762" y="18882"/>
                    <a:pt x="21254" y="20945"/>
                  </a:cubicBezTo>
                  <a:cubicBezTo>
                    <a:pt x="15167" y="24453"/>
                    <a:pt x="7738" y="26930"/>
                    <a:pt x="0" y="28374"/>
                  </a:cubicBezTo>
                  <a:lnTo>
                    <a:pt x="0" y="57676"/>
                  </a:lnTo>
                  <a:cubicBezTo>
                    <a:pt x="7738" y="56231"/>
                    <a:pt x="15064" y="53755"/>
                    <a:pt x="21254" y="50247"/>
                  </a:cubicBezTo>
                  <a:cubicBezTo>
                    <a:pt x="31262" y="44469"/>
                    <a:pt x="36318" y="36938"/>
                    <a:pt x="36524" y="29303"/>
                  </a:cubicBezTo>
                  <a:lnTo>
                    <a:pt x="36524" y="28580"/>
                  </a:lnTo>
                  <a:lnTo>
                    <a:pt x="36524"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0"/>
            <p:cNvSpPr/>
            <p:nvPr/>
          </p:nvSpPr>
          <p:spPr>
            <a:xfrm>
              <a:off x="2858200" y="2399650"/>
              <a:ext cx="1403200" cy="1175950"/>
            </a:xfrm>
            <a:custGeom>
              <a:avLst/>
              <a:gdLst/>
              <a:ahLst/>
              <a:cxnLst/>
              <a:rect l="l" t="t" r="r" b="b"/>
              <a:pathLst>
                <a:path w="56128" h="47038" extrusionOk="0">
                  <a:moveTo>
                    <a:pt x="0" y="0"/>
                  </a:moveTo>
                  <a:lnTo>
                    <a:pt x="0" y="35699"/>
                  </a:lnTo>
                  <a:cubicBezTo>
                    <a:pt x="1342" y="36628"/>
                    <a:pt x="2683" y="37556"/>
                    <a:pt x="4230" y="38485"/>
                  </a:cubicBezTo>
                  <a:cubicBezTo>
                    <a:pt x="10318" y="41890"/>
                    <a:pt x="17437" y="44366"/>
                    <a:pt x="24969" y="45707"/>
                  </a:cubicBezTo>
                  <a:cubicBezTo>
                    <a:pt x="29819" y="46598"/>
                    <a:pt x="34860" y="47038"/>
                    <a:pt x="39909" y="47038"/>
                  </a:cubicBezTo>
                  <a:cubicBezTo>
                    <a:pt x="45383" y="47038"/>
                    <a:pt x="50867" y="46521"/>
                    <a:pt x="56128" y="45501"/>
                  </a:cubicBezTo>
                  <a:lnTo>
                    <a:pt x="56128" y="9905"/>
                  </a:lnTo>
                  <a:cubicBezTo>
                    <a:pt x="51004" y="10899"/>
                    <a:pt x="45668" y="11389"/>
                    <a:pt x="40335" y="11389"/>
                  </a:cubicBezTo>
                  <a:cubicBezTo>
                    <a:pt x="35144" y="11389"/>
                    <a:pt x="29956" y="10924"/>
                    <a:pt x="24969" y="10008"/>
                  </a:cubicBezTo>
                  <a:cubicBezTo>
                    <a:pt x="17437" y="8667"/>
                    <a:pt x="10318" y="6294"/>
                    <a:pt x="4230" y="2786"/>
                  </a:cubicBezTo>
                  <a:cubicBezTo>
                    <a:pt x="2683" y="1961"/>
                    <a:pt x="1342" y="1032"/>
                    <a:pt x="0" y="0"/>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0"/>
            <p:cNvSpPr/>
            <p:nvPr/>
          </p:nvSpPr>
          <p:spPr>
            <a:xfrm>
              <a:off x="3585575" y="2832975"/>
              <a:ext cx="461750" cy="369025"/>
            </a:xfrm>
            <a:custGeom>
              <a:avLst/>
              <a:gdLst/>
              <a:ahLst/>
              <a:cxnLst/>
              <a:rect l="l" t="t" r="r" b="b"/>
              <a:pathLst>
                <a:path w="18470" h="14761" extrusionOk="0">
                  <a:moveTo>
                    <a:pt x="1" y="1"/>
                  </a:moveTo>
                  <a:lnTo>
                    <a:pt x="1" y="9596"/>
                  </a:lnTo>
                  <a:lnTo>
                    <a:pt x="1" y="14033"/>
                  </a:lnTo>
                  <a:cubicBezTo>
                    <a:pt x="3634" y="14525"/>
                    <a:pt x="7341" y="14761"/>
                    <a:pt x="11034" y="14761"/>
                  </a:cubicBezTo>
                  <a:cubicBezTo>
                    <a:pt x="13528" y="14761"/>
                    <a:pt x="16015" y="14653"/>
                    <a:pt x="18469" y="14445"/>
                  </a:cubicBezTo>
                  <a:lnTo>
                    <a:pt x="18469" y="12072"/>
                  </a:lnTo>
                  <a:lnTo>
                    <a:pt x="18469" y="414"/>
                  </a:lnTo>
                  <a:cubicBezTo>
                    <a:pt x="16015" y="622"/>
                    <a:pt x="13528" y="729"/>
                    <a:pt x="11034" y="729"/>
                  </a:cubicBezTo>
                  <a:cubicBezTo>
                    <a:pt x="7341" y="729"/>
                    <a:pt x="3634" y="493"/>
                    <a:pt x="1" y="1"/>
                  </a:cubicBez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0"/>
            <p:cNvSpPr/>
            <p:nvPr/>
          </p:nvSpPr>
          <p:spPr>
            <a:xfrm>
              <a:off x="3969900" y="1569075"/>
              <a:ext cx="946675" cy="1374850"/>
            </a:xfrm>
            <a:custGeom>
              <a:avLst/>
              <a:gdLst/>
              <a:ahLst/>
              <a:cxnLst/>
              <a:rect l="l" t="t" r="r" b="b"/>
              <a:pathLst>
                <a:path w="37867" h="54994" extrusionOk="0">
                  <a:moveTo>
                    <a:pt x="37866" y="1"/>
                  </a:moveTo>
                  <a:cubicBezTo>
                    <a:pt x="37350" y="3406"/>
                    <a:pt x="35596" y="6604"/>
                    <a:pt x="32707" y="9699"/>
                  </a:cubicBezTo>
                  <a:cubicBezTo>
                    <a:pt x="31676" y="10628"/>
                    <a:pt x="30541" y="11660"/>
                    <a:pt x="29303" y="12588"/>
                  </a:cubicBezTo>
                  <a:cubicBezTo>
                    <a:pt x="28580" y="13207"/>
                    <a:pt x="27755" y="13723"/>
                    <a:pt x="27033" y="14136"/>
                  </a:cubicBezTo>
                  <a:cubicBezTo>
                    <a:pt x="26517" y="14445"/>
                    <a:pt x="26104" y="14755"/>
                    <a:pt x="25588" y="14961"/>
                  </a:cubicBezTo>
                  <a:cubicBezTo>
                    <a:pt x="20739" y="17850"/>
                    <a:pt x="15064" y="19810"/>
                    <a:pt x="8977" y="20945"/>
                  </a:cubicBezTo>
                  <a:cubicBezTo>
                    <a:pt x="6088" y="21461"/>
                    <a:pt x="3096" y="21874"/>
                    <a:pt x="1" y="22080"/>
                  </a:cubicBezTo>
                  <a:lnTo>
                    <a:pt x="1" y="54993"/>
                  </a:lnTo>
                  <a:cubicBezTo>
                    <a:pt x="3096" y="54787"/>
                    <a:pt x="6088" y="54478"/>
                    <a:pt x="8977" y="53858"/>
                  </a:cubicBezTo>
                  <a:cubicBezTo>
                    <a:pt x="15064" y="52724"/>
                    <a:pt x="20739" y="50763"/>
                    <a:pt x="25588" y="47977"/>
                  </a:cubicBezTo>
                  <a:cubicBezTo>
                    <a:pt x="26930" y="47152"/>
                    <a:pt x="28168" y="46430"/>
                    <a:pt x="29303" y="45604"/>
                  </a:cubicBezTo>
                  <a:cubicBezTo>
                    <a:pt x="30541" y="44573"/>
                    <a:pt x="31676" y="43644"/>
                    <a:pt x="32604" y="42612"/>
                  </a:cubicBezTo>
                  <a:cubicBezTo>
                    <a:pt x="35596" y="39620"/>
                    <a:pt x="37247" y="36319"/>
                    <a:pt x="37866" y="32914"/>
                  </a:cubicBezTo>
                  <a:lnTo>
                    <a:pt x="37866" y="28271"/>
                  </a:lnTo>
                  <a:lnTo>
                    <a:pt x="37866" y="1"/>
                  </a:ln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0"/>
            <p:cNvSpPr/>
            <p:nvPr/>
          </p:nvSpPr>
          <p:spPr>
            <a:xfrm>
              <a:off x="4307800" y="2216500"/>
              <a:ext cx="110950" cy="505600"/>
            </a:xfrm>
            <a:custGeom>
              <a:avLst/>
              <a:gdLst/>
              <a:ahLst/>
              <a:cxnLst/>
              <a:rect l="l" t="t" r="r" b="b"/>
              <a:pathLst>
                <a:path w="4438" h="20224" extrusionOk="0">
                  <a:moveTo>
                    <a:pt x="4437" y="1"/>
                  </a:moveTo>
                  <a:cubicBezTo>
                    <a:pt x="2993" y="517"/>
                    <a:pt x="1445" y="1033"/>
                    <a:pt x="1" y="1445"/>
                  </a:cubicBezTo>
                  <a:lnTo>
                    <a:pt x="1" y="20223"/>
                  </a:lnTo>
                  <a:cubicBezTo>
                    <a:pt x="1445" y="19811"/>
                    <a:pt x="2993" y="19398"/>
                    <a:pt x="4437" y="18882"/>
                  </a:cubicBezTo>
                  <a:lnTo>
                    <a:pt x="4437" y="1"/>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0"/>
            <p:cNvSpPr/>
            <p:nvPr/>
          </p:nvSpPr>
          <p:spPr>
            <a:xfrm>
              <a:off x="4519325" y="2118500"/>
              <a:ext cx="110925" cy="528800"/>
            </a:xfrm>
            <a:custGeom>
              <a:avLst/>
              <a:gdLst/>
              <a:ahLst/>
              <a:cxnLst/>
              <a:rect l="l" t="t" r="r" b="b"/>
              <a:pathLst>
                <a:path w="4437" h="21152" extrusionOk="0">
                  <a:moveTo>
                    <a:pt x="4437" y="0"/>
                  </a:moveTo>
                  <a:cubicBezTo>
                    <a:pt x="4127" y="103"/>
                    <a:pt x="3921" y="310"/>
                    <a:pt x="3611" y="413"/>
                  </a:cubicBezTo>
                  <a:cubicBezTo>
                    <a:pt x="2476" y="1135"/>
                    <a:pt x="1238" y="1754"/>
                    <a:pt x="0" y="2270"/>
                  </a:cubicBezTo>
                  <a:lnTo>
                    <a:pt x="0" y="21151"/>
                  </a:lnTo>
                  <a:cubicBezTo>
                    <a:pt x="1238" y="20532"/>
                    <a:pt x="2476" y="19913"/>
                    <a:pt x="3611" y="19294"/>
                  </a:cubicBezTo>
                  <a:cubicBezTo>
                    <a:pt x="3921" y="19088"/>
                    <a:pt x="4127" y="18984"/>
                    <a:pt x="4437" y="18778"/>
                  </a:cubicBezTo>
                  <a:lnTo>
                    <a:pt x="4437" y="0"/>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0"/>
            <p:cNvSpPr/>
            <p:nvPr/>
          </p:nvSpPr>
          <p:spPr>
            <a:xfrm>
              <a:off x="4730825" y="1930200"/>
              <a:ext cx="110950" cy="588125"/>
            </a:xfrm>
            <a:custGeom>
              <a:avLst/>
              <a:gdLst/>
              <a:ahLst/>
              <a:cxnLst/>
              <a:rect l="l" t="t" r="r" b="b"/>
              <a:pathLst>
                <a:path w="4438" h="23525" extrusionOk="0">
                  <a:moveTo>
                    <a:pt x="4437" y="0"/>
                  </a:moveTo>
                  <a:cubicBezTo>
                    <a:pt x="3818" y="929"/>
                    <a:pt x="3096" y="1754"/>
                    <a:pt x="2270" y="2580"/>
                  </a:cubicBezTo>
                  <a:cubicBezTo>
                    <a:pt x="1548" y="3302"/>
                    <a:pt x="826" y="4024"/>
                    <a:pt x="1" y="4643"/>
                  </a:cubicBezTo>
                  <a:lnTo>
                    <a:pt x="1" y="23524"/>
                  </a:lnTo>
                  <a:cubicBezTo>
                    <a:pt x="826" y="22802"/>
                    <a:pt x="1548" y="22183"/>
                    <a:pt x="2270" y="21461"/>
                  </a:cubicBezTo>
                  <a:cubicBezTo>
                    <a:pt x="3096" y="20635"/>
                    <a:pt x="3818" y="19707"/>
                    <a:pt x="4437" y="18881"/>
                  </a:cubicBezTo>
                  <a:lnTo>
                    <a:pt x="4437" y="0"/>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0"/>
            <p:cNvSpPr/>
            <p:nvPr/>
          </p:nvSpPr>
          <p:spPr>
            <a:xfrm>
              <a:off x="3472100" y="1378200"/>
              <a:ext cx="678400" cy="991925"/>
            </a:xfrm>
            <a:custGeom>
              <a:avLst/>
              <a:gdLst/>
              <a:ahLst/>
              <a:cxnLst/>
              <a:rect l="l" t="t" r="r" b="b"/>
              <a:pathLst>
                <a:path w="27136" h="39677" extrusionOk="0">
                  <a:moveTo>
                    <a:pt x="0" y="1"/>
                  </a:moveTo>
                  <a:lnTo>
                    <a:pt x="0" y="37969"/>
                  </a:lnTo>
                  <a:cubicBezTo>
                    <a:pt x="1032" y="38176"/>
                    <a:pt x="1960" y="38382"/>
                    <a:pt x="2889" y="38588"/>
                  </a:cubicBezTo>
                  <a:cubicBezTo>
                    <a:pt x="6995" y="39273"/>
                    <a:pt x="11214" y="39677"/>
                    <a:pt x="15420" y="39677"/>
                  </a:cubicBezTo>
                  <a:cubicBezTo>
                    <a:pt x="16921" y="39677"/>
                    <a:pt x="18421" y="39626"/>
                    <a:pt x="19913" y="39517"/>
                  </a:cubicBezTo>
                  <a:cubicBezTo>
                    <a:pt x="22389" y="39414"/>
                    <a:pt x="24762" y="39104"/>
                    <a:pt x="27135" y="38692"/>
                  </a:cubicBezTo>
                  <a:lnTo>
                    <a:pt x="27135" y="826"/>
                  </a:lnTo>
                  <a:cubicBezTo>
                    <a:pt x="24762" y="1136"/>
                    <a:pt x="22389" y="1445"/>
                    <a:pt x="19913" y="1548"/>
                  </a:cubicBezTo>
                  <a:cubicBezTo>
                    <a:pt x="18421" y="1657"/>
                    <a:pt x="16921" y="1708"/>
                    <a:pt x="15420" y="1708"/>
                  </a:cubicBezTo>
                  <a:cubicBezTo>
                    <a:pt x="11214" y="1708"/>
                    <a:pt x="6995" y="1304"/>
                    <a:pt x="2889" y="620"/>
                  </a:cubicBezTo>
                  <a:cubicBezTo>
                    <a:pt x="1960" y="413"/>
                    <a:pt x="1032" y="207"/>
                    <a:pt x="0" y="1"/>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0"/>
            <p:cNvSpPr/>
            <p:nvPr/>
          </p:nvSpPr>
          <p:spPr>
            <a:xfrm>
              <a:off x="3861575" y="573425"/>
              <a:ext cx="910550" cy="1031800"/>
            </a:xfrm>
            <a:custGeom>
              <a:avLst/>
              <a:gdLst/>
              <a:ahLst/>
              <a:cxnLst/>
              <a:rect l="l" t="t" r="r" b="b"/>
              <a:pathLst>
                <a:path w="36422" h="41272" extrusionOk="0">
                  <a:moveTo>
                    <a:pt x="1" y="1"/>
                  </a:moveTo>
                  <a:lnTo>
                    <a:pt x="1" y="29303"/>
                  </a:lnTo>
                  <a:cubicBezTo>
                    <a:pt x="11040" y="29612"/>
                    <a:pt x="21977" y="32192"/>
                    <a:pt x="30437" y="37041"/>
                  </a:cubicBezTo>
                  <a:cubicBezTo>
                    <a:pt x="32707" y="38382"/>
                    <a:pt x="34771" y="39827"/>
                    <a:pt x="36421" y="41271"/>
                  </a:cubicBezTo>
                  <a:lnTo>
                    <a:pt x="36421" y="10422"/>
                  </a:lnTo>
                  <a:cubicBezTo>
                    <a:pt x="35183" y="9493"/>
                    <a:pt x="33945" y="8668"/>
                    <a:pt x="32501" y="7739"/>
                  </a:cubicBezTo>
                  <a:cubicBezTo>
                    <a:pt x="23524" y="2683"/>
                    <a:pt x="11763" y="1"/>
                    <a:pt x="1" y="1"/>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0"/>
            <p:cNvSpPr/>
            <p:nvPr/>
          </p:nvSpPr>
          <p:spPr>
            <a:xfrm>
              <a:off x="2711175" y="333550"/>
              <a:ext cx="993075" cy="1490925"/>
            </a:xfrm>
            <a:custGeom>
              <a:avLst/>
              <a:gdLst/>
              <a:ahLst/>
              <a:cxnLst/>
              <a:rect l="l" t="t" r="r" b="b"/>
              <a:pathLst>
                <a:path w="39723" h="59637" extrusionOk="0">
                  <a:moveTo>
                    <a:pt x="0" y="1"/>
                  </a:moveTo>
                  <a:lnTo>
                    <a:pt x="103" y="33120"/>
                  </a:lnTo>
                  <a:lnTo>
                    <a:pt x="103" y="33842"/>
                  </a:lnTo>
                  <a:cubicBezTo>
                    <a:pt x="207" y="38176"/>
                    <a:pt x="2167" y="42509"/>
                    <a:pt x="5881" y="46430"/>
                  </a:cubicBezTo>
                  <a:cubicBezTo>
                    <a:pt x="7016" y="47461"/>
                    <a:pt x="8254" y="48596"/>
                    <a:pt x="9596" y="49628"/>
                  </a:cubicBezTo>
                  <a:lnTo>
                    <a:pt x="9699" y="49628"/>
                  </a:lnTo>
                  <a:cubicBezTo>
                    <a:pt x="10421" y="50247"/>
                    <a:pt x="11246" y="50763"/>
                    <a:pt x="12072" y="51279"/>
                  </a:cubicBezTo>
                  <a:cubicBezTo>
                    <a:pt x="12485" y="51588"/>
                    <a:pt x="13000" y="51898"/>
                    <a:pt x="13516" y="52207"/>
                  </a:cubicBezTo>
                  <a:cubicBezTo>
                    <a:pt x="14651" y="52827"/>
                    <a:pt x="15889" y="53446"/>
                    <a:pt x="17024" y="53961"/>
                  </a:cubicBezTo>
                  <a:cubicBezTo>
                    <a:pt x="20842" y="55715"/>
                    <a:pt x="24969" y="57160"/>
                    <a:pt x="29302" y="58088"/>
                  </a:cubicBezTo>
                  <a:cubicBezTo>
                    <a:pt x="30334" y="58295"/>
                    <a:pt x="31366" y="58501"/>
                    <a:pt x="32397" y="58708"/>
                  </a:cubicBezTo>
                  <a:cubicBezTo>
                    <a:pt x="34770" y="59120"/>
                    <a:pt x="37247" y="59430"/>
                    <a:pt x="39723" y="59636"/>
                  </a:cubicBezTo>
                  <a:lnTo>
                    <a:pt x="39620" y="25794"/>
                  </a:lnTo>
                  <a:cubicBezTo>
                    <a:pt x="37143" y="25588"/>
                    <a:pt x="34667" y="25279"/>
                    <a:pt x="32294" y="24866"/>
                  </a:cubicBezTo>
                  <a:cubicBezTo>
                    <a:pt x="31262" y="24660"/>
                    <a:pt x="30231" y="24453"/>
                    <a:pt x="29199" y="24247"/>
                  </a:cubicBezTo>
                  <a:cubicBezTo>
                    <a:pt x="24866" y="23318"/>
                    <a:pt x="20739" y="21874"/>
                    <a:pt x="16921" y="20120"/>
                  </a:cubicBezTo>
                  <a:cubicBezTo>
                    <a:pt x="15786" y="19604"/>
                    <a:pt x="14548" y="18985"/>
                    <a:pt x="13516" y="18366"/>
                  </a:cubicBezTo>
                  <a:cubicBezTo>
                    <a:pt x="13000" y="18056"/>
                    <a:pt x="12485" y="17747"/>
                    <a:pt x="11969" y="17437"/>
                  </a:cubicBezTo>
                  <a:cubicBezTo>
                    <a:pt x="11453" y="17128"/>
                    <a:pt x="11040" y="16818"/>
                    <a:pt x="10627" y="16509"/>
                  </a:cubicBezTo>
                  <a:cubicBezTo>
                    <a:pt x="10215" y="16302"/>
                    <a:pt x="9905" y="16096"/>
                    <a:pt x="9596" y="15786"/>
                  </a:cubicBezTo>
                  <a:lnTo>
                    <a:pt x="9492" y="15786"/>
                  </a:lnTo>
                  <a:cubicBezTo>
                    <a:pt x="8151" y="14755"/>
                    <a:pt x="6913" y="13620"/>
                    <a:pt x="5778" y="12588"/>
                  </a:cubicBezTo>
                  <a:cubicBezTo>
                    <a:pt x="2064" y="8667"/>
                    <a:pt x="103" y="4334"/>
                    <a:pt x="0" y="1"/>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0"/>
            <p:cNvSpPr/>
            <p:nvPr/>
          </p:nvSpPr>
          <p:spPr>
            <a:xfrm>
              <a:off x="2884400" y="926775"/>
              <a:ext cx="420725" cy="493500"/>
            </a:xfrm>
            <a:custGeom>
              <a:avLst/>
              <a:gdLst/>
              <a:ahLst/>
              <a:cxnLst/>
              <a:rect l="l" t="t" r="r" b="b"/>
              <a:pathLst>
                <a:path w="16829" h="19740" extrusionOk="0">
                  <a:moveTo>
                    <a:pt x="5734" y="1"/>
                  </a:moveTo>
                  <a:cubicBezTo>
                    <a:pt x="2765" y="1"/>
                    <a:pt x="0" y="2789"/>
                    <a:pt x="87" y="6089"/>
                  </a:cubicBezTo>
                  <a:cubicBezTo>
                    <a:pt x="294" y="10010"/>
                    <a:pt x="1016" y="14962"/>
                    <a:pt x="7103" y="18367"/>
                  </a:cubicBezTo>
                  <a:cubicBezTo>
                    <a:pt x="8751" y="19331"/>
                    <a:pt x="10181" y="19740"/>
                    <a:pt x="11396" y="19740"/>
                  </a:cubicBezTo>
                  <a:cubicBezTo>
                    <a:pt x="15125" y="19740"/>
                    <a:pt x="16829" y="15885"/>
                    <a:pt x="16595" y="12383"/>
                  </a:cubicBezTo>
                  <a:cubicBezTo>
                    <a:pt x="16389" y="7431"/>
                    <a:pt x="13397" y="2685"/>
                    <a:pt x="7413" y="311"/>
                  </a:cubicBezTo>
                  <a:cubicBezTo>
                    <a:pt x="6858" y="99"/>
                    <a:pt x="6292" y="1"/>
                    <a:pt x="5734" y="1"/>
                  </a:cubicBez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320"/>
        <p:cNvGrpSpPr/>
        <p:nvPr/>
      </p:nvGrpSpPr>
      <p:grpSpPr>
        <a:xfrm>
          <a:off x="0" y="0"/>
          <a:ext cx="0" cy="0"/>
          <a:chOff x="0" y="0"/>
          <a:chExt cx="0" cy="0"/>
        </a:xfrm>
      </p:grpSpPr>
      <p:grpSp>
        <p:nvGrpSpPr>
          <p:cNvPr id="4321" name="Google Shape;4321;p61"/>
          <p:cNvGrpSpPr/>
          <p:nvPr/>
        </p:nvGrpSpPr>
        <p:grpSpPr>
          <a:xfrm>
            <a:off x="5143821" y="554062"/>
            <a:ext cx="2931613" cy="3866416"/>
            <a:chOff x="1904875" y="344525"/>
            <a:chExt cx="3780775" cy="4986350"/>
          </a:xfrm>
        </p:grpSpPr>
        <p:sp>
          <p:nvSpPr>
            <p:cNvPr id="4322" name="Google Shape;4322;p61"/>
            <p:cNvSpPr/>
            <p:nvPr/>
          </p:nvSpPr>
          <p:spPr>
            <a:xfrm>
              <a:off x="1904875" y="3192550"/>
              <a:ext cx="2968025" cy="1711550"/>
            </a:xfrm>
            <a:custGeom>
              <a:avLst/>
              <a:gdLst/>
              <a:ahLst/>
              <a:cxnLst/>
              <a:rect l="l" t="t" r="r" b="b"/>
              <a:pathLst>
                <a:path w="118721" h="68462" extrusionOk="0">
                  <a:moveTo>
                    <a:pt x="114510" y="1"/>
                  </a:moveTo>
                  <a:cubicBezTo>
                    <a:pt x="114171" y="1"/>
                    <a:pt x="113831" y="91"/>
                    <a:pt x="113559" y="272"/>
                  </a:cubicBezTo>
                  <a:lnTo>
                    <a:pt x="544" y="65564"/>
                  </a:lnTo>
                  <a:cubicBezTo>
                    <a:pt x="1" y="65836"/>
                    <a:pt x="1" y="66379"/>
                    <a:pt x="544" y="66651"/>
                  </a:cubicBezTo>
                  <a:lnTo>
                    <a:pt x="3170" y="68190"/>
                  </a:lnTo>
                  <a:cubicBezTo>
                    <a:pt x="3442" y="68371"/>
                    <a:pt x="3804" y="68462"/>
                    <a:pt x="4166" y="68462"/>
                  </a:cubicBezTo>
                  <a:cubicBezTo>
                    <a:pt x="4529" y="68462"/>
                    <a:pt x="4891" y="68371"/>
                    <a:pt x="5163" y="68190"/>
                  </a:cubicBezTo>
                  <a:lnTo>
                    <a:pt x="118178" y="2898"/>
                  </a:lnTo>
                  <a:cubicBezTo>
                    <a:pt x="118721" y="2627"/>
                    <a:pt x="118721" y="2083"/>
                    <a:pt x="118178" y="1812"/>
                  </a:cubicBezTo>
                  <a:lnTo>
                    <a:pt x="115461" y="272"/>
                  </a:lnTo>
                  <a:cubicBezTo>
                    <a:pt x="115189" y="91"/>
                    <a:pt x="114850" y="1"/>
                    <a:pt x="114510"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3842800" y="4349925"/>
              <a:ext cx="880700" cy="461000"/>
            </a:xfrm>
            <a:custGeom>
              <a:avLst/>
              <a:gdLst/>
              <a:ahLst/>
              <a:cxnLst/>
              <a:rect l="l" t="t" r="r" b="b"/>
              <a:pathLst>
                <a:path w="35228" h="18440" extrusionOk="0">
                  <a:moveTo>
                    <a:pt x="25681" y="1"/>
                  </a:moveTo>
                  <a:cubicBezTo>
                    <a:pt x="22119" y="1"/>
                    <a:pt x="18003" y="1025"/>
                    <a:pt x="14671" y="2969"/>
                  </a:cubicBezTo>
                  <a:lnTo>
                    <a:pt x="6702" y="7587"/>
                  </a:lnTo>
                  <a:cubicBezTo>
                    <a:pt x="1359" y="10666"/>
                    <a:pt x="1" y="15013"/>
                    <a:pt x="3804" y="17186"/>
                  </a:cubicBezTo>
                  <a:cubicBezTo>
                    <a:pt x="5284" y="18032"/>
                    <a:pt x="7327" y="18439"/>
                    <a:pt x="9590" y="18439"/>
                  </a:cubicBezTo>
                  <a:cubicBezTo>
                    <a:pt x="13143" y="18439"/>
                    <a:pt x="17238" y="17437"/>
                    <a:pt x="20557" y="15556"/>
                  </a:cubicBezTo>
                  <a:lnTo>
                    <a:pt x="28526" y="10938"/>
                  </a:lnTo>
                  <a:cubicBezTo>
                    <a:pt x="33959" y="7768"/>
                    <a:pt x="35227" y="3512"/>
                    <a:pt x="31424" y="1248"/>
                  </a:cubicBezTo>
                  <a:cubicBezTo>
                    <a:pt x="29953" y="408"/>
                    <a:pt x="27927" y="1"/>
                    <a:pt x="25681"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4422375" y="4439700"/>
              <a:ext cx="140375" cy="154325"/>
            </a:xfrm>
            <a:custGeom>
              <a:avLst/>
              <a:gdLst/>
              <a:ahLst/>
              <a:cxnLst/>
              <a:rect l="l" t="t" r="r" b="b"/>
              <a:pathLst>
                <a:path w="5615" h="6173" extrusionOk="0">
                  <a:moveTo>
                    <a:pt x="4055" y="1"/>
                  </a:moveTo>
                  <a:cubicBezTo>
                    <a:pt x="3920" y="1"/>
                    <a:pt x="3776" y="60"/>
                    <a:pt x="3622" y="193"/>
                  </a:cubicBezTo>
                  <a:cubicBezTo>
                    <a:pt x="2174" y="1279"/>
                    <a:pt x="0" y="5898"/>
                    <a:pt x="0" y="5898"/>
                  </a:cubicBezTo>
                  <a:cubicBezTo>
                    <a:pt x="0" y="5898"/>
                    <a:pt x="137" y="6172"/>
                    <a:pt x="792" y="6172"/>
                  </a:cubicBezTo>
                  <a:cubicBezTo>
                    <a:pt x="1200" y="6172"/>
                    <a:pt x="1811" y="6065"/>
                    <a:pt x="2717" y="5717"/>
                  </a:cubicBezTo>
                  <a:cubicBezTo>
                    <a:pt x="4981" y="4721"/>
                    <a:pt x="5615" y="3634"/>
                    <a:pt x="5615" y="3634"/>
                  </a:cubicBezTo>
                  <a:cubicBezTo>
                    <a:pt x="5615" y="3634"/>
                    <a:pt x="5116" y="1"/>
                    <a:pt x="4055" y="1"/>
                  </a:cubicBezTo>
                  <a:close/>
                </a:path>
              </a:pathLst>
            </a:custGeom>
            <a:solidFill>
              <a:srgbClr val="291D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4358975" y="4186425"/>
              <a:ext cx="251325" cy="351775"/>
            </a:xfrm>
            <a:custGeom>
              <a:avLst/>
              <a:gdLst/>
              <a:ahLst/>
              <a:cxnLst/>
              <a:rect l="l" t="t" r="r" b="b"/>
              <a:pathLst>
                <a:path w="10053" h="14071" extrusionOk="0">
                  <a:moveTo>
                    <a:pt x="8241" y="0"/>
                  </a:moveTo>
                  <a:lnTo>
                    <a:pt x="3804" y="181"/>
                  </a:lnTo>
                  <a:cubicBezTo>
                    <a:pt x="3804" y="181"/>
                    <a:pt x="3804" y="3894"/>
                    <a:pt x="3804" y="4800"/>
                  </a:cubicBezTo>
                  <a:cubicBezTo>
                    <a:pt x="3713" y="5796"/>
                    <a:pt x="2355" y="9418"/>
                    <a:pt x="1812" y="11139"/>
                  </a:cubicBezTo>
                  <a:cubicBezTo>
                    <a:pt x="1359" y="12769"/>
                    <a:pt x="1" y="12859"/>
                    <a:pt x="1" y="12859"/>
                  </a:cubicBezTo>
                  <a:cubicBezTo>
                    <a:pt x="1" y="12859"/>
                    <a:pt x="1742" y="14071"/>
                    <a:pt x="3009" y="14071"/>
                  </a:cubicBezTo>
                  <a:cubicBezTo>
                    <a:pt x="3128" y="14071"/>
                    <a:pt x="3243" y="14060"/>
                    <a:pt x="3351" y="14037"/>
                  </a:cubicBezTo>
                  <a:cubicBezTo>
                    <a:pt x="4619" y="13674"/>
                    <a:pt x="4619" y="11863"/>
                    <a:pt x="5977" y="9962"/>
                  </a:cubicBezTo>
                  <a:cubicBezTo>
                    <a:pt x="7336" y="8060"/>
                    <a:pt x="10052" y="7698"/>
                    <a:pt x="10052" y="7698"/>
                  </a:cubicBezTo>
                  <a:cubicBezTo>
                    <a:pt x="10052" y="7698"/>
                    <a:pt x="9962" y="6792"/>
                    <a:pt x="9056" y="5524"/>
                  </a:cubicBezTo>
                  <a:cubicBezTo>
                    <a:pt x="8151" y="4256"/>
                    <a:pt x="8241" y="2445"/>
                    <a:pt x="824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4284275" y="4340225"/>
              <a:ext cx="341875" cy="282675"/>
            </a:xfrm>
            <a:custGeom>
              <a:avLst/>
              <a:gdLst/>
              <a:ahLst/>
              <a:cxnLst/>
              <a:rect l="l" t="t" r="r" b="b"/>
              <a:pathLst>
                <a:path w="13675" h="11307" extrusionOk="0">
                  <a:moveTo>
                    <a:pt x="11398" y="0"/>
                  </a:moveTo>
                  <a:cubicBezTo>
                    <a:pt x="11342" y="0"/>
                    <a:pt x="11286" y="2"/>
                    <a:pt x="11229" y="6"/>
                  </a:cubicBezTo>
                  <a:cubicBezTo>
                    <a:pt x="10052" y="97"/>
                    <a:pt x="8241" y="1365"/>
                    <a:pt x="7698" y="2813"/>
                  </a:cubicBezTo>
                  <a:cubicBezTo>
                    <a:pt x="7064" y="4172"/>
                    <a:pt x="6068" y="6074"/>
                    <a:pt x="5343" y="6526"/>
                  </a:cubicBezTo>
                  <a:cubicBezTo>
                    <a:pt x="5143" y="6615"/>
                    <a:pt x="4911" y="6649"/>
                    <a:pt x="4657" y="6649"/>
                  </a:cubicBezTo>
                  <a:cubicBezTo>
                    <a:pt x="3873" y="6649"/>
                    <a:pt x="2881" y="6323"/>
                    <a:pt x="1992" y="6255"/>
                  </a:cubicBezTo>
                  <a:cubicBezTo>
                    <a:pt x="815" y="6255"/>
                    <a:pt x="0" y="6798"/>
                    <a:pt x="0" y="7704"/>
                  </a:cubicBezTo>
                  <a:cubicBezTo>
                    <a:pt x="0" y="7704"/>
                    <a:pt x="3713" y="9424"/>
                    <a:pt x="4800" y="9967"/>
                  </a:cubicBezTo>
                  <a:cubicBezTo>
                    <a:pt x="5152" y="10144"/>
                    <a:pt x="5495" y="10263"/>
                    <a:pt x="5826" y="10263"/>
                  </a:cubicBezTo>
                  <a:cubicBezTo>
                    <a:pt x="6514" y="10263"/>
                    <a:pt x="7147" y="9747"/>
                    <a:pt x="7698" y="8156"/>
                  </a:cubicBezTo>
                  <a:cubicBezTo>
                    <a:pt x="8328" y="6581"/>
                    <a:pt x="8695" y="5487"/>
                    <a:pt x="9074" y="5487"/>
                  </a:cubicBezTo>
                  <a:cubicBezTo>
                    <a:pt x="9239" y="5487"/>
                    <a:pt x="9407" y="5696"/>
                    <a:pt x="9599" y="6164"/>
                  </a:cubicBezTo>
                  <a:cubicBezTo>
                    <a:pt x="10324" y="7704"/>
                    <a:pt x="10595" y="11235"/>
                    <a:pt x="10595" y="11235"/>
                  </a:cubicBezTo>
                  <a:cubicBezTo>
                    <a:pt x="10595" y="11235"/>
                    <a:pt x="10792" y="11307"/>
                    <a:pt x="11050" y="11307"/>
                  </a:cubicBezTo>
                  <a:cubicBezTo>
                    <a:pt x="11373" y="11307"/>
                    <a:pt x="11793" y="11195"/>
                    <a:pt x="12044" y="10692"/>
                  </a:cubicBezTo>
                  <a:cubicBezTo>
                    <a:pt x="12044" y="10692"/>
                    <a:pt x="11954" y="8971"/>
                    <a:pt x="12225" y="7613"/>
                  </a:cubicBezTo>
                  <a:cubicBezTo>
                    <a:pt x="12406" y="6164"/>
                    <a:pt x="13674" y="4353"/>
                    <a:pt x="13584" y="2632"/>
                  </a:cubicBezTo>
                  <a:cubicBezTo>
                    <a:pt x="13497" y="984"/>
                    <a:pt x="12662" y="0"/>
                    <a:pt x="11398"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4386150" y="3672500"/>
              <a:ext cx="255850" cy="648450"/>
            </a:xfrm>
            <a:custGeom>
              <a:avLst/>
              <a:gdLst/>
              <a:ahLst/>
              <a:cxnLst/>
              <a:rect l="l" t="t" r="r" b="b"/>
              <a:pathLst>
                <a:path w="10234" h="25938" extrusionOk="0">
                  <a:moveTo>
                    <a:pt x="0" y="1"/>
                  </a:moveTo>
                  <a:cubicBezTo>
                    <a:pt x="362" y="3895"/>
                    <a:pt x="2717" y="25357"/>
                    <a:pt x="2717" y="25357"/>
                  </a:cubicBezTo>
                  <a:cubicBezTo>
                    <a:pt x="3411" y="25790"/>
                    <a:pt x="4150" y="25938"/>
                    <a:pt x="4836" y="25938"/>
                  </a:cubicBezTo>
                  <a:cubicBezTo>
                    <a:pt x="6299" y="25938"/>
                    <a:pt x="7516" y="25266"/>
                    <a:pt x="7516" y="25266"/>
                  </a:cubicBezTo>
                  <a:cubicBezTo>
                    <a:pt x="7245" y="20286"/>
                    <a:pt x="10233" y="9238"/>
                    <a:pt x="8603" y="4981"/>
                  </a:cubicBezTo>
                  <a:cubicBezTo>
                    <a:pt x="8603" y="3532"/>
                    <a:pt x="7245" y="725"/>
                    <a:pt x="7245" y="725"/>
                  </a:cubicBezTo>
                  <a:lnTo>
                    <a:pt x="1449" y="182"/>
                  </a:lnTo>
                  <a:lnTo>
                    <a:pt x="0"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4123525" y="4580075"/>
              <a:ext cx="140400" cy="156075"/>
            </a:xfrm>
            <a:custGeom>
              <a:avLst/>
              <a:gdLst/>
              <a:ahLst/>
              <a:cxnLst/>
              <a:rect l="l" t="t" r="r" b="b"/>
              <a:pathLst>
                <a:path w="5616" h="6243" extrusionOk="0">
                  <a:moveTo>
                    <a:pt x="4056" y="0"/>
                  </a:moveTo>
                  <a:cubicBezTo>
                    <a:pt x="3921" y="0"/>
                    <a:pt x="3776" y="59"/>
                    <a:pt x="3623" y="192"/>
                  </a:cubicBezTo>
                  <a:cubicBezTo>
                    <a:pt x="2174" y="1370"/>
                    <a:pt x="1" y="5988"/>
                    <a:pt x="1" y="5988"/>
                  </a:cubicBezTo>
                  <a:cubicBezTo>
                    <a:pt x="1" y="5988"/>
                    <a:pt x="128" y="6242"/>
                    <a:pt x="703" y="6242"/>
                  </a:cubicBezTo>
                  <a:cubicBezTo>
                    <a:pt x="1098" y="6242"/>
                    <a:pt x="1704" y="6122"/>
                    <a:pt x="2627" y="5716"/>
                  </a:cubicBezTo>
                  <a:cubicBezTo>
                    <a:pt x="4981" y="4811"/>
                    <a:pt x="5615" y="3634"/>
                    <a:pt x="5615" y="3634"/>
                  </a:cubicBezTo>
                  <a:cubicBezTo>
                    <a:pt x="5615" y="3634"/>
                    <a:pt x="5116" y="0"/>
                    <a:pt x="4056" y="0"/>
                  </a:cubicBezTo>
                  <a:close/>
                </a:path>
              </a:pathLst>
            </a:custGeom>
            <a:solidFill>
              <a:srgbClr val="291D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4057875" y="4329050"/>
              <a:ext cx="253575" cy="350050"/>
            </a:xfrm>
            <a:custGeom>
              <a:avLst/>
              <a:gdLst/>
              <a:ahLst/>
              <a:cxnLst/>
              <a:rect l="l" t="t" r="r" b="b"/>
              <a:pathLst>
                <a:path w="10143" h="14002" extrusionOk="0">
                  <a:moveTo>
                    <a:pt x="8332" y="0"/>
                  </a:moveTo>
                  <a:lnTo>
                    <a:pt x="3804" y="91"/>
                  </a:lnTo>
                  <a:cubicBezTo>
                    <a:pt x="3804" y="91"/>
                    <a:pt x="3894" y="3804"/>
                    <a:pt x="3804" y="4800"/>
                  </a:cubicBezTo>
                  <a:cubicBezTo>
                    <a:pt x="3804" y="5705"/>
                    <a:pt x="2446" y="9328"/>
                    <a:pt x="1902" y="11048"/>
                  </a:cubicBezTo>
                  <a:cubicBezTo>
                    <a:pt x="1359" y="12769"/>
                    <a:pt x="0" y="12769"/>
                    <a:pt x="0" y="12769"/>
                  </a:cubicBezTo>
                  <a:cubicBezTo>
                    <a:pt x="0" y="12769"/>
                    <a:pt x="1740" y="14001"/>
                    <a:pt x="3015" y="14001"/>
                  </a:cubicBezTo>
                  <a:cubicBezTo>
                    <a:pt x="3165" y="14001"/>
                    <a:pt x="3308" y="13984"/>
                    <a:pt x="3442" y="13946"/>
                  </a:cubicBezTo>
                  <a:cubicBezTo>
                    <a:pt x="4709" y="13675"/>
                    <a:pt x="4619" y="11773"/>
                    <a:pt x="6068" y="9962"/>
                  </a:cubicBezTo>
                  <a:cubicBezTo>
                    <a:pt x="7426" y="8060"/>
                    <a:pt x="10143" y="7698"/>
                    <a:pt x="10143" y="7698"/>
                  </a:cubicBezTo>
                  <a:cubicBezTo>
                    <a:pt x="10143" y="7698"/>
                    <a:pt x="10052" y="6792"/>
                    <a:pt x="9147" y="5524"/>
                  </a:cubicBezTo>
                  <a:cubicBezTo>
                    <a:pt x="8241" y="4257"/>
                    <a:pt x="8241" y="2355"/>
                    <a:pt x="833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3983175" y="4482850"/>
              <a:ext cx="344125" cy="282500"/>
            </a:xfrm>
            <a:custGeom>
              <a:avLst/>
              <a:gdLst/>
              <a:ahLst/>
              <a:cxnLst/>
              <a:rect l="l" t="t" r="r" b="b"/>
              <a:pathLst>
                <a:path w="13765" h="11300" extrusionOk="0">
                  <a:moveTo>
                    <a:pt x="11478" y="1"/>
                  </a:moveTo>
                  <a:cubicBezTo>
                    <a:pt x="11426" y="1"/>
                    <a:pt x="11373" y="2"/>
                    <a:pt x="11320" y="6"/>
                  </a:cubicBezTo>
                  <a:cubicBezTo>
                    <a:pt x="10142" y="6"/>
                    <a:pt x="8331" y="1365"/>
                    <a:pt x="7697" y="2723"/>
                  </a:cubicBezTo>
                  <a:cubicBezTo>
                    <a:pt x="7154" y="4081"/>
                    <a:pt x="6158" y="6074"/>
                    <a:pt x="5343" y="6436"/>
                  </a:cubicBezTo>
                  <a:cubicBezTo>
                    <a:pt x="5152" y="6555"/>
                    <a:pt x="4918" y="6599"/>
                    <a:pt x="4654" y="6599"/>
                  </a:cubicBezTo>
                  <a:cubicBezTo>
                    <a:pt x="3916" y="6599"/>
                    <a:pt x="2950" y="6255"/>
                    <a:pt x="2083" y="6255"/>
                  </a:cubicBezTo>
                  <a:cubicBezTo>
                    <a:pt x="906" y="6255"/>
                    <a:pt x="91" y="6798"/>
                    <a:pt x="0" y="7613"/>
                  </a:cubicBezTo>
                  <a:cubicBezTo>
                    <a:pt x="0" y="7613"/>
                    <a:pt x="3713" y="9424"/>
                    <a:pt x="4890" y="9968"/>
                  </a:cubicBezTo>
                  <a:cubicBezTo>
                    <a:pt x="5226" y="10108"/>
                    <a:pt x="5545" y="10204"/>
                    <a:pt x="5851" y="10204"/>
                  </a:cubicBezTo>
                  <a:cubicBezTo>
                    <a:pt x="6537" y="10204"/>
                    <a:pt x="7162" y="9721"/>
                    <a:pt x="7788" y="8156"/>
                  </a:cubicBezTo>
                  <a:cubicBezTo>
                    <a:pt x="8420" y="6513"/>
                    <a:pt x="8743" y="5400"/>
                    <a:pt x="9127" y="5400"/>
                  </a:cubicBezTo>
                  <a:cubicBezTo>
                    <a:pt x="9293" y="5400"/>
                    <a:pt x="9471" y="5608"/>
                    <a:pt x="9690" y="6074"/>
                  </a:cubicBezTo>
                  <a:cubicBezTo>
                    <a:pt x="10414" y="7704"/>
                    <a:pt x="10686" y="11235"/>
                    <a:pt x="10686" y="11235"/>
                  </a:cubicBezTo>
                  <a:cubicBezTo>
                    <a:pt x="10686" y="11235"/>
                    <a:pt x="10846" y="11300"/>
                    <a:pt x="11066" y="11300"/>
                  </a:cubicBezTo>
                  <a:cubicBezTo>
                    <a:pt x="11368" y="11300"/>
                    <a:pt x="11782" y="11178"/>
                    <a:pt x="12044" y="10602"/>
                  </a:cubicBezTo>
                  <a:cubicBezTo>
                    <a:pt x="12044" y="10602"/>
                    <a:pt x="12044" y="8971"/>
                    <a:pt x="12225" y="7523"/>
                  </a:cubicBezTo>
                  <a:cubicBezTo>
                    <a:pt x="12497" y="6164"/>
                    <a:pt x="13765" y="4353"/>
                    <a:pt x="13674" y="2632"/>
                  </a:cubicBezTo>
                  <a:cubicBezTo>
                    <a:pt x="13587" y="984"/>
                    <a:pt x="12670" y="1"/>
                    <a:pt x="11478"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4089575" y="3830975"/>
              <a:ext cx="251325" cy="635675"/>
            </a:xfrm>
            <a:custGeom>
              <a:avLst/>
              <a:gdLst/>
              <a:ahLst/>
              <a:cxnLst/>
              <a:rect l="l" t="t" r="r" b="b"/>
              <a:pathLst>
                <a:path w="10053" h="25427" extrusionOk="0">
                  <a:moveTo>
                    <a:pt x="0" y="1"/>
                  </a:moveTo>
                  <a:cubicBezTo>
                    <a:pt x="453" y="3895"/>
                    <a:pt x="2626" y="24904"/>
                    <a:pt x="2626" y="24904"/>
                  </a:cubicBezTo>
                  <a:cubicBezTo>
                    <a:pt x="3344" y="25288"/>
                    <a:pt x="4040" y="25426"/>
                    <a:pt x="4669" y="25426"/>
                  </a:cubicBezTo>
                  <a:cubicBezTo>
                    <a:pt x="6262" y="25426"/>
                    <a:pt x="7426" y="24542"/>
                    <a:pt x="7426" y="24542"/>
                  </a:cubicBezTo>
                  <a:cubicBezTo>
                    <a:pt x="8150" y="14399"/>
                    <a:pt x="10052" y="7426"/>
                    <a:pt x="8513" y="4891"/>
                  </a:cubicBezTo>
                  <a:lnTo>
                    <a:pt x="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1932050" y="344525"/>
              <a:ext cx="2965775" cy="4043400"/>
            </a:xfrm>
            <a:custGeom>
              <a:avLst/>
              <a:gdLst/>
              <a:ahLst/>
              <a:cxnLst/>
              <a:rect l="l" t="t" r="r" b="b"/>
              <a:pathLst>
                <a:path w="118631" h="161736" extrusionOk="0">
                  <a:moveTo>
                    <a:pt x="113197" y="0"/>
                  </a:moveTo>
                  <a:cubicBezTo>
                    <a:pt x="112834" y="0"/>
                    <a:pt x="112472" y="91"/>
                    <a:pt x="112201" y="272"/>
                  </a:cubicBezTo>
                  <a:lnTo>
                    <a:pt x="1087" y="64387"/>
                  </a:lnTo>
                  <a:cubicBezTo>
                    <a:pt x="816" y="64568"/>
                    <a:pt x="544" y="64839"/>
                    <a:pt x="272" y="65202"/>
                  </a:cubicBezTo>
                  <a:cubicBezTo>
                    <a:pt x="91" y="65564"/>
                    <a:pt x="1" y="66017"/>
                    <a:pt x="1" y="66379"/>
                  </a:cubicBezTo>
                  <a:lnTo>
                    <a:pt x="1" y="157480"/>
                  </a:lnTo>
                  <a:cubicBezTo>
                    <a:pt x="1" y="158114"/>
                    <a:pt x="363" y="158838"/>
                    <a:pt x="906" y="159200"/>
                  </a:cubicBezTo>
                  <a:lnTo>
                    <a:pt x="5434" y="161736"/>
                  </a:lnTo>
                  <a:lnTo>
                    <a:pt x="9147" y="159562"/>
                  </a:lnTo>
                  <a:lnTo>
                    <a:pt x="118630" y="96444"/>
                  </a:lnTo>
                  <a:lnTo>
                    <a:pt x="118630" y="2807"/>
                  </a:lnTo>
                  <a:lnTo>
                    <a:pt x="114193" y="272"/>
                  </a:lnTo>
                  <a:cubicBezTo>
                    <a:pt x="113921" y="91"/>
                    <a:pt x="113559" y="0"/>
                    <a:pt x="113197" y="0"/>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1932050" y="1974550"/>
              <a:ext cx="228675" cy="2413375"/>
            </a:xfrm>
            <a:custGeom>
              <a:avLst/>
              <a:gdLst/>
              <a:ahLst/>
              <a:cxnLst/>
              <a:rect l="l" t="t" r="r" b="b"/>
              <a:pathLst>
                <a:path w="9147" h="96535" extrusionOk="0">
                  <a:moveTo>
                    <a:pt x="272" y="1"/>
                  </a:moveTo>
                  <a:cubicBezTo>
                    <a:pt x="91" y="363"/>
                    <a:pt x="1" y="816"/>
                    <a:pt x="1" y="1178"/>
                  </a:cubicBezTo>
                  <a:lnTo>
                    <a:pt x="1" y="92279"/>
                  </a:lnTo>
                  <a:cubicBezTo>
                    <a:pt x="1" y="92913"/>
                    <a:pt x="363" y="93637"/>
                    <a:pt x="906" y="93999"/>
                  </a:cubicBezTo>
                  <a:lnTo>
                    <a:pt x="5434" y="96535"/>
                  </a:lnTo>
                  <a:lnTo>
                    <a:pt x="9147" y="94361"/>
                  </a:lnTo>
                  <a:lnTo>
                    <a:pt x="9147" y="5162"/>
                  </a:lnTo>
                  <a:lnTo>
                    <a:pt x="272" y="1"/>
                  </a:ln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2045250" y="409525"/>
              <a:ext cx="2875200" cy="3984575"/>
            </a:xfrm>
            <a:custGeom>
              <a:avLst/>
              <a:gdLst/>
              <a:ahLst/>
              <a:cxnLst/>
              <a:rect l="l" t="t" r="r" b="b"/>
              <a:pathLst>
                <a:path w="115008" h="159383" extrusionOk="0">
                  <a:moveTo>
                    <a:pt x="113340" y="1"/>
                  </a:moveTo>
                  <a:cubicBezTo>
                    <a:pt x="112940" y="1"/>
                    <a:pt x="112491" y="127"/>
                    <a:pt x="112019" y="389"/>
                  </a:cubicBezTo>
                  <a:lnTo>
                    <a:pt x="2989" y="63417"/>
                  </a:lnTo>
                  <a:cubicBezTo>
                    <a:pt x="1359" y="64322"/>
                    <a:pt x="0" y="66586"/>
                    <a:pt x="0" y="68488"/>
                  </a:cubicBezTo>
                  <a:lnTo>
                    <a:pt x="0" y="157234"/>
                  </a:lnTo>
                  <a:cubicBezTo>
                    <a:pt x="0" y="158580"/>
                    <a:pt x="681" y="159382"/>
                    <a:pt x="1657" y="159382"/>
                  </a:cubicBezTo>
                  <a:cubicBezTo>
                    <a:pt x="2060" y="159382"/>
                    <a:pt x="2513" y="159246"/>
                    <a:pt x="2989" y="158955"/>
                  </a:cubicBezTo>
                  <a:lnTo>
                    <a:pt x="112019" y="96017"/>
                  </a:lnTo>
                  <a:cubicBezTo>
                    <a:pt x="113649" y="95021"/>
                    <a:pt x="115008" y="92757"/>
                    <a:pt x="115008" y="90946"/>
                  </a:cubicBezTo>
                  <a:lnTo>
                    <a:pt x="115008" y="2109"/>
                  </a:lnTo>
                  <a:cubicBezTo>
                    <a:pt x="115008" y="758"/>
                    <a:pt x="114322" y="1"/>
                    <a:pt x="113340"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2507075" y="409525"/>
              <a:ext cx="2875225" cy="3984575"/>
            </a:xfrm>
            <a:custGeom>
              <a:avLst/>
              <a:gdLst/>
              <a:ahLst/>
              <a:cxnLst/>
              <a:rect l="l" t="t" r="r" b="b"/>
              <a:pathLst>
                <a:path w="115009" h="159383" extrusionOk="0">
                  <a:moveTo>
                    <a:pt x="113341" y="1"/>
                  </a:moveTo>
                  <a:cubicBezTo>
                    <a:pt x="112941" y="1"/>
                    <a:pt x="112492" y="127"/>
                    <a:pt x="112020" y="389"/>
                  </a:cubicBezTo>
                  <a:lnTo>
                    <a:pt x="2989" y="63417"/>
                  </a:lnTo>
                  <a:cubicBezTo>
                    <a:pt x="1359" y="64322"/>
                    <a:pt x="1" y="66586"/>
                    <a:pt x="1" y="68488"/>
                  </a:cubicBezTo>
                  <a:lnTo>
                    <a:pt x="1" y="157234"/>
                  </a:lnTo>
                  <a:cubicBezTo>
                    <a:pt x="1" y="158580"/>
                    <a:pt x="682" y="159382"/>
                    <a:pt x="1658" y="159382"/>
                  </a:cubicBezTo>
                  <a:cubicBezTo>
                    <a:pt x="2060" y="159382"/>
                    <a:pt x="2513" y="159246"/>
                    <a:pt x="2989" y="158955"/>
                  </a:cubicBezTo>
                  <a:lnTo>
                    <a:pt x="112020" y="96017"/>
                  </a:lnTo>
                  <a:cubicBezTo>
                    <a:pt x="113650" y="95021"/>
                    <a:pt x="115008" y="92757"/>
                    <a:pt x="115008" y="90946"/>
                  </a:cubicBezTo>
                  <a:lnTo>
                    <a:pt x="115008" y="2109"/>
                  </a:lnTo>
                  <a:cubicBezTo>
                    <a:pt x="115008" y="758"/>
                    <a:pt x="114322" y="1"/>
                    <a:pt x="113341" y="1"/>
                  </a:cubicBezTo>
                  <a:close/>
                </a:path>
              </a:pathLst>
            </a:custGeom>
            <a:solidFill>
              <a:srgbClr val="E9FF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2507075" y="396600"/>
              <a:ext cx="2875225" cy="4011700"/>
            </a:xfrm>
            <a:custGeom>
              <a:avLst/>
              <a:gdLst/>
              <a:ahLst/>
              <a:cxnLst/>
              <a:rect l="l" t="t" r="r" b="b"/>
              <a:pathLst>
                <a:path w="115009" h="160468" fill="none" extrusionOk="0">
                  <a:moveTo>
                    <a:pt x="2989" y="63934"/>
                  </a:moveTo>
                  <a:lnTo>
                    <a:pt x="112020" y="906"/>
                  </a:lnTo>
                  <a:cubicBezTo>
                    <a:pt x="113650" y="0"/>
                    <a:pt x="115008" y="724"/>
                    <a:pt x="115008" y="2626"/>
                  </a:cubicBezTo>
                  <a:lnTo>
                    <a:pt x="115008" y="91463"/>
                  </a:lnTo>
                  <a:cubicBezTo>
                    <a:pt x="115008" y="93274"/>
                    <a:pt x="113650" y="95538"/>
                    <a:pt x="112020" y="96534"/>
                  </a:cubicBezTo>
                  <a:lnTo>
                    <a:pt x="2989" y="159472"/>
                  </a:lnTo>
                  <a:cubicBezTo>
                    <a:pt x="1359" y="160468"/>
                    <a:pt x="1" y="159653"/>
                    <a:pt x="1" y="157751"/>
                  </a:cubicBezTo>
                  <a:lnTo>
                    <a:pt x="1" y="69005"/>
                  </a:lnTo>
                  <a:cubicBezTo>
                    <a:pt x="1" y="67103"/>
                    <a:pt x="1359" y="64839"/>
                    <a:pt x="2989" y="63934"/>
                  </a:cubicBezTo>
                  <a:close/>
                </a:path>
              </a:pathLst>
            </a:custGeom>
            <a:noFill/>
            <a:ln w="29425" cap="flat" cmpd="sng">
              <a:solidFill>
                <a:srgbClr val="E9FFFB"/>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2851200" y="1335750"/>
              <a:ext cx="2184725" cy="2427325"/>
            </a:xfrm>
            <a:custGeom>
              <a:avLst/>
              <a:gdLst/>
              <a:ahLst/>
              <a:cxnLst/>
              <a:rect l="l" t="t" r="r" b="b"/>
              <a:pathLst>
                <a:path w="87389" h="97093" extrusionOk="0">
                  <a:moveTo>
                    <a:pt x="55861" y="1"/>
                  </a:moveTo>
                  <a:cubicBezTo>
                    <a:pt x="54769" y="1"/>
                    <a:pt x="53633" y="294"/>
                    <a:pt x="52524" y="921"/>
                  </a:cubicBezTo>
                  <a:cubicBezTo>
                    <a:pt x="48901" y="3004"/>
                    <a:pt x="45732" y="8256"/>
                    <a:pt x="45460" y="12603"/>
                  </a:cubicBezTo>
                  <a:lnTo>
                    <a:pt x="41929" y="41400"/>
                  </a:lnTo>
                  <a:cubicBezTo>
                    <a:pt x="41566" y="45747"/>
                    <a:pt x="38306" y="51090"/>
                    <a:pt x="34503" y="53263"/>
                  </a:cubicBezTo>
                  <a:lnTo>
                    <a:pt x="34412" y="53263"/>
                  </a:lnTo>
                  <a:cubicBezTo>
                    <a:pt x="33242" y="53932"/>
                    <a:pt x="32020" y="54249"/>
                    <a:pt x="30845" y="54249"/>
                  </a:cubicBezTo>
                  <a:cubicBezTo>
                    <a:pt x="28200" y="54249"/>
                    <a:pt x="25788" y="52643"/>
                    <a:pt x="24723" y="49822"/>
                  </a:cubicBezTo>
                  <a:lnTo>
                    <a:pt x="23274" y="41762"/>
                  </a:lnTo>
                  <a:cubicBezTo>
                    <a:pt x="23274" y="41762"/>
                    <a:pt x="20557" y="40223"/>
                    <a:pt x="19470" y="39589"/>
                  </a:cubicBezTo>
                  <a:cubicBezTo>
                    <a:pt x="18426" y="38877"/>
                    <a:pt x="17183" y="38489"/>
                    <a:pt x="15884" y="38489"/>
                  </a:cubicBezTo>
                  <a:cubicBezTo>
                    <a:pt x="14705" y="38489"/>
                    <a:pt x="13480" y="38809"/>
                    <a:pt x="12316" y="39498"/>
                  </a:cubicBezTo>
                  <a:lnTo>
                    <a:pt x="11411" y="40042"/>
                  </a:lnTo>
                  <a:cubicBezTo>
                    <a:pt x="7698" y="42215"/>
                    <a:pt x="4257" y="47467"/>
                    <a:pt x="3895" y="51814"/>
                  </a:cubicBezTo>
                  <a:lnTo>
                    <a:pt x="1" y="94376"/>
                  </a:lnTo>
                  <a:lnTo>
                    <a:pt x="4528" y="97093"/>
                  </a:lnTo>
                  <a:lnTo>
                    <a:pt x="87388" y="43936"/>
                  </a:lnTo>
                  <a:lnTo>
                    <a:pt x="84128" y="26820"/>
                  </a:lnTo>
                  <a:cubicBezTo>
                    <a:pt x="84128" y="26820"/>
                    <a:pt x="81592" y="25371"/>
                    <a:pt x="80325" y="24556"/>
                  </a:cubicBezTo>
                  <a:cubicBezTo>
                    <a:pt x="79538" y="24048"/>
                    <a:pt x="78657" y="23775"/>
                    <a:pt x="77730" y="23775"/>
                  </a:cubicBezTo>
                  <a:cubicBezTo>
                    <a:pt x="76842" y="23775"/>
                    <a:pt x="75912" y="24025"/>
                    <a:pt x="74982" y="24556"/>
                  </a:cubicBezTo>
                  <a:cubicBezTo>
                    <a:pt x="74061" y="25079"/>
                    <a:pt x="73099" y="25328"/>
                    <a:pt x="72157" y="25328"/>
                  </a:cubicBezTo>
                  <a:cubicBezTo>
                    <a:pt x="69669" y="25328"/>
                    <a:pt x="67314" y="23593"/>
                    <a:pt x="66198" y="20572"/>
                  </a:cubicBezTo>
                  <a:lnTo>
                    <a:pt x="63119" y="3366"/>
                  </a:lnTo>
                  <a:cubicBezTo>
                    <a:pt x="63119" y="3366"/>
                    <a:pt x="60040" y="1464"/>
                    <a:pt x="58591" y="649"/>
                  </a:cubicBezTo>
                  <a:cubicBezTo>
                    <a:pt x="57745" y="226"/>
                    <a:pt x="56819" y="1"/>
                    <a:pt x="55861" y="1"/>
                  </a:cubicBezTo>
                  <a:close/>
                </a:path>
              </a:pathLst>
            </a:custGeom>
            <a:solidFill>
              <a:srgbClr val="3FE0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2964400" y="1401750"/>
              <a:ext cx="2184700" cy="2361325"/>
            </a:xfrm>
            <a:custGeom>
              <a:avLst/>
              <a:gdLst/>
              <a:ahLst/>
              <a:cxnLst/>
              <a:rect l="l" t="t" r="r" b="b"/>
              <a:pathLst>
                <a:path w="87388" h="94453" extrusionOk="0">
                  <a:moveTo>
                    <a:pt x="55885" y="1"/>
                  </a:moveTo>
                  <a:cubicBezTo>
                    <a:pt x="54801" y="1"/>
                    <a:pt x="53684" y="292"/>
                    <a:pt x="52614" y="907"/>
                  </a:cubicBezTo>
                  <a:cubicBezTo>
                    <a:pt x="48992" y="2990"/>
                    <a:pt x="46185" y="7246"/>
                    <a:pt x="45460" y="12589"/>
                  </a:cubicBezTo>
                  <a:lnTo>
                    <a:pt x="42019" y="41386"/>
                  </a:lnTo>
                  <a:cubicBezTo>
                    <a:pt x="41657" y="45733"/>
                    <a:pt x="38397" y="51076"/>
                    <a:pt x="34593" y="53249"/>
                  </a:cubicBezTo>
                  <a:lnTo>
                    <a:pt x="34503" y="53249"/>
                  </a:lnTo>
                  <a:cubicBezTo>
                    <a:pt x="33308" y="53960"/>
                    <a:pt x="32060" y="54296"/>
                    <a:pt x="30862" y="54296"/>
                  </a:cubicBezTo>
                  <a:cubicBezTo>
                    <a:pt x="28246" y="54296"/>
                    <a:pt x="25869" y="52694"/>
                    <a:pt x="24813" y="49899"/>
                  </a:cubicBezTo>
                  <a:lnTo>
                    <a:pt x="22006" y="42745"/>
                  </a:lnTo>
                  <a:cubicBezTo>
                    <a:pt x="20951" y="40015"/>
                    <a:pt x="18579" y="38475"/>
                    <a:pt x="15995" y="38475"/>
                  </a:cubicBezTo>
                  <a:cubicBezTo>
                    <a:pt x="14808" y="38475"/>
                    <a:pt x="13576" y="38800"/>
                    <a:pt x="12407" y="39485"/>
                  </a:cubicBezTo>
                  <a:lnTo>
                    <a:pt x="11501" y="40028"/>
                  </a:lnTo>
                  <a:cubicBezTo>
                    <a:pt x="7698" y="42201"/>
                    <a:pt x="4347" y="47544"/>
                    <a:pt x="3894" y="51891"/>
                  </a:cubicBezTo>
                  <a:lnTo>
                    <a:pt x="0" y="94453"/>
                  </a:lnTo>
                  <a:lnTo>
                    <a:pt x="87388" y="44012"/>
                  </a:lnTo>
                  <a:lnTo>
                    <a:pt x="83222" y="28708"/>
                  </a:lnTo>
                  <a:cubicBezTo>
                    <a:pt x="82427" y="25594"/>
                    <a:pt x="80227" y="23789"/>
                    <a:pt x="77791" y="23789"/>
                  </a:cubicBezTo>
                  <a:cubicBezTo>
                    <a:pt x="76897" y="23789"/>
                    <a:pt x="75971" y="24032"/>
                    <a:pt x="75072" y="24543"/>
                  </a:cubicBezTo>
                  <a:cubicBezTo>
                    <a:pt x="74148" y="25067"/>
                    <a:pt x="73183" y="25316"/>
                    <a:pt x="72237" y="25316"/>
                  </a:cubicBezTo>
                  <a:cubicBezTo>
                    <a:pt x="69753" y="25316"/>
                    <a:pt x="67403" y="23600"/>
                    <a:pt x="66288" y="20649"/>
                  </a:cubicBezTo>
                  <a:lnTo>
                    <a:pt x="61941" y="4529"/>
                  </a:lnTo>
                  <a:cubicBezTo>
                    <a:pt x="60857" y="1658"/>
                    <a:pt x="58468" y="1"/>
                    <a:pt x="55885" y="1"/>
                  </a:cubicBez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2982500" y="1755375"/>
              <a:ext cx="498100" cy="332575"/>
            </a:xfrm>
            <a:custGeom>
              <a:avLst/>
              <a:gdLst/>
              <a:ahLst/>
              <a:cxnLst/>
              <a:rect l="l" t="t" r="r" b="b"/>
              <a:pathLst>
                <a:path w="19924" h="13303" extrusionOk="0">
                  <a:moveTo>
                    <a:pt x="19113" y="0"/>
                  </a:moveTo>
                  <a:cubicBezTo>
                    <a:pt x="18826" y="0"/>
                    <a:pt x="18481" y="111"/>
                    <a:pt x="18112" y="346"/>
                  </a:cubicBezTo>
                  <a:lnTo>
                    <a:pt x="1812" y="9764"/>
                  </a:lnTo>
                  <a:cubicBezTo>
                    <a:pt x="816" y="10307"/>
                    <a:pt x="1" y="11484"/>
                    <a:pt x="1" y="12390"/>
                  </a:cubicBezTo>
                  <a:cubicBezTo>
                    <a:pt x="1" y="12982"/>
                    <a:pt x="349" y="13303"/>
                    <a:pt x="868" y="13303"/>
                  </a:cubicBezTo>
                  <a:cubicBezTo>
                    <a:pt x="1143" y="13303"/>
                    <a:pt x="1467" y="13212"/>
                    <a:pt x="1812" y="13024"/>
                  </a:cubicBezTo>
                  <a:lnTo>
                    <a:pt x="18112" y="3606"/>
                  </a:lnTo>
                  <a:cubicBezTo>
                    <a:pt x="19108" y="3062"/>
                    <a:pt x="19923" y="1795"/>
                    <a:pt x="19923" y="889"/>
                  </a:cubicBezTo>
                  <a:cubicBezTo>
                    <a:pt x="19923" y="319"/>
                    <a:pt x="19601" y="0"/>
                    <a:pt x="19113" y="0"/>
                  </a:cubicBezTo>
                  <a:close/>
                </a:path>
              </a:pathLst>
            </a:custGeom>
            <a:solidFill>
              <a:srgbClr val="3FE0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2982500" y="1922300"/>
              <a:ext cx="498100" cy="332575"/>
            </a:xfrm>
            <a:custGeom>
              <a:avLst/>
              <a:gdLst/>
              <a:ahLst/>
              <a:cxnLst/>
              <a:rect l="l" t="t" r="r" b="b"/>
              <a:pathLst>
                <a:path w="19924" h="13303" extrusionOk="0">
                  <a:moveTo>
                    <a:pt x="19057" y="1"/>
                  </a:moveTo>
                  <a:cubicBezTo>
                    <a:pt x="18781" y="1"/>
                    <a:pt x="18458" y="91"/>
                    <a:pt x="18112" y="279"/>
                  </a:cubicBezTo>
                  <a:lnTo>
                    <a:pt x="1812" y="9697"/>
                  </a:lnTo>
                  <a:cubicBezTo>
                    <a:pt x="816" y="10241"/>
                    <a:pt x="1" y="11509"/>
                    <a:pt x="1" y="12414"/>
                  </a:cubicBezTo>
                  <a:cubicBezTo>
                    <a:pt x="1" y="12984"/>
                    <a:pt x="324" y="13303"/>
                    <a:pt x="811" y="13303"/>
                  </a:cubicBezTo>
                  <a:cubicBezTo>
                    <a:pt x="1099" y="13303"/>
                    <a:pt x="1443" y="13192"/>
                    <a:pt x="1812" y="12957"/>
                  </a:cubicBezTo>
                  <a:lnTo>
                    <a:pt x="18112" y="3630"/>
                  </a:lnTo>
                  <a:cubicBezTo>
                    <a:pt x="19108" y="2996"/>
                    <a:pt x="19923" y="1819"/>
                    <a:pt x="19923" y="913"/>
                  </a:cubicBezTo>
                  <a:cubicBezTo>
                    <a:pt x="19923" y="322"/>
                    <a:pt x="19576" y="1"/>
                    <a:pt x="19057" y="1"/>
                  </a:cubicBezTo>
                  <a:close/>
                </a:path>
              </a:pathLst>
            </a:custGeom>
            <a:solidFill>
              <a:srgbClr val="3FE0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4141650" y="4450725"/>
              <a:ext cx="1544000" cy="880150"/>
            </a:xfrm>
            <a:custGeom>
              <a:avLst/>
              <a:gdLst/>
              <a:ahLst/>
              <a:cxnLst/>
              <a:rect l="l" t="t" r="r" b="b"/>
              <a:pathLst>
                <a:path w="61760" h="35206" extrusionOk="0">
                  <a:moveTo>
                    <a:pt x="30925" y="1"/>
                  </a:moveTo>
                  <a:cubicBezTo>
                    <a:pt x="29861" y="1"/>
                    <a:pt x="28797" y="250"/>
                    <a:pt x="27982" y="748"/>
                  </a:cubicBezTo>
                  <a:lnTo>
                    <a:pt x="1630" y="15871"/>
                  </a:lnTo>
                  <a:cubicBezTo>
                    <a:pt x="0" y="16867"/>
                    <a:pt x="0" y="18407"/>
                    <a:pt x="1630" y="19312"/>
                  </a:cubicBezTo>
                  <a:lnTo>
                    <a:pt x="27982" y="34526"/>
                  </a:lnTo>
                  <a:cubicBezTo>
                    <a:pt x="28797" y="34979"/>
                    <a:pt x="29861" y="35205"/>
                    <a:pt x="30925" y="35205"/>
                  </a:cubicBezTo>
                  <a:cubicBezTo>
                    <a:pt x="31989" y="35205"/>
                    <a:pt x="33053" y="34979"/>
                    <a:pt x="33868" y="34526"/>
                  </a:cubicBezTo>
                  <a:lnTo>
                    <a:pt x="60130" y="19312"/>
                  </a:lnTo>
                  <a:cubicBezTo>
                    <a:pt x="61760" y="18407"/>
                    <a:pt x="61760" y="16867"/>
                    <a:pt x="60130" y="15871"/>
                  </a:cubicBezTo>
                  <a:lnTo>
                    <a:pt x="33868" y="748"/>
                  </a:lnTo>
                  <a:cubicBezTo>
                    <a:pt x="33053" y="250"/>
                    <a:pt x="31989" y="1"/>
                    <a:pt x="30925"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4141650" y="3637425"/>
              <a:ext cx="1544000" cy="880125"/>
            </a:xfrm>
            <a:custGeom>
              <a:avLst/>
              <a:gdLst/>
              <a:ahLst/>
              <a:cxnLst/>
              <a:rect l="l" t="t" r="r" b="b"/>
              <a:pathLst>
                <a:path w="61760" h="35205" extrusionOk="0">
                  <a:moveTo>
                    <a:pt x="30925" y="0"/>
                  </a:moveTo>
                  <a:cubicBezTo>
                    <a:pt x="29861" y="0"/>
                    <a:pt x="28797" y="226"/>
                    <a:pt x="27982" y="679"/>
                  </a:cubicBezTo>
                  <a:lnTo>
                    <a:pt x="1630" y="15893"/>
                  </a:lnTo>
                  <a:cubicBezTo>
                    <a:pt x="0" y="16798"/>
                    <a:pt x="0" y="18338"/>
                    <a:pt x="1630" y="19244"/>
                  </a:cubicBezTo>
                  <a:lnTo>
                    <a:pt x="27982" y="34457"/>
                  </a:lnTo>
                  <a:cubicBezTo>
                    <a:pt x="28797" y="34955"/>
                    <a:pt x="29861" y="35204"/>
                    <a:pt x="30925" y="35204"/>
                  </a:cubicBezTo>
                  <a:cubicBezTo>
                    <a:pt x="31989" y="35204"/>
                    <a:pt x="33053" y="34955"/>
                    <a:pt x="33868" y="34457"/>
                  </a:cubicBezTo>
                  <a:lnTo>
                    <a:pt x="60130" y="19244"/>
                  </a:lnTo>
                  <a:cubicBezTo>
                    <a:pt x="61760" y="18338"/>
                    <a:pt x="61760" y="16798"/>
                    <a:pt x="60130" y="15893"/>
                  </a:cubicBezTo>
                  <a:lnTo>
                    <a:pt x="33868" y="679"/>
                  </a:lnTo>
                  <a:cubicBezTo>
                    <a:pt x="33053" y="226"/>
                    <a:pt x="31989" y="0"/>
                    <a:pt x="30925"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4141650" y="3636275"/>
              <a:ext cx="1544000" cy="880700"/>
            </a:xfrm>
            <a:custGeom>
              <a:avLst/>
              <a:gdLst/>
              <a:ahLst/>
              <a:cxnLst/>
              <a:rect l="l" t="t" r="r" b="b"/>
              <a:pathLst>
                <a:path w="61760" h="35228" extrusionOk="0">
                  <a:moveTo>
                    <a:pt x="30880" y="1178"/>
                  </a:moveTo>
                  <a:cubicBezTo>
                    <a:pt x="31786" y="1178"/>
                    <a:pt x="32691" y="1359"/>
                    <a:pt x="33235" y="1721"/>
                  </a:cubicBezTo>
                  <a:lnTo>
                    <a:pt x="59587" y="16935"/>
                  </a:lnTo>
                  <a:cubicBezTo>
                    <a:pt x="60039" y="17207"/>
                    <a:pt x="60220" y="17478"/>
                    <a:pt x="60220" y="17659"/>
                  </a:cubicBezTo>
                  <a:cubicBezTo>
                    <a:pt x="60220" y="17750"/>
                    <a:pt x="60039" y="18022"/>
                    <a:pt x="59587" y="18293"/>
                  </a:cubicBezTo>
                  <a:lnTo>
                    <a:pt x="33235" y="33507"/>
                  </a:lnTo>
                  <a:cubicBezTo>
                    <a:pt x="32691" y="33869"/>
                    <a:pt x="31786" y="34050"/>
                    <a:pt x="30880" y="34050"/>
                  </a:cubicBezTo>
                  <a:cubicBezTo>
                    <a:pt x="29974" y="34050"/>
                    <a:pt x="29159" y="33869"/>
                    <a:pt x="28526" y="33507"/>
                  </a:cubicBezTo>
                  <a:lnTo>
                    <a:pt x="2173" y="18293"/>
                  </a:lnTo>
                  <a:cubicBezTo>
                    <a:pt x="1721" y="18022"/>
                    <a:pt x="1540" y="17750"/>
                    <a:pt x="1540" y="17659"/>
                  </a:cubicBezTo>
                  <a:cubicBezTo>
                    <a:pt x="1540" y="17478"/>
                    <a:pt x="1721" y="17207"/>
                    <a:pt x="2173" y="16935"/>
                  </a:cubicBezTo>
                  <a:lnTo>
                    <a:pt x="28526" y="1721"/>
                  </a:lnTo>
                  <a:cubicBezTo>
                    <a:pt x="29159" y="1359"/>
                    <a:pt x="29974" y="1178"/>
                    <a:pt x="30880" y="1178"/>
                  </a:cubicBezTo>
                  <a:close/>
                  <a:moveTo>
                    <a:pt x="30880" y="1"/>
                  </a:moveTo>
                  <a:cubicBezTo>
                    <a:pt x="29793" y="1"/>
                    <a:pt x="28797" y="272"/>
                    <a:pt x="27982" y="725"/>
                  </a:cubicBezTo>
                  <a:lnTo>
                    <a:pt x="1630" y="15939"/>
                  </a:lnTo>
                  <a:cubicBezTo>
                    <a:pt x="0" y="16844"/>
                    <a:pt x="0" y="18384"/>
                    <a:pt x="1630" y="19290"/>
                  </a:cubicBezTo>
                  <a:lnTo>
                    <a:pt x="27982" y="34503"/>
                  </a:lnTo>
                  <a:cubicBezTo>
                    <a:pt x="28797" y="34956"/>
                    <a:pt x="29793" y="35228"/>
                    <a:pt x="30880" y="35228"/>
                  </a:cubicBezTo>
                  <a:cubicBezTo>
                    <a:pt x="31967" y="35228"/>
                    <a:pt x="33053" y="34956"/>
                    <a:pt x="33868" y="34503"/>
                  </a:cubicBezTo>
                  <a:lnTo>
                    <a:pt x="60130" y="19290"/>
                  </a:lnTo>
                  <a:cubicBezTo>
                    <a:pt x="61760" y="18384"/>
                    <a:pt x="61760" y="16844"/>
                    <a:pt x="60130" y="15939"/>
                  </a:cubicBezTo>
                  <a:lnTo>
                    <a:pt x="33868" y="725"/>
                  </a:lnTo>
                  <a:cubicBezTo>
                    <a:pt x="33053" y="272"/>
                    <a:pt x="31967" y="1"/>
                    <a:pt x="30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4913650" y="4077750"/>
              <a:ext cx="762950" cy="1102550"/>
            </a:xfrm>
            <a:custGeom>
              <a:avLst/>
              <a:gdLst/>
              <a:ahLst/>
              <a:cxnLst/>
              <a:rect l="l" t="t" r="r" b="b"/>
              <a:pathLst>
                <a:path w="30518" h="44102" extrusionOk="0">
                  <a:moveTo>
                    <a:pt x="30518" y="0"/>
                  </a:moveTo>
                  <a:cubicBezTo>
                    <a:pt x="30518" y="725"/>
                    <a:pt x="29884" y="1268"/>
                    <a:pt x="29250" y="1631"/>
                  </a:cubicBezTo>
                  <a:lnTo>
                    <a:pt x="2988" y="16844"/>
                  </a:lnTo>
                  <a:cubicBezTo>
                    <a:pt x="2173" y="17297"/>
                    <a:pt x="1177" y="17569"/>
                    <a:pt x="0" y="17569"/>
                  </a:cubicBezTo>
                  <a:lnTo>
                    <a:pt x="0" y="44102"/>
                  </a:lnTo>
                  <a:cubicBezTo>
                    <a:pt x="1177" y="44102"/>
                    <a:pt x="2173" y="43830"/>
                    <a:pt x="2988" y="43378"/>
                  </a:cubicBezTo>
                  <a:lnTo>
                    <a:pt x="29250" y="28254"/>
                  </a:lnTo>
                  <a:cubicBezTo>
                    <a:pt x="29974" y="27711"/>
                    <a:pt x="30427" y="27258"/>
                    <a:pt x="30518" y="26534"/>
                  </a:cubicBezTo>
                  <a:lnTo>
                    <a:pt x="30518" y="0"/>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4152950" y="4077750"/>
              <a:ext cx="760725" cy="1102550"/>
            </a:xfrm>
            <a:custGeom>
              <a:avLst/>
              <a:gdLst/>
              <a:ahLst/>
              <a:cxnLst/>
              <a:rect l="l" t="t" r="r" b="b"/>
              <a:pathLst>
                <a:path w="30429" h="44102" extrusionOk="0">
                  <a:moveTo>
                    <a:pt x="1" y="0"/>
                  </a:moveTo>
                  <a:lnTo>
                    <a:pt x="1" y="26534"/>
                  </a:lnTo>
                  <a:cubicBezTo>
                    <a:pt x="1" y="27258"/>
                    <a:pt x="454" y="27711"/>
                    <a:pt x="1178" y="28254"/>
                  </a:cubicBezTo>
                  <a:lnTo>
                    <a:pt x="27530" y="43378"/>
                  </a:lnTo>
                  <a:cubicBezTo>
                    <a:pt x="28255" y="43830"/>
                    <a:pt x="29251" y="44102"/>
                    <a:pt x="30428" y="44102"/>
                  </a:cubicBezTo>
                  <a:lnTo>
                    <a:pt x="30428" y="17569"/>
                  </a:lnTo>
                  <a:cubicBezTo>
                    <a:pt x="29341" y="17569"/>
                    <a:pt x="28345" y="17297"/>
                    <a:pt x="27530" y="16844"/>
                  </a:cubicBezTo>
                  <a:lnTo>
                    <a:pt x="1178" y="1631"/>
                  </a:lnTo>
                  <a:cubicBezTo>
                    <a:pt x="544" y="1268"/>
                    <a:pt x="1" y="725"/>
                    <a:pt x="1" y="0"/>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4734800" y="2535325"/>
              <a:ext cx="307900" cy="235350"/>
            </a:xfrm>
            <a:custGeom>
              <a:avLst/>
              <a:gdLst/>
              <a:ahLst/>
              <a:cxnLst/>
              <a:rect l="l" t="t" r="r" b="b"/>
              <a:pathLst>
                <a:path w="12316" h="9414" extrusionOk="0">
                  <a:moveTo>
                    <a:pt x="6315" y="1"/>
                  </a:moveTo>
                  <a:cubicBezTo>
                    <a:pt x="5861" y="1"/>
                    <a:pt x="5414" y="38"/>
                    <a:pt x="4981" y="118"/>
                  </a:cubicBezTo>
                  <a:cubicBezTo>
                    <a:pt x="3441" y="481"/>
                    <a:pt x="2173" y="1386"/>
                    <a:pt x="1177" y="2563"/>
                  </a:cubicBezTo>
                  <a:cubicBezTo>
                    <a:pt x="724" y="3197"/>
                    <a:pt x="0" y="4918"/>
                    <a:pt x="362" y="7091"/>
                  </a:cubicBezTo>
                  <a:cubicBezTo>
                    <a:pt x="543" y="8178"/>
                    <a:pt x="1358" y="9265"/>
                    <a:pt x="2445" y="9355"/>
                  </a:cubicBezTo>
                  <a:cubicBezTo>
                    <a:pt x="2588" y="9396"/>
                    <a:pt x="2735" y="9414"/>
                    <a:pt x="2884" y="9414"/>
                  </a:cubicBezTo>
                  <a:cubicBezTo>
                    <a:pt x="3396" y="9414"/>
                    <a:pt x="3926" y="9203"/>
                    <a:pt x="4347" y="8993"/>
                  </a:cubicBezTo>
                  <a:cubicBezTo>
                    <a:pt x="4800" y="8721"/>
                    <a:pt x="5162" y="8269"/>
                    <a:pt x="5615" y="7906"/>
                  </a:cubicBezTo>
                  <a:cubicBezTo>
                    <a:pt x="6430" y="7272"/>
                    <a:pt x="7245" y="6639"/>
                    <a:pt x="7969" y="5914"/>
                  </a:cubicBezTo>
                  <a:cubicBezTo>
                    <a:pt x="9327" y="4737"/>
                    <a:pt x="10595" y="3560"/>
                    <a:pt x="11863" y="2382"/>
                  </a:cubicBezTo>
                  <a:cubicBezTo>
                    <a:pt x="11863" y="2382"/>
                    <a:pt x="12316" y="1930"/>
                    <a:pt x="12316" y="1930"/>
                  </a:cubicBezTo>
                  <a:cubicBezTo>
                    <a:pt x="10676" y="812"/>
                    <a:pt x="8424" y="1"/>
                    <a:pt x="6315" y="1"/>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4376825" y="3531825"/>
              <a:ext cx="708900" cy="493075"/>
            </a:xfrm>
            <a:custGeom>
              <a:avLst/>
              <a:gdLst/>
              <a:ahLst/>
              <a:cxnLst/>
              <a:rect l="l" t="t" r="r" b="b"/>
              <a:pathLst>
                <a:path w="28356" h="19723" extrusionOk="0">
                  <a:moveTo>
                    <a:pt x="6085" y="1"/>
                  </a:moveTo>
                  <a:cubicBezTo>
                    <a:pt x="3256" y="1"/>
                    <a:pt x="0" y="2045"/>
                    <a:pt x="373" y="5628"/>
                  </a:cubicBezTo>
                  <a:lnTo>
                    <a:pt x="5263" y="8344"/>
                  </a:lnTo>
                  <a:lnTo>
                    <a:pt x="23646" y="19483"/>
                  </a:lnTo>
                  <a:cubicBezTo>
                    <a:pt x="23947" y="19647"/>
                    <a:pt x="24229" y="19723"/>
                    <a:pt x="24494" y="19723"/>
                  </a:cubicBezTo>
                  <a:cubicBezTo>
                    <a:pt x="27736" y="19723"/>
                    <a:pt x="28355" y="8344"/>
                    <a:pt x="28355" y="8344"/>
                  </a:cubicBezTo>
                  <a:cubicBezTo>
                    <a:pt x="28355" y="8344"/>
                    <a:pt x="10606" y="1281"/>
                    <a:pt x="7799" y="285"/>
                  </a:cubicBezTo>
                  <a:cubicBezTo>
                    <a:pt x="7273" y="94"/>
                    <a:pt x="6689" y="1"/>
                    <a:pt x="6085"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4082100" y="3690300"/>
              <a:ext cx="1189275" cy="521475"/>
            </a:xfrm>
            <a:custGeom>
              <a:avLst/>
              <a:gdLst/>
              <a:ahLst/>
              <a:cxnLst/>
              <a:rect l="l" t="t" r="r" b="b"/>
              <a:pathLst>
                <a:path w="47571" h="20859" extrusionOk="0">
                  <a:moveTo>
                    <a:pt x="6018" y="1"/>
                  </a:moveTo>
                  <a:cubicBezTo>
                    <a:pt x="3208" y="1"/>
                    <a:pt x="1" y="2045"/>
                    <a:pt x="299" y="5628"/>
                  </a:cubicBezTo>
                  <a:lnTo>
                    <a:pt x="8131" y="10127"/>
                  </a:lnTo>
                  <a:lnTo>
                    <a:pt x="8131" y="10127"/>
                  </a:lnTo>
                  <a:lnTo>
                    <a:pt x="23572" y="19483"/>
                  </a:lnTo>
                  <a:cubicBezTo>
                    <a:pt x="25358" y="20417"/>
                    <a:pt x="27327" y="20859"/>
                    <a:pt x="29419" y="20859"/>
                  </a:cubicBezTo>
                  <a:cubicBezTo>
                    <a:pt x="31995" y="20859"/>
                    <a:pt x="34761" y="20189"/>
                    <a:pt x="37609" y="18940"/>
                  </a:cubicBezTo>
                  <a:cubicBezTo>
                    <a:pt x="42861" y="16676"/>
                    <a:pt x="47570" y="13416"/>
                    <a:pt x="44853" y="6714"/>
                  </a:cubicBezTo>
                  <a:lnTo>
                    <a:pt x="44853" y="6714"/>
                  </a:lnTo>
                  <a:lnTo>
                    <a:pt x="28644" y="7711"/>
                  </a:lnTo>
                  <a:cubicBezTo>
                    <a:pt x="28644" y="7711"/>
                    <a:pt x="10532" y="1281"/>
                    <a:pt x="7725" y="285"/>
                  </a:cubicBezTo>
                  <a:cubicBezTo>
                    <a:pt x="7199" y="94"/>
                    <a:pt x="6618" y="1"/>
                    <a:pt x="6018"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4768750" y="2562750"/>
              <a:ext cx="418850" cy="616950"/>
            </a:xfrm>
            <a:custGeom>
              <a:avLst/>
              <a:gdLst/>
              <a:ahLst/>
              <a:cxnLst/>
              <a:rect l="l" t="t" r="r" b="b"/>
              <a:pathLst>
                <a:path w="16754" h="24678" extrusionOk="0">
                  <a:moveTo>
                    <a:pt x="7470" y="0"/>
                  </a:moveTo>
                  <a:cubicBezTo>
                    <a:pt x="3751" y="0"/>
                    <a:pt x="1151" y="2899"/>
                    <a:pt x="544" y="6628"/>
                  </a:cubicBezTo>
                  <a:cubicBezTo>
                    <a:pt x="181" y="8530"/>
                    <a:pt x="0" y="12424"/>
                    <a:pt x="1268" y="15412"/>
                  </a:cubicBezTo>
                  <a:cubicBezTo>
                    <a:pt x="1946" y="17023"/>
                    <a:pt x="2624" y="18237"/>
                    <a:pt x="3971" y="18237"/>
                  </a:cubicBezTo>
                  <a:cubicBezTo>
                    <a:pt x="4063" y="18237"/>
                    <a:pt x="4158" y="18231"/>
                    <a:pt x="4257" y="18220"/>
                  </a:cubicBezTo>
                  <a:cubicBezTo>
                    <a:pt x="4619" y="18220"/>
                    <a:pt x="5253" y="18038"/>
                    <a:pt x="5977" y="17857"/>
                  </a:cubicBezTo>
                  <a:cubicBezTo>
                    <a:pt x="6158" y="18401"/>
                    <a:pt x="6430" y="19306"/>
                    <a:pt x="6611" y="20302"/>
                  </a:cubicBezTo>
                  <a:cubicBezTo>
                    <a:pt x="6792" y="21027"/>
                    <a:pt x="6158" y="21208"/>
                    <a:pt x="4709" y="22204"/>
                  </a:cubicBezTo>
                  <a:cubicBezTo>
                    <a:pt x="3364" y="23129"/>
                    <a:pt x="6624" y="24678"/>
                    <a:pt x="9054" y="24678"/>
                  </a:cubicBezTo>
                  <a:cubicBezTo>
                    <a:pt x="9241" y="24678"/>
                    <a:pt x="9424" y="24669"/>
                    <a:pt x="9599" y="24649"/>
                  </a:cubicBezTo>
                  <a:cubicBezTo>
                    <a:pt x="12044" y="24287"/>
                    <a:pt x="14761" y="22657"/>
                    <a:pt x="15395" y="21117"/>
                  </a:cubicBezTo>
                  <a:cubicBezTo>
                    <a:pt x="16210" y="19216"/>
                    <a:pt x="16753" y="19035"/>
                    <a:pt x="15305" y="18944"/>
                  </a:cubicBezTo>
                  <a:cubicBezTo>
                    <a:pt x="14109" y="18944"/>
                    <a:pt x="13348" y="19002"/>
                    <a:pt x="12849" y="19002"/>
                  </a:cubicBezTo>
                  <a:cubicBezTo>
                    <a:pt x="12099" y="19002"/>
                    <a:pt x="11936" y="18872"/>
                    <a:pt x="11773" y="18220"/>
                  </a:cubicBezTo>
                  <a:cubicBezTo>
                    <a:pt x="11682" y="17857"/>
                    <a:pt x="11139" y="15141"/>
                    <a:pt x="11139" y="15141"/>
                  </a:cubicBezTo>
                  <a:cubicBezTo>
                    <a:pt x="11411" y="14869"/>
                    <a:pt x="11773" y="14054"/>
                    <a:pt x="11773" y="14054"/>
                  </a:cubicBezTo>
                  <a:cubicBezTo>
                    <a:pt x="13765" y="12696"/>
                    <a:pt x="15033" y="10613"/>
                    <a:pt x="15214" y="8168"/>
                  </a:cubicBezTo>
                  <a:cubicBezTo>
                    <a:pt x="15395" y="3912"/>
                    <a:pt x="12135" y="199"/>
                    <a:pt x="7969" y="18"/>
                  </a:cubicBezTo>
                  <a:cubicBezTo>
                    <a:pt x="7801" y="6"/>
                    <a:pt x="7634" y="0"/>
                    <a:pt x="747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4850250" y="2889175"/>
              <a:ext cx="337350" cy="280750"/>
            </a:xfrm>
            <a:custGeom>
              <a:avLst/>
              <a:gdLst/>
              <a:ahLst/>
              <a:cxnLst/>
              <a:rect l="l" t="t" r="r" b="b"/>
              <a:pathLst>
                <a:path w="13494" h="11230" extrusionOk="0">
                  <a:moveTo>
                    <a:pt x="2445" y="1"/>
                  </a:moveTo>
                  <a:cubicBezTo>
                    <a:pt x="2445" y="1178"/>
                    <a:pt x="2717" y="3261"/>
                    <a:pt x="1540" y="4166"/>
                  </a:cubicBezTo>
                  <a:cubicBezTo>
                    <a:pt x="906" y="4619"/>
                    <a:pt x="363" y="4891"/>
                    <a:pt x="0" y="5072"/>
                  </a:cubicBezTo>
                  <a:cubicBezTo>
                    <a:pt x="272" y="5163"/>
                    <a:pt x="634" y="5163"/>
                    <a:pt x="997" y="5163"/>
                  </a:cubicBezTo>
                  <a:cubicBezTo>
                    <a:pt x="1359" y="5163"/>
                    <a:pt x="1993" y="4981"/>
                    <a:pt x="2717" y="4800"/>
                  </a:cubicBezTo>
                  <a:cubicBezTo>
                    <a:pt x="2898" y="5344"/>
                    <a:pt x="3170" y="6249"/>
                    <a:pt x="3351" y="7245"/>
                  </a:cubicBezTo>
                  <a:cubicBezTo>
                    <a:pt x="3532" y="7879"/>
                    <a:pt x="2989" y="8151"/>
                    <a:pt x="1721" y="8966"/>
                  </a:cubicBezTo>
                  <a:lnTo>
                    <a:pt x="7698" y="11230"/>
                  </a:lnTo>
                  <a:lnTo>
                    <a:pt x="7788" y="11230"/>
                  </a:lnTo>
                  <a:lnTo>
                    <a:pt x="9147" y="10687"/>
                  </a:lnTo>
                  <a:cubicBezTo>
                    <a:pt x="10505" y="10053"/>
                    <a:pt x="11682" y="9057"/>
                    <a:pt x="12135" y="7970"/>
                  </a:cubicBezTo>
                  <a:cubicBezTo>
                    <a:pt x="12950" y="6159"/>
                    <a:pt x="13493" y="5978"/>
                    <a:pt x="12045" y="5887"/>
                  </a:cubicBezTo>
                  <a:cubicBezTo>
                    <a:pt x="10849" y="5887"/>
                    <a:pt x="10088" y="5945"/>
                    <a:pt x="9589" y="5945"/>
                  </a:cubicBezTo>
                  <a:cubicBezTo>
                    <a:pt x="8839" y="5945"/>
                    <a:pt x="8676" y="5815"/>
                    <a:pt x="8513" y="5163"/>
                  </a:cubicBezTo>
                  <a:cubicBezTo>
                    <a:pt x="8422" y="4891"/>
                    <a:pt x="8060" y="3170"/>
                    <a:pt x="7879" y="2446"/>
                  </a:cubicBezTo>
                  <a:lnTo>
                    <a:pt x="6611" y="2627"/>
                  </a:lnTo>
                  <a:lnTo>
                    <a:pt x="3623" y="1812"/>
                  </a:lnTo>
                  <a:lnTo>
                    <a:pt x="2898" y="1087"/>
                  </a:lnTo>
                  <a:lnTo>
                    <a:pt x="2445"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4171075" y="3570625"/>
              <a:ext cx="1091225" cy="646825"/>
            </a:xfrm>
            <a:custGeom>
              <a:avLst/>
              <a:gdLst/>
              <a:ahLst/>
              <a:cxnLst/>
              <a:rect l="l" t="t" r="r" b="b"/>
              <a:pathLst>
                <a:path w="43649" h="25873" extrusionOk="0">
                  <a:moveTo>
                    <a:pt x="19380" y="1"/>
                  </a:moveTo>
                  <a:cubicBezTo>
                    <a:pt x="6430" y="997"/>
                    <a:pt x="0" y="10868"/>
                    <a:pt x="1630" y="13041"/>
                  </a:cubicBezTo>
                  <a:cubicBezTo>
                    <a:pt x="1630" y="13041"/>
                    <a:pt x="15938" y="22459"/>
                    <a:pt x="19742" y="24361"/>
                  </a:cubicBezTo>
                  <a:cubicBezTo>
                    <a:pt x="21536" y="25258"/>
                    <a:pt x="23593" y="25873"/>
                    <a:pt x="26063" y="25873"/>
                  </a:cubicBezTo>
                  <a:cubicBezTo>
                    <a:pt x="28829" y="25873"/>
                    <a:pt x="32115" y="25102"/>
                    <a:pt x="36133" y="23093"/>
                  </a:cubicBezTo>
                  <a:cubicBezTo>
                    <a:pt x="43649" y="19380"/>
                    <a:pt x="43377" y="14580"/>
                    <a:pt x="42109" y="10415"/>
                  </a:cubicBezTo>
                  <a:cubicBezTo>
                    <a:pt x="40751" y="6159"/>
                    <a:pt x="39755" y="4166"/>
                    <a:pt x="39574" y="1993"/>
                  </a:cubicBezTo>
                  <a:lnTo>
                    <a:pt x="28526" y="3623"/>
                  </a:lnTo>
                  <a:lnTo>
                    <a:pt x="19380" y="1"/>
                  </a:ln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4664600" y="3036350"/>
              <a:ext cx="590925" cy="654575"/>
            </a:xfrm>
            <a:custGeom>
              <a:avLst/>
              <a:gdLst/>
              <a:ahLst/>
              <a:cxnLst/>
              <a:rect l="l" t="t" r="r" b="b"/>
              <a:pathLst>
                <a:path w="23637" h="26183" extrusionOk="0">
                  <a:moveTo>
                    <a:pt x="18791" y="0"/>
                  </a:moveTo>
                  <a:cubicBezTo>
                    <a:pt x="18044" y="0"/>
                    <a:pt x="17342" y="45"/>
                    <a:pt x="17025" y="91"/>
                  </a:cubicBezTo>
                  <a:cubicBezTo>
                    <a:pt x="17569" y="725"/>
                    <a:pt x="17659" y="1630"/>
                    <a:pt x="15486" y="2173"/>
                  </a:cubicBezTo>
                  <a:cubicBezTo>
                    <a:pt x="14784" y="2355"/>
                    <a:pt x="14139" y="2422"/>
                    <a:pt x="13566" y="2422"/>
                  </a:cubicBezTo>
                  <a:cubicBezTo>
                    <a:pt x="11847" y="2422"/>
                    <a:pt x="10777" y="1811"/>
                    <a:pt x="10777" y="1811"/>
                  </a:cubicBezTo>
                  <a:cubicBezTo>
                    <a:pt x="10777" y="1811"/>
                    <a:pt x="7970" y="2988"/>
                    <a:pt x="5978" y="4347"/>
                  </a:cubicBezTo>
                  <a:cubicBezTo>
                    <a:pt x="1178" y="7697"/>
                    <a:pt x="1" y="13493"/>
                    <a:pt x="4891" y="15485"/>
                  </a:cubicBezTo>
                  <a:cubicBezTo>
                    <a:pt x="5163" y="17659"/>
                    <a:pt x="5525" y="23183"/>
                    <a:pt x="5615" y="24451"/>
                  </a:cubicBezTo>
                  <a:cubicBezTo>
                    <a:pt x="7302" y="25650"/>
                    <a:pt x="9718" y="26182"/>
                    <a:pt x="12099" y="26182"/>
                  </a:cubicBezTo>
                  <a:cubicBezTo>
                    <a:pt x="15470" y="26182"/>
                    <a:pt x="18771" y="25115"/>
                    <a:pt x="19833" y="23364"/>
                  </a:cubicBezTo>
                  <a:cubicBezTo>
                    <a:pt x="19833" y="22277"/>
                    <a:pt x="20104" y="20557"/>
                    <a:pt x="20104" y="20285"/>
                  </a:cubicBezTo>
                  <a:cubicBezTo>
                    <a:pt x="22097" y="13131"/>
                    <a:pt x="23636" y="11139"/>
                    <a:pt x="23093" y="5705"/>
                  </a:cubicBezTo>
                  <a:cubicBezTo>
                    <a:pt x="22731" y="2626"/>
                    <a:pt x="22549" y="996"/>
                    <a:pt x="20829" y="181"/>
                  </a:cubicBezTo>
                  <a:cubicBezTo>
                    <a:pt x="20331" y="45"/>
                    <a:pt x="19538" y="0"/>
                    <a:pt x="18791"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4811750" y="2562775"/>
              <a:ext cx="341900" cy="395375"/>
            </a:xfrm>
            <a:custGeom>
              <a:avLst/>
              <a:gdLst/>
              <a:ahLst/>
              <a:cxnLst/>
              <a:rect l="l" t="t" r="r" b="b"/>
              <a:pathLst>
                <a:path w="13676" h="15815" extrusionOk="0">
                  <a:moveTo>
                    <a:pt x="5753" y="0"/>
                  </a:moveTo>
                  <a:cubicBezTo>
                    <a:pt x="3186" y="0"/>
                    <a:pt x="1193" y="1318"/>
                    <a:pt x="1" y="3277"/>
                  </a:cubicBezTo>
                  <a:cubicBezTo>
                    <a:pt x="1" y="3277"/>
                    <a:pt x="273" y="3911"/>
                    <a:pt x="725" y="4273"/>
                  </a:cubicBezTo>
                  <a:cubicBezTo>
                    <a:pt x="725" y="4273"/>
                    <a:pt x="454" y="5269"/>
                    <a:pt x="1088" y="5903"/>
                  </a:cubicBezTo>
                  <a:cubicBezTo>
                    <a:pt x="1631" y="6446"/>
                    <a:pt x="1722" y="7080"/>
                    <a:pt x="1722" y="7804"/>
                  </a:cubicBezTo>
                  <a:cubicBezTo>
                    <a:pt x="1631" y="8529"/>
                    <a:pt x="1540" y="9435"/>
                    <a:pt x="1722" y="10159"/>
                  </a:cubicBezTo>
                  <a:cubicBezTo>
                    <a:pt x="1812" y="11336"/>
                    <a:pt x="2899" y="11789"/>
                    <a:pt x="2899" y="11789"/>
                  </a:cubicBezTo>
                  <a:cubicBezTo>
                    <a:pt x="2899" y="11789"/>
                    <a:pt x="2989" y="9797"/>
                    <a:pt x="3533" y="8982"/>
                  </a:cubicBezTo>
                  <a:cubicBezTo>
                    <a:pt x="3887" y="8494"/>
                    <a:pt x="4306" y="8246"/>
                    <a:pt x="4748" y="8246"/>
                  </a:cubicBezTo>
                  <a:cubicBezTo>
                    <a:pt x="5210" y="8246"/>
                    <a:pt x="5696" y="8517"/>
                    <a:pt x="6159" y="9072"/>
                  </a:cubicBezTo>
                  <a:cubicBezTo>
                    <a:pt x="6702" y="9797"/>
                    <a:pt x="6702" y="11608"/>
                    <a:pt x="6068" y="12513"/>
                  </a:cubicBezTo>
                  <a:cubicBezTo>
                    <a:pt x="5574" y="13131"/>
                    <a:pt x="5099" y="13299"/>
                    <a:pt x="4728" y="13299"/>
                  </a:cubicBezTo>
                  <a:cubicBezTo>
                    <a:pt x="4282" y="13299"/>
                    <a:pt x="3986" y="13057"/>
                    <a:pt x="3985" y="13057"/>
                  </a:cubicBezTo>
                  <a:lnTo>
                    <a:pt x="3985" y="13057"/>
                  </a:lnTo>
                  <a:cubicBezTo>
                    <a:pt x="4348" y="13962"/>
                    <a:pt x="4076" y="15321"/>
                    <a:pt x="5797" y="15683"/>
                  </a:cubicBezTo>
                  <a:cubicBezTo>
                    <a:pt x="6212" y="15775"/>
                    <a:pt x="6621" y="15815"/>
                    <a:pt x="7015" y="15815"/>
                  </a:cubicBezTo>
                  <a:cubicBezTo>
                    <a:pt x="8170" y="15815"/>
                    <a:pt x="9197" y="15477"/>
                    <a:pt x="9872" y="15140"/>
                  </a:cubicBezTo>
                  <a:cubicBezTo>
                    <a:pt x="10324" y="14868"/>
                    <a:pt x="10958" y="14234"/>
                    <a:pt x="10958" y="14234"/>
                  </a:cubicBezTo>
                  <a:cubicBezTo>
                    <a:pt x="12769" y="12423"/>
                    <a:pt x="13313" y="10612"/>
                    <a:pt x="13494" y="8167"/>
                  </a:cubicBezTo>
                  <a:cubicBezTo>
                    <a:pt x="13675" y="3911"/>
                    <a:pt x="10415" y="288"/>
                    <a:pt x="6249" y="17"/>
                  </a:cubicBezTo>
                  <a:cubicBezTo>
                    <a:pt x="6082" y="6"/>
                    <a:pt x="5916" y="0"/>
                    <a:pt x="5753" y="0"/>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4884200" y="2600100"/>
              <a:ext cx="321500" cy="459075"/>
            </a:xfrm>
            <a:custGeom>
              <a:avLst/>
              <a:gdLst/>
              <a:ahLst/>
              <a:cxnLst/>
              <a:rect l="l" t="t" r="r" b="b"/>
              <a:pathLst>
                <a:path w="12860" h="18363" extrusionOk="0">
                  <a:moveTo>
                    <a:pt x="7993" y="1"/>
                  </a:moveTo>
                  <a:cubicBezTo>
                    <a:pt x="7836" y="1"/>
                    <a:pt x="7677" y="21"/>
                    <a:pt x="7517" y="63"/>
                  </a:cubicBezTo>
                  <a:cubicBezTo>
                    <a:pt x="7517" y="63"/>
                    <a:pt x="8241" y="3233"/>
                    <a:pt x="8423" y="6221"/>
                  </a:cubicBezTo>
                  <a:cubicBezTo>
                    <a:pt x="8604" y="9119"/>
                    <a:pt x="7698" y="11383"/>
                    <a:pt x="5072" y="12107"/>
                  </a:cubicBezTo>
                  <a:cubicBezTo>
                    <a:pt x="4488" y="12268"/>
                    <a:pt x="3967" y="12331"/>
                    <a:pt x="3510" y="12331"/>
                  </a:cubicBezTo>
                  <a:cubicBezTo>
                    <a:pt x="1909" y="12331"/>
                    <a:pt x="1088" y="11564"/>
                    <a:pt x="1087" y="11564"/>
                  </a:cubicBezTo>
                  <a:lnTo>
                    <a:pt x="1087" y="11564"/>
                  </a:lnTo>
                  <a:cubicBezTo>
                    <a:pt x="1359" y="16997"/>
                    <a:pt x="1" y="17722"/>
                    <a:pt x="1" y="17722"/>
                  </a:cubicBezTo>
                  <a:cubicBezTo>
                    <a:pt x="1228" y="18176"/>
                    <a:pt x="2489" y="18363"/>
                    <a:pt x="3711" y="18363"/>
                  </a:cubicBezTo>
                  <a:cubicBezTo>
                    <a:pt x="7356" y="18363"/>
                    <a:pt x="10642" y="16701"/>
                    <a:pt x="11592" y="15548"/>
                  </a:cubicBezTo>
                  <a:cubicBezTo>
                    <a:pt x="12860" y="13918"/>
                    <a:pt x="12860" y="11111"/>
                    <a:pt x="12135" y="6855"/>
                  </a:cubicBezTo>
                  <a:cubicBezTo>
                    <a:pt x="11467" y="2926"/>
                    <a:pt x="9872" y="1"/>
                    <a:pt x="7993" y="1"/>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3912975" y="3091700"/>
              <a:ext cx="1018800" cy="454225"/>
            </a:xfrm>
            <a:custGeom>
              <a:avLst/>
              <a:gdLst/>
              <a:ahLst/>
              <a:cxnLst/>
              <a:rect l="l" t="t" r="r" b="b"/>
              <a:pathLst>
                <a:path w="40752" h="18169" extrusionOk="0">
                  <a:moveTo>
                    <a:pt x="3419" y="0"/>
                  </a:moveTo>
                  <a:cubicBezTo>
                    <a:pt x="3163" y="0"/>
                    <a:pt x="2952" y="236"/>
                    <a:pt x="2899" y="503"/>
                  </a:cubicBezTo>
                  <a:cubicBezTo>
                    <a:pt x="2899" y="865"/>
                    <a:pt x="2899" y="1499"/>
                    <a:pt x="3351" y="2676"/>
                  </a:cubicBezTo>
                  <a:cubicBezTo>
                    <a:pt x="3895" y="3853"/>
                    <a:pt x="4800" y="5031"/>
                    <a:pt x="4800" y="5031"/>
                  </a:cubicBezTo>
                  <a:cubicBezTo>
                    <a:pt x="4800" y="5031"/>
                    <a:pt x="4076" y="4487"/>
                    <a:pt x="3261" y="3491"/>
                  </a:cubicBezTo>
                  <a:cubicBezTo>
                    <a:pt x="2355" y="2404"/>
                    <a:pt x="2174" y="1861"/>
                    <a:pt x="1721" y="1318"/>
                  </a:cubicBezTo>
                  <a:cubicBezTo>
                    <a:pt x="1613" y="1209"/>
                    <a:pt x="1500" y="1162"/>
                    <a:pt x="1393" y="1162"/>
                  </a:cubicBezTo>
                  <a:cubicBezTo>
                    <a:pt x="961" y="1162"/>
                    <a:pt x="599" y="1915"/>
                    <a:pt x="816" y="2495"/>
                  </a:cubicBezTo>
                  <a:cubicBezTo>
                    <a:pt x="1088" y="3129"/>
                    <a:pt x="1540" y="3944"/>
                    <a:pt x="2084" y="4668"/>
                  </a:cubicBezTo>
                  <a:cubicBezTo>
                    <a:pt x="2627" y="5483"/>
                    <a:pt x="3714" y="6570"/>
                    <a:pt x="3714" y="6570"/>
                  </a:cubicBezTo>
                  <a:cubicBezTo>
                    <a:pt x="2446" y="5755"/>
                    <a:pt x="1721" y="4759"/>
                    <a:pt x="1269" y="4216"/>
                  </a:cubicBezTo>
                  <a:cubicBezTo>
                    <a:pt x="997" y="3890"/>
                    <a:pt x="758" y="3727"/>
                    <a:pt x="551" y="3727"/>
                  </a:cubicBezTo>
                  <a:cubicBezTo>
                    <a:pt x="414" y="3727"/>
                    <a:pt x="291" y="3799"/>
                    <a:pt x="182" y="3944"/>
                  </a:cubicBezTo>
                  <a:cubicBezTo>
                    <a:pt x="1" y="4216"/>
                    <a:pt x="91" y="4850"/>
                    <a:pt x="997" y="6117"/>
                  </a:cubicBezTo>
                  <a:cubicBezTo>
                    <a:pt x="1812" y="7476"/>
                    <a:pt x="3533" y="8834"/>
                    <a:pt x="5253" y="9649"/>
                  </a:cubicBezTo>
                  <a:cubicBezTo>
                    <a:pt x="6883" y="10464"/>
                    <a:pt x="7608" y="10645"/>
                    <a:pt x="8423" y="11189"/>
                  </a:cubicBezTo>
                  <a:cubicBezTo>
                    <a:pt x="11411" y="13181"/>
                    <a:pt x="13856" y="14811"/>
                    <a:pt x="17207" y="16441"/>
                  </a:cubicBezTo>
                  <a:cubicBezTo>
                    <a:pt x="19097" y="17386"/>
                    <a:pt x="21966" y="18168"/>
                    <a:pt x="24344" y="18168"/>
                  </a:cubicBezTo>
                  <a:cubicBezTo>
                    <a:pt x="24472" y="18168"/>
                    <a:pt x="24598" y="18166"/>
                    <a:pt x="24723" y="18161"/>
                  </a:cubicBezTo>
                  <a:cubicBezTo>
                    <a:pt x="28617" y="18161"/>
                    <a:pt x="33326" y="15354"/>
                    <a:pt x="36133" y="12819"/>
                  </a:cubicBezTo>
                  <a:cubicBezTo>
                    <a:pt x="39755" y="9559"/>
                    <a:pt x="40751" y="6298"/>
                    <a:pt x="40570" y="5121"/>
                  </a:cubicBezTo>
                  <a:cubicBezTo>
                    <a:pt x="40348" y="4175"/>
                    <a:pt x="39510" y="3503"/>
                    <a:pt x="38414" y="3503"/>
                  </a:cubicBezTo>
                  <a:cubicBezTo>
                    <a:pt x="37726" y="3503"/>
                    <a:pt x="36936" y="3768"/>
                    <a:pt x="36133" y="4397"/>
                  </a:cubicBezTo>
                  <a:cubicBezTo>
                    <a:pt x="33235" y="6661"/>
                    <a:pt x="30609" y="10645"/>
                    <a:pt x="25991" y="12275"/>
                  </a:cubicBezTo>
                  <a:cubicBezTo>
                    <a:pt x="25184" y="12556"/>
                    <a:pt x="24268" y="12728"/>
                    <a:pt x="23244" y="12728"/>
                  </a:cubicBezTo>
                  <a:cubicBezTo>
                    <a:pt x="21624" y="12728"/>
                    <a:pt x="19732" y="12298"/>
                    <a:pt x="17569" y="11189"/>
                  </a:cubicBezTo>
                  <a:cubicBezTo>
                    <a:pt x="14037" y="9287"/>
                    <a:pt x="11683" y="7838"/>
                    <a:pt x="10777" y="6932"/>
                  </a:cubicBezTo>
                  <a:cubicBezTo>
                    <a:pt x="10053" y="6027"/>
                    <a:pt x="9872" y="5574"/>
                    <a:pt x="9419" y="4397"/>
                  </a:cubicBezTo>
                  <a:cubicBezTo>
                    <a:pt x="8966" y="3129"/>
                    <a:pt x="8332" y="2404"/>
                    <a:pt x="7970" y="1499"/>
                  </a:cubicBezTo>
                  <a:cubicBezTo>
                    <a:pt x="7695" y="811"/>
                    <a:pt x="7681" y="646"/>
                    <a:pt x="7452" y="646"/>
                  </a:cubicBezTo>
                  <a:cubicBezTo>
                    <a:pt x="7379" y="646"/>
                    <a:pt x="7285" y="662"/>
                    <a:pt x="7155" y="684"/>
                  </a:cubicBezTo>
                  <a:cubicBezTo>
                    <a:pt x="6612" y="774"/>
                    <a:pt x="6249" y="1861"/>
                    <a:pt x="6521" y="2767"/>
                  </a:cubicBezTo>
                  <a:cubicBezTo>
                    <a:pt x="6793" y="3672"/>
                    <a:pt x="7245" y="4216"/>
                    <a:pt x="7245" y="4397"/>
                  </a:cubicBezTo>
                  <a:cubicBezTo>
                    <a:pt x="7245" y="4445"/>
                    <a:pt x="7226" y="4467"/>
                    <a:pt x="7188" y="4467"/>
                  </a:cubicBezTo>
                  <a:cubicBezTo>
                    <a:pt x="7015" y="4467"/>
                    <a:pt x="6467" y="3981"/>
                    <a:pt x="5796" y="3310"/>
                  </a:cubicBezTo>
                  <a:cubicBezTo>
                    <a:pt x="4710" y="2133"/>
                    <a:pt x="4438" y="1046"/>
                    <a:pt x="3985" y="412"/>
                  </a:cubicBezTo>
                  <a:cubicBezTo>
                    <a:pt x="3799" y="115"/>
                    <a:pt x="3598" y="0"/>
                    <a:pt x="341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6" name="Google Shape;4356;p61"/>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REVIEW</a:t>
            </a:r>
            <a:endParaRPr/>
          </a:p>
        </p:txBody>
      </p:sp>
      <p:sp>
        <p:nvSpPr>
          <p:cNvPr id="4357" name="Google Shape;4357;p61"/>
          <p:cNvSpPr txBox="1">
            <a:spLocks noGrp="1"/>
          </p:cNvSpPr>
          <p:nvPr>
            <p:ph type="body" idx="1"/>
          </p:nvPr>
        </p:nvSpPr>
        <p:spPr>
          <a:xfrm>
            <a:off x="628350" y="1369300"/>
            <a:ext cx="3979200" cy="148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Mercury is the closest planet to the Sun and also the smallest one in the Solar System. This planet was named after the Roman messenger god</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361"/>
        <p:cNvGrpSpPr/>
        <p:nvPr/>
      </p:nvGrpSpPr>
      <p:grpSpPr>
        <a:xfrm>
          <a:off x="0" y="0"/>
          <a:ext cx="0" cy="0"/>
          <a:chOff x="0" y="0"/>
          <a:chExt cx="0" cy="0"/>
        </a:xfrm>
      </p:grpSpPr>
      <p:grpSp>
        <p:nvGrpSpPr>
          <p:cNvPr id="4362" name="Google Shape;4362;p62"/>
          <p:cNvGrpSpPr/>
          <p:nvPr/>
        </p:nvGrpSpPr>
        <p:grpSpPr>
          <a:xfrm>
            <a:off x="6542457" y="377622"/>
            <a:ext cx="1779560" cy="3418364"/>
            <a:chOff x="2525600" y="371925"/>
            <a:chExt cx="2506775" cy="4815275"/>
          </a:xfrm>
        </p:grpSpPr>
        <p:sp>
          <p:nvSpPr>
            <p:cNvPr id="4363" name="Google Shape;4363;p62"/>
            <p:cNvSpPr/>
            <p:nvPr/>
          </p:nvSpPr>
          <p:spPr>
            <a:xfrm>
              <a:off x="2525600" y="3755100"/>
              <a:ext cx="2506775" cy="1432100"/>
            </a:xfrm>
            <a:custGeom>
              <a:avLst/>
              <a:gdLst/>
              <a:ahLst/>
              <a:cxnLst/>
              <a:rect l="l" t="t" r="r" b="b"/>
              <a:pathLst>
                <a:path w="100271" h="57284" extrusionOk="0">
                  <a:moveTo>
                    <a:pt x="50136" y="0"/>
                  </a:moveTo>
                  <a:cubicBezTo>
                    <a:pt x="48634" y="0"/>
                    <a:pt x="47133" y="327"/>
                    <a:pt x="45958" y="979"/>
                  </a:cubicBezTo>
                  <a:lnTo>
                    <a:pt x="2350" y="26308"/>
                  </a:lnTo>
                  <a:cubicBezTo>
                    <a:pt x="0" y="27614"/>
                    <a:pt x="0" y="29703"/>
                    <a:pt x="2350" y="31008"/>
                  </a:cubicBezTo>
                  <a:lnTo>
                    <a:pt x="45958" y="56207"/>
                  </a:lnTo>
                  <a:cubicBezTo>
                    <a:pt x="47133" y="56925"/>
                    <a:pt x="48634" y="57284"/>
                    <a:pt x="50136" y="57284"/>
                  </a:cubicBezTo>
                  <a:cubicBezTo>
                    <a:pt x="51637" y="57284"/>
                    <a:pt x="53139" y="56925"/>
                    <a:pt x="54314" y="56207"/>
                  </a:cubicBezTo>
                  <a:lnTo>
                    <a:pt x="97921" y="31008"/>
                  </a:lnTo>
                  <a:cubicBezTo>
                    <a:pt x="100271" y="29703"/>
                    <a:pt x="100271" y="27614"/>
                    <a:pt x="97921" y="26308"/>
                  </a:cubicBezTo>
                  <a:lnTo>
                    <a:pt x="54314" y="979"/>
                  </a:lnTo>
                  <a:cubicBezTo>
                    <a:pt x="53139" y="327"/>
                    <a:pt x="51637" y="0"/>
                    <a:pt x="50136"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2538650" y="1093275"/>
              <a:ext cx="2477425" cy="3903800"/>
            </a:xfrm>
            <a:custGeom>
              <a:avLst/>
              <a:gdLst/>
              <a:ahLst/>
              <a:cxnLst/>
              <a:rect l="l" t="t" r="r" b="b"/>
              <a:pathLst>
                <a:path w="99097" h="156152" extrusionOk="0">
                  <a:moveTo>
                    <a:pt x="1" y="1"/>
                  </a:moveTo>
                  <a:lnTo>
                    <a:pt x="1" y="124164"/>
                  </a:lnTo>
                  <a:cubicBezTo>
                    <a:pt x="1" y="126775"/>
                    <a:pt x="1959" y="130039"/>
                    <a:pt x="4179" y="131345"/>
                  </a:cubicBezTo>
                  <a:lnTo>
                    <a:pt x="45436" y="155107"/>
                  </a:lnTo>
                  <a:cubicBezTo>
                    <a:pt x="46611" y="155760"/>
                    <a:pt x="48047" y="156152"/>
                    <a:pt x="49614" y="156152"/>
                  </a:cubicBezTo>
                  <a:cubicBezTo>
                    <a:pt x="51050" y="156152"/>
                    <a:pt x="52617" y="155760"/>
                    <a:pt x="53792" y="155107"/>
                  </a:cubicBezTo>
                  <a:lnTo>
                    <a:pt x="95049" y="131345"/>
                  </a:lnTo>
                  <a:cubicBezTo>
                    <a:pt x="97268" y="130039"/>
                    <a:pt x="99096" y="126775"/>
                    <a:pt x="99096" y="124164"/>
                  </a:cubicBezTo>
                  <a:lnTo>
                    <a:pt x="99096"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2538650" y="1093275"/>
              <a:ext cx="1240350" cy="3903800"/>
            </a:xfrm>
            <a:custGeom>
              <a:avLst/>
              <a:gdLst/>
              <a:ahLst/>
              <a:cxnLst/>
              <a:rect l="l" t="t" r="r" b="b"/>
              <a:pathLst>
                <a:path w="49614" h="156152" extrusionOk="0">
                  <a:moveTo>
                    <a:pt x="1" y="1"/>
                  </a:moveTo>
                  <a:lnTo>
                    <a:pt x="1" y="124164"/>
                  </a:lnTo>
                  <a:cubicBezTo>
                    <a:pt x="1" y="126775"/>
                    <a:pt x="1959" y="130039"/>
                    <a:pt x="4179" y="131345"/>
                  </a:cubicBezTo>
                  <a:lnTo>
                    <a:pt x="45436" y="155107"/>
                  </a:lnTo>
                  <a:cubicBezTo>
                    <a:pt x="46611" y="155760"/>
                    <a:pt x="48047" y="156152"/>
                    <a:pt x="49614" y="156152"/>
                  </a:cubicBezTo>
                  <a:lnTo>
                    <a:pt x="49614" y="1"/>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2525600" y="380100"/>
              <a:ext cx="2506775" cy="1429675"/>
            </a:xfrm>
            <a:custGeom>
              <a:avLst/>
              <a:gdLst/>
              <a:ahLst/>
              <a:cxnLst/>
              <a:rect l="l" t="t" r="r" b="b"/>
              <a:pathLst>
                <a:path w="100271" h="57187" extrusionOk="0">
                  <a:moveTo>
                    <a:pt x="50136" y="0"/>
                  </a:moveTo>
                  <a:cubicBezTo>
                    <a:pt x="48634" y="0"/>
                    <a:pt x="47133" y="327"/>
                    <a:pt x="45958" y="980"/>
                  </a:cubicBezTo>
                  <a:lnTo>
                    <a:pt x="2350" y="26178"/>
                  </a:lnTo>
                  <a:cubicBezTo>
                    <a:pt x="0" y="27483"/>
                    <a:pt x="0" y="29572"/>
                    <a:pt x="2350" y="31009"/>
                  </a:cubicBezTo>
                  <a:lnTo>
                    <a:pt x="45958" y="56207"/>
                  </a:lnTo>
                  <a:cubicBezTo>
                    <a:pt x="47133" y="56860"/>
                    <a:pt x="48634" y="57186"/>
                    <a:pt x="50136" y="57186"/>
                  </a:cubicBezTo>
                  <a:cubicBezTo>
                    <a:pt x="51637" y="57186"/>
                    <a:pt x="53139" y="56860"/>
                    <a:pt x="54314" y="56207"/>
                  </a:cubicBezTo>
                  <a:lnTo>
                    <a:pt x="97921" y="31009"/>
                  </a:lnTo>
                  <a:cubicBezTo>
                    <a:pt x="100271" y="29572"/>
                    <a:pt x="100271" y="27483"/>
                    <a:pt x="97921" y="26178"/>
                  </a:cubicBezTo>
                  <a:lnTo>
                    <a:pt x="54314" y="980"/>
                  </a:lnTo>
                  <a:cubicBezTo>
                    <a:pt x="53139" y="327"/>
                    <a:pt x="51637" y="0"/>
                    <a:pt x="50136"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2"/>
            <p:cNvSpPr/>
            <p:nvPr/>
          </p:nvSpPr>
          <p:spPr>
            <a:xfrm>
              <a:off x="3942175" y="1948450"/>
              <a:ext cx="953125" cy="2772800"/>
            </a:xfrm>
            <a:custGeom>
              <a:avLst/>
              <a:gdLst/>
              <a:ahLst/>
              <a:cxnLst/>
              <a:rect l="l" t="t" r="r" b="b"/>
              <a:pathLst>
                <a:path w="38125" h="110912" extrusionOk="0">
                  <a:moveTo>
                    <a:pt x="784" y="1"/>
                  </a:moveTo>
                  <a:cubicBezTo>
                    <a:pt x="262" y="915"/>
                    <a:pt x="1" y="1959"/>
                    <a:pt x="1" y="2743"/>
                  </a:cubicBezTo>
                  <a:lnTo>
                    <a:pt x="1" y="108889"/>
                  </a:lnTo>
                  <a:cubicBezTo>
                    <a:pt x="1" y="110205"/>
                    <a:pt x="610" y="110912"/>
                    <a:pt x="1536" y="110912"/>
                  </a:cubicBezTo>
                  <a:cubicBezTo>
                    <a:pt x="1896" y="110912"/>
                    <a:pt x="2304" y="110805"/>
                    <a:pt x="2742" y="110586"/>
                  </a:cubicBezTo>
                  <a:lnTo>
                    <a:pt x="3265" y="110194"/>
                  </a:lnTo>
                  <a:lnTo>
                    <a:pt x="36166" y="91132"/>
                  </a:lnTo>
                  <a:cubicBezTo>
                    <a:pt x="36949" y="90741"/>
                    <a:pt x="37602" y="89957"/>
                    <a:pt x="38124" y="89174"/>
                  </a:cubicBezTo>
                  <a:lnTo>
                    <a:pt x="35122" y="87085"/>
                  </a:lnTo>
                  <a:lnTo>
                    <a:pt x="784" y="1"/>
                  </a:ln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2"/>
            <p:cNvSpPr/>
            <p:nvPr/>
          </p:nvSpPr>
          <p:spPr>
            <a:xfrm>
              <a:off x="3961775" y="1406175"/>
              <a:ext cx="953100" cy="2768375"/>
            </a:xfrm>
            <a:custGeom>
              <a:avLst/>
              <a:gdLst/>
              <a:ahLst/>
              <a:cxnLst/>
              <a:rect l="l" t="t" r="r" b="b"/>
              <a:pathLst>
                <a:path w="38124" h="110735" extrusionOk="0">
                  <a:moveTo>
                    <a:pt x="36677" y="0"/>
                  </a:moveTo>
                  <a:cubicBezTo>
                    <a:pt x="36296" y="0"/>
                    <a:pt x="35857" y="133"/>
                    <a:pt x="35382" y="410"/>
                  </a:cubicBezTo>
                  <a:lnTo>
                    <a:pt x="35121" y="541"/>
                  </a:lnTo>
                  <a:lnTo>
                    <a:pt x="1958" y="19733"/>
                  </a:lnTo>
                  <a:cubicBezTo>
                    <a:pt x="1175" y="20125"/>
                    <a:pt x="522" y="20908"/>
                    <a:pt x="0" y="21692"/>
                  </a:cubicBezTo>
                  <a:lnTo>
                    <a:pt x="34207" y="109037"/>
                  </a:lnTo>
                  <a:lnTo>
                    <a:pt x="37340" y="110734"/>
                  </a:lnTo>
                  <a:cubicBezTo>
                    <a:pt x="37863" y="109951"/>
                    <a:pt x="38124" y="108906"/>
                    <a:pt x="38124" y="108123"/>
                  </a:cubicBezTo>
                  <a:lnTo>
                    <a:pt x="38124" y="2499"/>
                  </a:lnTo>
                  <a:lnTo>
                    <a:pt x="38124" y="1977"/>
                  </a:lnTo>
                  <a:cubicBezTo>
                    <a:pt x="38124" y="703"/>
                    <a:pt x="37553" y="0"/>
                    <a:pt x="36677" y="0"/>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3942175" y="1419675"/>
              <a:ext cx="897625" cy="3237950"/>
            </a:xfrm>
            <a:custGeom>
              <a:avLst/>
              <a:gdLst/>
              <a:ahLst/>
              <a:cxnLst/>
              <a:rect l="l" t="t" r="r" b="b"/>
              <a:pathLst>
                <a:path w="35905" h="129518" extrusionOk="0">
                  <a:moveTo>
                    <a:pt x="35905" y="1"/>
                  </a:moveTo>
                  <a:lnTo>
                    <a:pt x="2742" y="19193"/>
                  </a:lnTo>
                  <a:cubicBezTo>
                    <a:pt x="1959" y="19585"/>
                    <a:pt x="1306" y="20368"/>
                    <a:pt x="784" y="21152"/>
                  </a:cubicBezTo>
                  <a:cubicBezTo>
                    <a:pt x="262" y="22066"/>
                    <a:pt x="1" y="23110"/>
                    <a:pt x="1" y="23894"/>
                  </a:cubicBezTo>
                  <a:lnTo>
                    <a:pt x="1" y="129517"/>
                  </a:lnTo>
                  <a:lnTo>
                    <a:pt x="131" y="129387"/>
                  </a:lnTo>
                  <a:lnTo>
                    <a:pt x="33163" y="110325"/>
                  </a:lnTo>
                  <a:cubicBezTo>
                    <a:pt x="33946" y="109803"/>
                    <a:pt x="34599" y="109019"/>
                    <a:pt x="35122" y="108236"/>
                  </a:cubicBezTo>
                  <a:cubicBezTo>
                    <a:pt x="35644" y="107322"/>
                    <a:pt x="35905" y="106408"/>
                    <a:pt x="35905" y="105494"/>
                  </a:cubicBezTo>
                  <a:lnTo>
                    <a:pt x="35905" y="1"/>
                  </a:ln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2662675" y="1951725"/>
              <a:ext cx="953125" cy="2769525"/>
            </a:xfrm>
            <a:custGeom>
              <a:avLst/>
              <a:gdLst/>
              <a:ahLst/>
              <a:cxnLst/>
              <a:rect l="l" t="t" r="r" b="b"/>
              <a:pathLst>
                <a:path w="38125" h="110781" extrusionOk="0">
                  <a:moveTo>
                    <a:pt x="37341" y="0"/>
                  </a:moveTo>
                  <a:lnTo>
                    <a:pt x="3004" y="86954"/>
                  </a:lnTo>
                  <a:lnTo>
                    <a:pt x="1" y="89043"/>
                  </a:lnTo>
                  <a:cubicBezTo>
                    <a:pt x="523" y="89826"/>
                    <a:pt x="1176" y="90610"/>
                    <a:pt x="1959" y="91001"/>
                  </a:cubicBezTo>
                  <a:lnTo>
                    <a:pt x="34861" y="110063"/>
                  </a:lnTo>
                  <a:lnTo>
                    <a:pt x="35383" y="110455"/>
                  </a:lnTo>
                  <a:cubicBezTo>
                    <a:pt x="35821" y="110674"/>
                    <a:pt x="36229" y="110781"/>
                    <a:pt x="36589" y="110781"/>
                  </a:cubicBezTo>
                  <a:cubicBezTo>
                    <a:pt x="37515" y="110781"/>
                    <a:pt x="38125" y="110074"/>
                    <a:pt x="38125" y="108758"/>
                  </a:cubicBezTo>
                  <a:lnTo>
                    <a:pt x="38125" y="2612"/>
                  </a:lnTo>
                  <a:cubicBezTo>
                    <a:pt x="38125" y="1828"/>
                    <a:pt x="37864" y="784"/>
                    <a:pt x="37341" y="0"/>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2639850" y="1406175"/>
              <a:ext cx="956375" cy="2768375"/>
            </a:xfrm>
            <a:custGeom>
              <a:avLst/>
              <a:gdLst/>
              <a:ahLst/>
              <a:cxnLst/>
              <a:rect l="l" t="t" r="r" b="b"/>
              <a:pathLst>
                <a:path w="38255" h="110735" extrusionOk="0">
                  <a:moveTo>
                    <a:pt x="1577" y="0"/>
                  </a:moveTo>
                  <a:cubicBezTo>
                    <a:pt x="701" y="0"/>
                    <a:pt x="131" y="703"/>
                    <a:pt x="131" y="1977"/>
                  </a:cubicBezTo>
                  <a:lnTo>
                    <a:pt x="131" y="2499"/>
                  </a:lnTo>
                  <a:lnTo>
                    <a:pt x="0" y="2499"/>
                  </a:lnTo>
                  <a:lnTo>
                    <a:pt x="0" y="108123"/>
                  </a:lnTo>
                  <a:cubicBezTo>
                    <a:pt x="0" y="108906"/>
                    <a:pt x="392" y="109951"/>
                    <a:pt x="914" y="110734"/>
                  </a:cubicBezTo>
                  <a:lnTo>
                    <a:pt x="4047" y="109037"/>
                  </a:lnTo>
                  <a:lnTo>
                    <a:pt x="38254" y="21692"/>
                  </a:lnTo>
                  <a:cubicBezTo>
                    <a:pt x="37732" y="20908"/>
                    <a:pt x="37079" y="20125"/>
                    <a:pt x="36296" y="19733"/>
                  </a:cubicBezTo>
                  <a:lnTo>
                    <a:pt x="3133" y="541"/>
                  </a:lnTo>
                  <a:lnTo>
                    <a:pt x="2872" y="410"/>
                  </a:lnTo>
                  <a:cubicBezTo>
                    <a:pt x="2397" y="133"/>
                    <a:pt x="1958" y="0"/>
                    <a:pt x="1577" y="0"/>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2718175" y="1419675"/>
              <a:ext cx="897625" cy="3237950"/>
            </a:xfrm>
            <a:custGeom>
              <a:avLst/>
              <a:gdLst/>
              <a:ahLst/>
              <a:cxnLst/>
              <a:rect l="l" t="t" r="r" b="b"/>
              <a:pathLst>
                <a:path w="35905" h="129518" extrusionOk="0">
                  <a:moveTo>
                    <a:pt x="0" y="1"/>
                  </a:moveTo>
                  <a:lnTo>
                    <a:pt x="0" y="105494"/>
                  </a:lnTo>
                  <a:cubicBezTo>
                    <a:pt x="0" y="106408"/>
                    <a:pt x="262" y="107322"/>
                    <a:pt x="784" y="108236"/>
                  </a:cubicBezTo>
                  <a:cubicBezTo>
                    <a:pt x="1306" y="109019"/>
                    <a:pt x="1959" y="109803"/>
                    <a:pt x="2742" y="110325"/>
                  </a:cubicBezTo>
                  <a:lnTo>
                    <a:pt x="35774" y="129387"/>
                  </a:lnTo>
                  <a:lnTo>
                    <a:pt x="35905" y="129517"/>
                  </a:lnTo>
                  <a:lnTo>
                    <a:pt x="35905" y="23894"/>
                  </a:lnTo>
                  <a:cubicBezTo>
                    <a:pt x="35905" y="23110"/>
                    <a:pt x="35644" y="22066"/>
                    <a:pt x="35121" y="21152"/>
                  </a:cubicBezTo>
                  <a:cubicBezTo>
                    <a:pt x="34599" y="20368"/>
                    <a:pt x="33946" y="19585"/>
                    <a:pt x="33163" y="19193"/>
                  </a:cubicBezTo>
                  <a:lnTo>
                    <a:pt x="0" y="1"/>
                  </a:ln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2525600" y="380100"/>
              <a:ext cx="2506775" cy="1429675"/>
            </a:xfrm>
            <a:custGeom>
              <a:avLst/>
              <a:gdLst/>
              <a:ahLst/>
              <a:cxnLst/>
              <a:rect l="l" t="t" r="r" b="b"/>
              <a:pathLst>
                <a:path w="100271" h="57187" extrusionOk="0">
                  <a:moveTo>
                    <a:pt x="50136" y="0"/>
                  </a:moveTo>
                  <a:cubicBezTo>
                    <a:pt x="48634" y="0"/>
                    <a:pt x="47133" y="327"/>
                    <a:pt x="45958" y="980"/>
                  </a:cubicBezTo>
                  <a:lnTo>
                    <a:pt x="2350" y="26178"/>
                  </a:lnTo>
                  <a:cubicBezTo>
                    <a:pt x="0" y="27483"/>
                    <a:pt x="0" y="29572"/>
                    <a:pt x="2350" y="31009"/>
                  </a:cubicBezTo>
                  <a:lnTo>
                    <a:pt x="45958" y="56207"/>
                  </a:lnTo>
                  <a:cubicBezTo>
                    <a:pt x="47133" y="56860"/>
                    <a:pt x="48634" y="57186"/>
                    <a:pt x="50136" y="57186"/>
                  </a:cubicBezTo>
                  <a:cubicBezTo>
                    <a:pt x="51637" y="57186"/>
                    <a:pt x="53139" y="56860"/>
                    <a:pt x="54314" y="56207"/>
                  </a:cubicBezTo>
                  <a:lnTo>
                    <a:pt x="97921" y="31009"/>
                  </a:lnTo>
                  <a:cubicBezTo>
                    <a:pt x="100271" y="29572"/>
                    <a:pt x="100271" y="27483"/>
                    <a:pt x="97921" y="26178"/>
                  </a:cubicBezTo>
                  <a:lnTo>
                    <a:pt x="54314" y="980"/>
                  </a:lnTo>
                  <a:cubicBezTo>
                    <a:pt x="53139" y="327"/>
                    <a:pt x="51637" y="0"/>
                    <a:pt x="50136"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2525600" y="371925"/>
              <a:ext cx="2506775" cy="1446000"/>
            </a:xfrm>
            <a:custGeom>
              <a:avLst/>
              <a:gdLst/>
              <a:ahLst/>
              <a:cxnLst/>
              <a:rect l="l" t="t" r="r" b="b"/>
              <a:pathLst>
                <a:path w="100271" h="57840" fill="none" extrusionOk="0">
                  <a:moveTo>
                    <a:pt x="45958" y="1307"/>
                  </a:moveTo>
                  <a:lnTo>
                    <a:pt x="2350" y="26505"/>
                  </a:lnTo>
                  <a:cubicBezTo>
                    <a:pt x="0" y="27810"/>
                    <a:pt x="0" y="29899"/>
                    <a:pt x="2350" y="31336"/>
                  </a:cubicBezTo>
                  <a:lnTo>
                    <a:pt x="45958" y="56534"/>
                  </a:lnTo>
                  <a:cubicBezTo>
                    <a:pt x="48308" y="57839"/>
                    <a:pt x="51964" y="57839"/>
                    <a:pt x="54314" y="56534"/>
                  </a:cubicBezTo>
                  <a:lnTo>
                    <a:pt x="97921" y="31336"/>
                  </a:lnTo>
                  <a:cubicBezTo>
                    <a:pt x="100271" y="29899"/>
                    <a:pt x="100271" y="27810"/>
                    <a:pt x="97921" y="26505"/>
                  </a:cubicBezTo>
                  <a:lnTo>
                    <a:pt x="54314" y="1307"/>
                  </a:lnTo>
                  <a:cubicBezTo>
                    <a:pt x="51964" y="1"/>
                    <a:pt x="48308" y="1"/>
                    <a:pt x="45958" y="1307"/>
                  </a:cubicBezTo>
                  <a:close/>
                </a:path>
              </a:pathLst>
            </a:custGeom>
            <a:noFill/>
            <a:ln w="42425" cap="flat" cmpd="sng">
              <a:solidFill>
                <a:srgbClr val="FFFFFF"/>
              </a:solidFill>
              <a:prstDash val="solid"/>
              <a:miter lim="1305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3093525" y="2242225"/>
              <a:ext cx="270950" cy="424350"/>
            </a:xfrm>
            <a:custGeom>
              <a:avLst/>
              <a:gdLst/>
              <a:ahLst/>
              <a:cxnLst/>
              <a:rect l="l" t="t" r="r" b="b"/>
              <a:pathLst>
                <a:path w="10838" h="16974" extrusionOk="0">
                  <a:moveTo>
                    <a:pt x="10315" y="0"/>
                  </a:moveTo>
                  <a:lnTo>
                    <a:pt x="1" y="6006"/>
                  </a:lnTo>
                  <a:lnTo>
                    <a:pt x="7704" y="16973"/>
                  </a:lnTo>
                  <a:lnTo>
                    <a:pt x="10054" y="15537"/>
                  </a:lnTo>
                  <a:cubicBezTo>
                    <a:pt x="10446" y="15276"/>
                    <a:pt x="10837" y="14623"/>
                    <a:pt x="10837" y="14101"/>
                  </a:cubicBezTo>
                  <a:lnTo>
                    <a:pt x="10837" y="2089"/>
                  </a:lnTo>
                  <a:cubicBezTo>
                    <a:pt x="10837" y="1436"/>
                    <a:pt x="10576" y="653"/>
                    <a:pt x="10315" y="0"/>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2829150" y="1976200"/>
              <a:ext cx="522275" cy="416200"/>
            </a:xfrm>
            <a:custGeom>
              <a:avLst/>
              <a:gdLst/>
              <a:ahLst/>
              <a:cxnLst/>
              <a:rect l="l" t="t" r="r" b="b"/>
              <a:pathLst>
                <a:path w="20891" h="16648" extrusionOk="0">
                  <a:moveTo>
                    <a:pt x="3216" y="1"/>
                  </a:moveTo>
                  <a:cubicBezTo>
                    <a:pt x="2971" y="1"/>
                    <a:pt x="2742" y="66"/>
                    <a:pt x="2612" y="196"/>
                  </a:cubicBezTo>
                  <a:lnTo>
                    <a:pt x="1" y="1633"/>
                  </a:lnTo>
                  <a:lnTo>
                    <a:pt x="10576" y="16647"/>
                  </a:lnTo>
                  <a:lnTo>
                    <a:pt x="20890" y="10641"/>
                  </a:lnTo>
                  <a:cubicBezTo>
                    <a:pt x="20499" y="9988"/>
                    <a:pt x="19976" y="9466"/>
                    <a:pt x="19324" y="9075"/>
                  </a:cubicBezTo>
                  <a:lnTo>
                    <a:pt x="3917" y="196"/>
                  </a:lnTo>
                  <a:cubicBezTo>
                    <a:pt x="3722" y="66"/>
                    <a:pt x="3460" y="1"/>
                    <a:pt x="3216"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2816100" y="2013325"/>
              <a:ext cx="483100" cy="653750"/>
            </a:xfrm>
            <a:custGeom>
              <a:avLst/>
              <a:gdLst/>
              <a:ahLst/>
              <a:cxnLst/>
              <a:rect l="l" t="t" r="r" b="b"/>
              <a:pathLst>
                <a:path w="19324" h="26150" extrusionOk="0">
                  <a:moveTo>
                    <a:pt x="1158" y="0"/>
                  </a:moveTo>
                  <a:cubicBezTo>
                    <a:pt x="465" y="0"/>
                    <a:pt x="0" y="560"/>
                    <a:pt x="0" y="1584"/>
                  </a:cubicBezTo>
                  <a:lnTo>
                    <a:pt x="0" y="13595"/>
                  </a:lnTo>
                  <a:cubicBezTo>
                    <a:pt x="0" y="14901"/>
                    <a:pt x="914" y="16468"/>
                    <a:pt x="2089" y="17121"/>
                  </a:cubicBezTo>
                  <a:lnTo>
                    <a:pt x="17234" y="25868"/>
                  </a:lnTo>
                  <a:cubicBezTo>
                    <a:pt x="17577" y="26059"/>
                    <a:pt x="17898" y="26149"/>
                    <a:pt x="18181" y="26149"/>
                  </a:cubicBezTo>
                  <a:cubicBezTo>
                    <a:pt x="18865" y="26149"/>
                    <a:pt x="19323" y="25617"/>
                    <a:pt x="19323" y="24693"/>
                  </a:cubicBezTo>
                  <a:lnTo>
                    <a:pt x="19323" y="12681"/>
                  </a:lnTo>
                  <a:cubicBezTo>
                    <a:pt x="19323" y="11376"/>
                    <a:pt x="18409" y="9809"/>
                    <a:pt x="17234" y="9156"/>
                  </a:cubicBezTo>
                  <a:lnTo>
                    <a:pt x="2089" y="278"/>
                  </a:lnTo>
                  <a:cubicBezTo>
                    <a:pt x="1752" y="91"/>
                    <a:pt x="1436" y="0"/>
                    <a:pt x="1158" y="0"/>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2"/>
            <p:cNvSpPr/>
            <p:nvPr/>
          </p:nvSpPr>
          <p:spPr>
            <a:xfrm>
              <a:off x="4089050" y="2271600"/>
              <a:ext cx="212200" cy="241550"/>
            </a:xfrm>
            <a:custGeom>
              <a:avLst/>
              <a:gdLst/>
              <a:ahLst/>
              <a:cxnLst/>
              <a:rect l="l" t="t" r="r" b="b"/>
              <a:pathLst>
                <a:path w="8488" h="9662" extrusionOk="0">
                  <a:moveTo>
                    <a:pt x="654" y="0"/>
                  </a:moveTo>
                  <a:cubicBezTo>
                    <a:pt x="262" y="653"/>
                    <a:pt x="1" y="1437"/>
                    <a:pt x="1" y="2089"/>
                  </a:cubicBezTo>
                  <a:lnTo>
                    <a:pt x="1" y="6659"/>
                  </a:lnTo>
                  <a:cubicBezTo>
                    <a:pt x="1" y="7181"/>
                    <a:pt x="393" y="7834"/>
                    <a:pt x="915" y="8095"/>
                  </a:cubicBezTo>
                  <a:lnTo>
                    <a:pt x="3526" y="9662"/>
                  </a:lnTo>
                  <a:lnTo>
                    <a:pt x="8487" y="4570"/>
                  </a:lnTo>
                  <a:lnTo>
                    <a:pt x="654" y="0"/>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2"/>
            <p:cNvSpPr/>
            <p:nvPr/>
          </p:nvSpPr>
          <p:spPr>
            <a:xfrm>
              <a:off x="4105375" y="1946825"/>
              <a:ext cx="626725" cy="439025"/>
            </a:xfrm>
            <a:custGeom>
              <a:avLst/>
              <a:gdLst/>
              <a:ahLst/>
              <a:cxnLst/>
              <a:rect l="l" t="t" r="r" b="b"/>
              <a:pathLst>
                <a:path w="25069" h="17561" extrusionOk="0">
                  <a:moveTo>
                    <a:pt x="21609" y="1"/>
                  </a:moveTo>
                  <a:cubicBezTo>
                    <a:pt x="21347" y="1"/>
                    <a:pt x="21086" y="66"/>
                    <a:pt x="20890" y="196"/>
                  </a:cubicBezTo>
                  <a:lnTo>
                    <a:pt x="1437" y="11425"/>
                  </a:lnTo>
                  <a:cubicBezTo>
                    <a:pt x="784" y="11816"/>
                    <a:pt x="262" y="12339"/>
                    <a:pt x="1" y="12991"/>
                  </a:cubicBezTo>
                  <a:lnTo>
                    <a:pt x="7834" y="17561"/>
                  </a:lnTo>
                  <a:lnTo>
                    <a:pt x="25068" y="1894"/>
                  </a:lnTo>
                  <a:lnTo>
                    <a:pt x="22327" y="196"/>
                  </a:lnTo>
                  <a:cubicBezTo>
                    <a:pt x="22131" y="66"/>
                    <a:pt x="21870" y="1"/>
                    <a:pt x="21609"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4160875" y="1990400"/>
              <a:ext cx="587550" cy="526525"/>
            </a:xfrm>
            <a:custGeom>
              <a:avLst/>
              <a:gdLst/>
              <a:ahLst/>
              <a:cxnLst/>
              <a:rect l="l" t="t" r="r" b="b"/>
              <a:pathLst>
                <a:path w="23502" h="21061" extrusionOk="0">
                  <a:moveTo>
                    <a:pt x="22358" y="0"/>
                  </a:moveTo>
                  <a:cubicBezTo>
                    <a:pt x="22076" y="0"/>
                    <a:pt x="21755" y="91"/>
                    <a:pt x="21412" y="281"/>
                  </a:cubicBezTo>
                  <a:lnTo>
                    <a:pt x="2089" y="11379"/>
                  </a:lnTo>
                  <a:cubicBezTo>
                    <a:pt x="914" y="12032"/>
                    <a:pt x="0" y="13729"/>
                    <a:pt x="0" y="15035"/>
                  </a:cubicBezTo>
                  <a:lnTo>
                    <a:pt x="0" y="19604"/>
                  </a:lnTo>
                  <a:cubicBezTo>
                    <a:pt x="0" y="20529"/>
                    <a:pt x="458" y="21060"/>
                    <a:pt x="1143" y="21060"/>
                  </a:cubicBezTo>
                  <a:cubicBezTo>
                    <a:pt x="1425" y="21060"/>
                    <a:pt x="1746" y="20970"/>
                    <a:pt x="2089" y="20779"/>
                  </a:cubicBezTo>
                  <a:lnTo>
                    <a:pt x="21412" y="9551"/>
                  </a:lnTo>
                  <a:cubicBezTo>
                    <a:pt x="22587" y="8898"/>
                    <a:pt x="23501" y="7332"/>
                    <a:pt x="23501" y="6026"/>
                  </a:cubicBezTo>
                  <a:lnTo>
                    <a:pt x="23501" y="1456"/>
                  </a:lnTo>
                  <a:cubicBezTo>
                    <a:pt x="23501" y="532"/>
                    <a:pt x="23043" y="0"/>
                    <a:pt x="22358"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4089050" y="2803625"/>
              <a:ext cx="212200" cy="241575"/>
            </a:xfrm>
            <a:custGeom>
              <a:avLst/>
              <a:gdLst/>
              <a:ahLst/>
              <a:cxnLst/>
              <a:rect l="l" t="t" r="r" b="b"/>
              <a:pathLst>
                <a:path w="8488" h="9663" extrusionOk="0">
                  <a:moveTo>
                    <a:pt x="654" y="1"/>
                  </a:moveTo>
                  <a:cubicBezTo>
                    <a:pt x="262" y="654"/>
                    <a:pt x="1" y="1437"/>
                    <a:pt x="1" y="2090"/>
                  </a:cubicBezTo>
                  <a:lnTo>
                    <a:pt x="1" y="6659"/>
                  </a:lnTo>
                  <a:cubicBezTo>
                    <a:pt x="1" y="7182"/>
                    <a:pt x="393" y="7834"/>
                    <a:pt x="915" y="8096"/>
                  </a:cubicBezTo>
                  <a:lnTo>
                    <a:pt x="3526" y="9662"/>
                  </a:lnTo>
                  <a:lnTo>
                    <a:pt x="8487" y="4570"/>
                  </a:lnTo>
                  <a:lnTo>
                    <a:pt x="654"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4105375" y="2478850"/>
              <a:ext cx="626725" cy="439050"/>
            </a:xfrm>
            <a:custGeom>
              <a:avLst/>
              <a:gdLst/>
              <a:ahLst/>
              <a:cxnLst/>
              <a:rect l="l" t="t" r="r" b="b"/>
              <a:pathLst>
                <a:path w="25069" h="17562" extrusionOk="0">
                  <a:moveTo>
                    <a:pt x="21609" y="1"/>
                  </a:moveTo>
                  <a:cubicBezTo>
                    <a:pt x="21347" y="1"/>
                    <a:pt x="21086" y="66"/>
                    <a:pt x="20890" y="197"/>
                  </a:cubicBezTo>
                  <a:lnTo>
                    <a:pt x="1437" y="11425"/>
                  </a:lnTo>
                  <a:cubicBezTo>
                    <a:pt x="784" y="11817"/>
                    <a:pt x="262" y="12339"/>
                    <a:pt x="1" y="12992"/>
                  </a:cubicBezTo>
                  <a:lnTo>
                    <a:pt x="7834" y="17561"/>
                  </a:lnTo>
                  <a:lnTo>
                    <a:pt x="25068" y="1894"/>
                  </a:lnTo>
                  <a:lnTo>
                    <a:pt x="22327" y="197"/>
                  </a:lnTo>
                  <a:cubicBezTo>
                    <a:pt x="22131" y="66"/>
                    <a:pt x="21870" y="1"/>
                    <a:pt x="21609"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4160875" y="2522425"/>
              <a:ext cx="587550" cy="526525"/>
            </a:xfrm>
            <a:custGeom>
              <a:avLst/>
              <a:gdLst/>
              <a:ahLst/>
              <a:cxnLst/>
              <a:rect l="l" t="t" r="r" b="b"/>
              <a:pathLst>
                <a:path w="23502" h="21061" extrusionOk="0">
                  <a:moveTo>
                    <a:pt x="22358" y="1"/>
                  </a:moveTo>
                  <a:cubicBezTo>
                    <a:pt x="22076" y="1"/>
                    <a:pt x="21755" y="91"/>
                    <a:pt x="21412" y="282"/>
                  </a:cubicBezTo>
                  <a:lnTo>
                    <a:pt x="2089" y="11379"/>
                  </a:lnTo>
                  <a:cubicBezTo>
                    <a:pt x="914" y="12032"/>
                    <a:pt x="0" y="13729"/>
                    <a:pt x="0" y="15035"/>
                  </a:cubicBezTo>
                  <a:lnTo>
                    <a:pt x="0" y="19605"/>
                  </a:lnTo>
                  <a:cubicBezTo>
                    <a:pt x="0" y="20529"/>
                    <a:pt x="458" y="21061"/>
                    <a:pt x="1143" y="21061"/>
                  </a:cubicBezTo>
                  <a:cubicBezTo>
                    <a:pt x="1425" y="21061"/>
                    <a:pt x="1746" y="20970"/>
                    <a:pt x="2089" y="20780"/>
                  </a:cubicBezTo>
                  <a:lnTo>
                    <a:pt x="21412" y="9551"/>
                  </a:lnTo>
                  <a:cubicBezTo>
                    <a:pt x="22587" y="8899"/>
                    <a:pt x="23501" y="7332"/>
                    <a:pt x="23501" y="6026"/>
                  </a:cubicBezTo>
                  <a:lnTo>
                    <a:pt x="23501" y="1457"/>
                  </a:lnTo>
                  <a:cubicBezTo>
                    <a:pt x="23501" y="532"/>
                    <a:pt x="23043" y="1"/>
                    <a:pt x="22358"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4089050" y="3335675"/>
              <a:ext cx="212200" cy="241550"/>
            </a:xfrm>
            <a:custGeom>
              <a:avLst/>
              <a:gdLst/>
              <a:ahLst/>
              <a:cxnLst/>
              <a:rect l="l" t="t" r="r" b="b"/>
              <a:pathLst>
                <a:path w="8488" h="9662" extrusionOk="0">
                  <a:moveTo>
                    <a:pt x="654" y="0"/>
                  </a:moveTo>
                  <a:cubicBezTo>
                    <a:pt x="262" y="653"/>
                    <a:pt x="1" y="1436"/>
                    <a:pt x="1" y="2089"/>
                  </a:cubicBezTo>
                  <a:lnTo>
                    <a:pt x="1" y="6659"/>
                  </a:lnTo>
                  <a:cubicBezTo>
                    <a:pt x="1" y="7181"/>
                    <a:pt x="393" y="7834"/>
                    <a:pt x="915" y="8095"/>
                  </a:cubicBezTo>
                  <a:lnTo>
                    <a:pt x="3526" y="9662"/>
                  </a:lnTo>
                  <a:lnTo>
                    <a:pt x="8487" y="4570"/>
                  </a:lnTo>
                  <a:lnTo>
                    <a:pt x="654" y="0"/>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4105375" y="3012025"/>
              <a:ext cx="626725" cy="437900"/>
            </a:xfrm>
            <a:custGeom>
              <a:avLst/>
              <a:gdLst/>
              <a:ahLst/>
              <a:cxnLst/>
              <a:rect l="l" t="t" r="r" b="b"/>
              <a:pathLst>
                <a:path w="25069" h="17516" extrusionOk="0">
                  <a:moveTo>
                    <a:pt x="21488" y="0"/>
                  </a:moveTo>
                  <a:cubicBezTo>
                    <a:pt x="21268" y="0"/>
                    <a:pt x="21056" y="41"/>
                    <a:pt x="20890" y="151"/>
                  </a:cubicBezTo>
                  <a:lnTo>
                    <a:pt x="1437" y="11379"/>
                  </a:lnTo>
                  <a:cubicBezTo>
                    <a:pt x="784" y="11771"/>
                    <a:pt x="262" y="12293"/>
                    <a:pt x="1" y="12946"/>
                  </a:cubicBezTo>
                  <a:lnTo>
                    <a:pt x="7834" y="17516"/>
                  </a:lnTo>
                  <a:lnTo>
                    <a:pt x="25068" y="1848"/>
                  </a:lnTo>
                  <a:lnTo>
                    <a:pt x="22327" y="151"/>
                  </a:lnTo>
                  <a:cubicBezTo>
                    <a:pt x="22100" y="76"/>
                    <a:pt x="21787" y="0"/>
                    <a:pt x="21488" y="0"/>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4160875" y="3054475"/>
              <a:ext cx="587550" cy="526525"/>
            </a:xfrm>
            <a:custGeom>
              <a:avLst/>
              <a:gdLst/>
              <a:ahLst/>
              <a:cxnLst/>
              <a:rect l="l" t="t" r="r" b="b"/>
              <a:pathLst>
                <a:path w="23502" h="21061" extrusionOk="0">
                  <a:moveTo>
                    <a:pt x="22358" y="0"/>
                  </a:moveTo>
                  <a:cubicBezTo>
                    <a:pt x="22076" y="0"/>
                    <a:pt x="21755" y="90"/>
                    <a:pt x="21412" y="281"/>
                  </a:cubicBezTo>
                  <a:lnTo>
                    <a:pt x="2089" y="11379"/>
                  </a:lnTo>
                  <a:cubicBezTo>
                    <a:pt x="914" y="12032"/>
                    <a:pt x="0" y="13729"/>
                    <a:pt x="0" y="15034"/>
                  </a:cubicBezTo>
                  <a:lnTo>
                    <a:pt x="0" y="19604"/>
                  </a:lnTo>
                  <a:cubicBezTo>
                    <a:pt x="0" y="20528"/>
                    <a:pt x="458" y="21060"/>
                    <a:pt x="1143" y="21060"/>
                  </a:cubicBezTo>
                  <a:cubicBezTo>
                    <a:pt x="1425" y="21060"/>
                    <a:pt x="1746" y="20970"/>
                    <a:pt x="2089" y="20779"/>
                  </a:cubicBezTo>
                  <a:lnTo>
                    <a:pt x="21412" y="9551"/>
                  </a:lnTo>
                  <a:cubicBezTo>
                    <a:pt x="22587" y="8898"/>
                    <a:pt x="23501" y="7331"/>
                    <a:pt x="23501" y="6026"/>
                  </a:cubicBezTo>
                  <a:lnTo>
                    <a:pt x="23501" y="1456"/>
                  </a:lnTo>
                  <a:cubicBezTo>
                    <a:pt x="23501" y="532"/>
                    <a:pt x="23043" y="0"/>
                    <a:pt x="22358"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4089050" y="3867700"/>
              <a:ext cx="212200" cy="241575"/>
            </a:xfrm>
            <a:custGeom>
              <a:avLst/>
              <a:gdLst/>
              <a:ahLst/>
              <a:cxnLst/>
              <a:rect l="l" t="t" r="r" b="b"/>
              <a:pathLst>
                <a:path w="8488" h="9663" extrusionOk="0">
                  <a:moveTo>
                    <a:pt x="654" y="1"/>
                  </a:moveTo>
                  <a:cubicBezTo>
                    <a:pt x="262" y="653"/>
                    <a:pt x="1" y="1437"/>
                    <a:pt x="1" y="2090"/>
                  </a:cubicBezTo>
                  <a:lnTo>
                    <a:pt x="1" y="6659"/>
                  </a:lnTo>
                  <a:cubicBezTo>
                    <a:pt x="1" y="7181"/>
                    <a:pt x="393" y="7834"/>
                    <a:pt x="915" y="8095"/>
                  </a:cubicBezTo>
                  <a:lnTo>
                    <a:pt x="3526" y="9662"/>
                  </a:lnTo>
                  <a:lnTo>
                    <a:pt x="8487" y="4570"/>
                  </a:lnTo>
                  <a:lnTo>
                    <a:pt x="654"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4105375" y="3545375"/>
              <a:ext cx="626725" cy="436600"/>
            </a:xfrm>
            <a:custGeom>
              <a:avLst/>
              <a:gdLst/>
              <a:ahLst/>
              <a:cxnLst/>
              <a:rect l="l" t="t" r="r" b="b"/>
              <a:pathLst>
                <a:path w="25069" h="17464" extrusionOk="0">
                  <a:moveTo>
                    <a:pt x="21609" y="1"/>
                  </a:moveTo>
                  <a:cubicBezTo>
                    <a:pt x="21347" y="1"/>
                    <a:pt x="21086" y="33"/>
                    <a:pt x="20890" y="99"/>
                  </a:cubicBezTo>
                  <a:lnTo>
                    <a:pt x="1437" y="11457"/>
                  </a:lnTo>
                  <a:cubicBezTo>
                    <a:pt x="784" y="11719"/>
                    <a:pt x="262" y="12241"/>
                    <a:pt x="1" y="12894"/>
                  </a:cubicBezTo>
                  <a:lnTo>
                    <a:pt x="7834" y="17463"/>
                  </a:lnTo>
                  <a:lnTo>
                    <a:pt x="25068" y="1796"/>
                  </a:lnTo>
                  <a:lnTo>
                    <a:pt x="22327" y="99"/>
                  </a:lnTo>
                  <a:cubicBezTo>
                    <a:pt x="22131" y="33"/>
                    <a:pt x="21870" y="1"/>
                    <a:pt x="21609"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2"/>
            <p:cNvSpPr/>
            <p:nvPr/>
          </p:nvSpPr>
          <p:spPr>
            <a:xfrm>
              <a:off x="4160875" y="3586500"/>
              <a:ext cx="587550" cy="526525"/>
            </a:xfrm>
            <a:custGeom>
              <a:avLst/>
              <a:gdLst/>
              <a:ahLst/>
              <a:cxnLst/>
              <a:rect l="l" t="t" r="r" b="b"/>
              <a:pathLst>
                <a:path w="23502" h="21061" extrusionOk="0">
                  <a:moveTo>
                    <a:pt x="22358" y="0"/>
                  </a:moveTo>
                  <a:cubicBezTo>
                    <a:pt x="22076" y="0"/>
                    <a:pt x="21755" y="91"/>
                    <a:pt x="21412" y="281"/>
                  </a:cubicBezTo>
                  <a:lnTo>
                    <a:pt x="2089" y="11379"/>
                  </a:lnTo>
                  <a:cubicBezTo>
                    <a:pt x="914" y="12032"/>
                    <a:pt x="0" y="13729"/>
                    <a:pt x="0" y="15035"/>
                  </a:cubicBezTo>
                  <a:lnTo>
                    <a:pt x="0" y="19604"/>
                  </a:lnTo>
                  <a:cubicBezTo>
                    <a:pt x="0" y="20529"/>
                    <a:pt x="458" y="21061"/>
                    <a:pt x="1143" y="21061"/>
                  </a:cubicBezTo>
                  <a:cubicBezTo>
                    <a:pt x="1425" y="21061"/>
                    <a:pt x="1746" y="20970"/>
                    <a:pt x="2089" y="20779"/>
                  </a:cubicBezTo>
                  <a:lnTo>
                    <a:pt x="21412" y="9551"/>
                  </a:lnTo>
                  <a:cubicBezTo>
                    <a:pt x="22587" y="8898"/>
                    <a:pt x="23501" y="7332"/>
                    <a:pt x="23501" y="6026"/>
                  </a:cubicBezTo>
                  <a:lnTo>
                    <a:pt x="23501" y="1457"/>
                  </a:lnTo>
                  <a:cubicBezTo>
                    <a:pt x="23501" y="532"/>
                    <a:pt x="23043" y="0"/>
                    <a:pt x="22358"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2"/>
            <p:cNvSpPr/>
            <p:nvPr/>
          </p:nvSpPr>
          <p:spPr>
            <a:xfrm>
              <a:off x="4222875" y="2302950"/>
              <a:ext cx="78375" cy="133225"/>
            </a:xfrm>
            <a:custGeom>
              <a:avLst/>
              <a:gdLst/>
              <a:ahLst/>
              <a:cxnLst/>
              <a:rect l="l" t="t" r="r" b="b"/>
              <a:pathLst>
                <a:path w="3135" h="5329" extrusionOk="0">
                  <a:moveTo>
                    <a:pt x="2976" y="1"/>
                  </a:moveTo>
                  <a:cubicBezTo>
                    <a:pt x="2943" y="1"/>
                    <a:pt x="2908" y="17"/>
                    <a:pt x="2873" y="52"/>
                  </a:cubicBezTo>
                  <a:lnTo>
                    <a:pt x="262" y="1619"/>
                  </a:lnTo>
                  <a:cubicBezTo>
                    <a:pt x="131" y="1619"/>
                    <a:pt x="1" y="1880"/>
                    <a:pt x="1" y="2141"/>
                  </a:cubicBezTo>
                  <a:lnTo>
                    <a:pt x="1" y="5144"/>
                  </a:lnTo>
                  <a:cubicBezTo>
                    <a:pt x="1" y="5236"/>
                    <a:pt x="66" y="5328"/>
                    <a:pt x="151" y="5328"/>
                  </a:cubicBezTo>
                  <a:cubicBezTo>
                    <a:pt x="186" y="5328"/>
                    <a:pt x="224" y="5313"/>
                    <a:pt x="262" y="5274"/>
                  </a:cubicBezTo>
                  <a:lnTo>
                    <a:pt x="2873" y="3838"/>
                  </a:lnTo>
                  <a:cubicBezTo>
                    <a:pt x="3004" y="3708"/>
                    <a:pt x="3134" y="3447"/>
                    <a:pt x="3134" y="3185"/>
                  </a:cubicBezTo>
                  <a:lnTo>
                    <a:pt x="3134" y="313"/>
                  </a:lnTo>
                  <a:cubicBezTo>
                    <a:pt x="3134" y="122"/>
                    <a:pt x="3064" y="1"/>
                    <a:pt x="2976" y="1"/>
                  </a:cubicBez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4222875" y="2836275"/>
              <a:ext cx="78375" cy="132725"/>
            </a:xfrm>
            <a:custGeom>
              <a:avLst/>
              <a:gdLst/>
              <a:ahLst/>
              <a:cxnLst/>
              <a:rect l="l" t="t" r="r" b="b"/>
              <a:pathLst>
                <a:path w="3135" h="5309" extrusionOk="0">
                  <a:moveTo>
                    <a:pt x="2873" y="0"/>
                  </a:moveTo>
                  <a:lnTo>
                    <a:pt x="262" y="1567"/>
                  </a:lnTo>
                  <a:cubicBezTo>
                    <a:pt x="131" y="1567"/>
                    <a:pt x="1" y="1959"/>
                    <a:pt x="1" y="2089"/>
                  </a:cubicBezTo>
                  <a:lnTo>
                    <a:pt x="1" y="5092"/>
                  </a:lnTo>
                  <a:cubicBezTo>
                    <a:pt x="1" y="5245"/>
                    <a:pt x="46" y="5309"/>
                    <a:pt x="109" y="5309"/>
                  </a:cubicBezTo>
                  <a:cubicBezTo>
                    <a:pt x="154" y="5309"/>
                    <a:pt x="208" y="5277"/>
                    <a:pt x="262" y="5223"/>
                  </a:cubicBezTo>
                  <a:lnTo>
                    <a:pt x="2873" y="3787"/>
                  </a:lnTo>
                  <a:cubicBezTo>
                    <a:pt x="3004" y="3656"/>
                    <a:pt x="3134" y="3395"/>
                    <a:pt x="3134" y="3264"/>
                  </a:cubicBezTo>
                  <a:lnTo>
                    <a:pt x="3134" y="261"/>
                  </a:lnTo>
                  <a:cubicBezTo>
                    <a:pt x="3134" y="0"/>
                    <a:pt x="3004" y="0"/>
                    <a:pt x="2873" y="0"/>
                  </a:cubicBez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4222875" y="3368300"/>
              <a:ext cx="78375" cy="132725"/>
            </a:xfrm>
            <a:custGeom>
              <a:avLst/>
              <a:gdLst/>
              <a:ahLst/>
              <a:cxnLst/>
              <a:rect l="l" t="t" r="r" b="b"/>
              <a:pathLst>
                <a:path w="3135" h="5309" extrusionOk="0">
                  <a:moveTo>
                    <a:pt x="2873" y="1"/>
                  </a:moveTo>
                  <a:lnTo>
                    <a:pt x="262" y="1567"/>
                  </a:lnTo>
                  <a:cubicBezTo>
                    <a:pt x="131" y="1698"/>
                    <a:pt x="1" y="1959"/>
                    <a:pt x="1" y="2090"/>
                  </a:cubicBezTo>
                  <a:lnTo>
                    <a:pt x="1" y="5093"/>
                  </a:lnTo>
                  <a:cubicBezTo>
                    <a:pt x="1" y="5246"/>
                    <a:pt x="46" y="5309"/>
                    <a:pt x="109" y="5309"/>
                  </a:cubicBezTo>
                  <a:cubicBezTo>
                    <a:pt x="154" y="5309"/>
                    <a:pt x="208" y="5277"/>
                    <a:pt x="262" y="5223"/>
                  </a:cubicBezTo>
                  <a:lnTo>
                    <a:pt x="2873" y="3787"/>
                  </a:lnTo>
                  <a:cubicBezTo>
                    <a:pt x="3004" y="3656"/>
                    <a:pt x="3134" y="3395"/>
                    <a:pt x="3134" y="3265"/>
                  </a:cubicBezTo>
                  <a:lnTo>
                    <a:pt x="3134" y="262"/>
                  </a:lnTo>
                  <a:cubicBezTo>
                    <a:pt x="3134" y="1"/>
                    <a:pt x="3004" y="1"/>
                    <a:pt x="2873" y="1"/>
                  </a:cubicBez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4222875" y="3900350"/>
              <a:ext cx="78375" cy="132725"/>
            </a:xfrm>
            <a:custGeom>
              <a:avLst/>
              <a:gdLst/>
              <a:ahLst/>
              <a:cxnLst/>
              <a:rect l="l" t="t" r="r" b="b"/>
              <a:pathLst>
                <a:path w="3135" h="5309" extrusionOk="0">
                  <a:moveTo>
                    <a:pt x="2873" y="0"/>
                  </a:moveTo>
                  <a:lnTo>
                    <a:pt x="262" y="1567"/>
                  </a:lnTo>
                  <a:cubicBezTo>
                    <a:pt x="131" y="1697"/>
                    <a:pt x="1" y="1959"/>
                    <a:pt x="1" y="2089"/>
                  </a:cubicBezTo>
                  <a:lnTo>
                    <a:pt x="1" y="5092"/>
                  </a:lnTo>
                  <a:cubicBezTo>
                    <a:pt x="1" y="5245"/>
                    <a:pt x="46" y="5308"/>
                    <a:pt x="109" y="5308"/>
                  </a:cubicBezTo>
                  <a:cubicBezTo>
                    <a:pt x="154" y="5308"/>
                    <a:pt x="208" y="5277"/>
                    <a:pt x="262" y="5223"/>
                  </a:cubicBezTo>
                  <a:lnTo>
                    <a:pt x="2873" y="3786"/>
                  </a:lnTo>
                  <a:cubicBezTo>
                    <a:pt x="3004" y="3656"/>
                    <a:pt x="3134" y="3395"/>
                    <a:pt x="3134" y="3264"/>
                  </a:cubicBezTo>
                  <a:lnTo>
                    <a:pt x="3134" y="261"/>
                  </a:lnTo>
                  <a:cubicBezTo>
                    <a:pt x="3134" y="0"/>
                    <a:pt x="3004" y="0"/>
                    <a:pt x="2873" y="0"/>
                  </a:cubicBez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4" name="Google Shape;4394;p62"/>
          <p:cNvSpPr txBox="1">
            <a:spLocks noGrp="1"/>
          </p:cNvSpPr>
          <p:nvPr>
            <p:ph type="title"/>
          </p:nvPr>
        </p:nvSpPr>
        <p:spPr>
          <a:xfrm>
            <a:off x="616650" y="3757225"/>
            <a:ext cx="2300100" cy="86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4</a:t>
            </a:r>
            <a:endParaRPr/>
          </a:p>
        </p:txBody>
      </p:sp>
      <p:sp>
        <p:nvSpPr>
          <p:cNvPr id="4395" name="Google Shape;4395;p62"/>
          <p:cNvSpPr txBox="1">
            <a:spLocks noGrp="1"/>
          </p:cNvSpPr>
          <p:nvPr>
            <p:ph type="title" idx="2"/>
          </p:nvPr>
        </p:nvSpPr>
        <p:spPr>
          <a:xfrm>
            <a:off x="2905350" y="3857000"/>
            <a:ext cx="5618100" cy="41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RESOURCES</a:t>
            </a:r>
            <a:endParaRPr/>
          </a:p>
        </p:txBody>
      </p:sp>
      <p:sp>
        <p:nvSpPr>
          <p:cNvPr id="4396" name="Google Shape;4396;p62"/>
          <p:cNvSpPr txBox="1">
            <a:spLocks noGrp="1"/>
          </p:cNvSpPr>
          <p:nvPr>
            <p:ph type="subTitle" idx="1"/>
          </p:nvPr>
        </p:nvSpPr>
        <p:spPr>
          <a:xfrm>
            <a:off x="2905450" y="4406875"/>
            <a:ext cx="5618100" cy="284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could enter a subtitle here if you need it</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400"/>
        <p:cNvGrpSpPr/>
        <p:nvPr/>
      </p:nvGrpSpPr>
      <p:grpSpPr>
        <a:xfrm>
          <a:off x="0" y="0"/>
          <a:ext cx="0" cy="0"/>
          <a:chOff x="0" y="0"/>
          <a:chExt cx="0" cy="0"/>
        </a:xfrm>
      </p:grpSpPr>
      <p:pic>
        <p:nvPicPr>
          <p:cNvPr id="4401" name="Google Shape;4401;p63"/>
          <p:cNvPicPr preferRelativeResize="0"/>
          <p:nvPr/>
        </p:nvPicPr>
        <p:blipFill rotWithShape="1">
          <a:blip r:embed="rId3">
            <a:alphaModFix/>
          </a:blip>
          <a:srcRect l="573" r="573"/>
          <a:stretch/>
        </p:blipFill>
        <p:spPr>
          <a:xfrm>
            <a:off x="3881738" y="1094225"/>
            <a:ext cx="3726698" cy="2119374"/>
          </a:xfrm>
          <a:prstGeom prst="rect">
            <a:avLst/>
          </a:prstGeom>
          <a:noFill/>
          <a:ln>
            <a:noFill/>
          </a:ln>
        </p:spPr>
      </p:pic>
      <p:sp>
        <p:nvSpPr>
          <p:cNvPr id="4402" name="Google Shape;4402;p63"/>
          <p:cNvSpPr txBox="1">
            <a:spLocks noGrp="1"/>
          </p:cNvSpPr>
          <p:nvPr>
            <p:ph type="title"/>
          </p:nvPr>
        </p:nvSpPr>
        <p:spPr>
          <a:xfrm>
            <a:off x="1100100" y="1743375"/>
            <a:ext cx="2204100" cy="77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DESKTOP SOFTWARE</a:t>
            </a:r>
            <a:endParaRPr/>
          </a:p>
        </p:txBody>
      </p:sp>
      <p:grpSp>
        <p:nvGrpSpPr>
          <p:cNvPr id="4403" name="Google Shape;4403;p63"/>
          <p:cNvGrpSpPr/>
          <p:nvPr/>
        </p:nvGrpSpPr>
        <p:grpSpPr>
          <a:xfrm>
            <a:off x="3710867" y="952718"/>
            <a:ext cx="4068422" cy="3238063"/>
            <a:chOff x="958761" y="1251145"/>
            <a:chExt cx="3355953" cy="2671008"/>
          </a:xfrm>
        </p:grpSpPr>
        <p:sp>
          <p:nvSpPr>
            <p:cNvPr id="4404" name="Google Shape;4404;p63"/>
            <p:cNvSpPr/>
            <p:nvPr/>
          </p:nvSpPr>
          <p:spPr>
            <a:xfrm>
              <a:off x="2041086" y="3548016"/>
              <a:ext cx="1215420" cy="374137"/>
            </a:xfrm>
            <a:custGeom>
              <a:avLst/>
              <a:gdLst/>
              <a:ahLst/>
              <a:cxnLst/>
              <a:rect l="l" t="t" r="r" b="b"/>
              <a:pathLst>
                <a:path w="30592" h="9417" extrusionOk="0">
                  <a:moveTo>
                    <a:pt x="25842" y="5922"/>
                  </a:moveTo>
                  <a:cubicBezTo>
                    <a:pt x="24000" y="4039"/>
                    <a:pt x="23917" y="1"/>
                    <a:pt x="23917" y="1"/>
                  </a:cubicBezTo>
                  <a:lnTo>
                    <a:pt x="15610" y="1"/>
                  </a:lnTo>
                  <a:lnTo>
                    <a:pt x="14982" y="1"/>
                  </a:lnTo>
                  <a:lnTo>
                    <a:pt x="6676" y="1"/>
                  </a:lnTo>
                  <a:cubicBezTo>
                    <a:pt x="6676" y="1"/>
                    <a:pt x="6592" y="4039"/>
                    <a:pt x="4751" y="5922"/>
                  </a:cubicBezTo>
                  <a:cubicBezTo>
                    <a:pt x="2909" y="7805"/>
                    <a:pt x="1" y="9417"/>
                    <a:pt x="5023" y="9417"/>
                  </a:cubicBezTo>
                  <a:lnTo>
                    <a:pt x="14982" y="9417"/>
                  </a:lnTo>
                  <a:lnTo>
                    <a:pt x="15610" y="9417"/>
                  </a:lnTo>
                  <a:lnTo>
                    <a:pt x="25570" y="9417"/>
                  </a:lnTo>
                  <a:cubicBezTo>
                    <a:pt x="30591" y="9417"/>
                    <a:pt x="27704" y="7805"/>
                    <a:pt x="25842" y="59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3"/>
            <p:cNvSpPr/>
            <p:nvPr/>
          </p:nvSpPr>
          <p:spPr>
            <a:xfrm>
              <a:off x="958761" y="3257073"/>
              <a:ext cx="3355953" cy="290983"/>
            </a:xfrm>
            <a:custGeom>
              <a:avLst/>
              <a:gdLst/>
              <a:ahLst/>
              <a:cxnLst/>
              <a:rect l="l" t="t" r="r" b="b"/>
              <a:pathLst>
                <a:path w="84469" h="7324" extrusionOk="0">
                  <a:moveTo>
                    <a:pt x="0" y="4855"/>
                  </a:moveTo>
                  <a:cubicBezTo>
                    <a:pt x="0" y="6236"/>
                    <a:pt x="1298" y="7324"/>
                    <a:pt x="2679" y="7324"/>
                  </a:cubicBezTo>
                  <a:lnTo>
                    <a:pt x="41659" y="7324"/>
                  </a:lnTo>
                  <a:lnTo>
                    <a:pt x="42998" y="7324"/>
                  </a:lnTo>
                  <a:lnTo>
                    <a:pt x="81979" y="7324"/>
                  </a:lnTo>
                  <a:cubicBezTo>
                    <a:pt x="83360" y="7324"/>
                    <a:pt x="84469" y="6236"/>
                    <a:pt x="84469" y="4855"/>
                  </a:cubicBezTo>
                  <a:lnTo>
                    <a:pt x="84469" y="1"/>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3"/>
            <p:cNvSpPr/>
            <p:nvPr/>
          </p:nvSpPr>
          <p:spPr>
            <a:xfrm>
              <a:off x="958761" y="1251145"/>
              <a:ext cx="3355953" cy="2005968"/>
            </a:xfrm>
            <a:custGeom>
              <a:avLst/>
              <a:gdLst/>
              <a:ahLst/>
              <a:cxnLst/>
              <a:rect l="l" t="t" r="r" b="b"/>
              <a:pathLst>
                <a:path w="84469" h="50490" extrusionOk="0">
                  <a:moveTo>
                    <a:pt x="80807" y="3140"/>
                  </a:moveTo>
                  <a:lnTo>
                    <a:pt x="80807" y="46828"/>
                  </a:lnTo>
                  <a:lnTo>
                    <a:pt x="3662" y="46828"/>
                  </a:lnTo>
                  <a:lnTo>
                    <a:pt x="3662" y="3140"/>
                  </a:lnTo>
                  <a:close/>
                  <a:moveTo>
                    <a:pt x="2679" y="1"/>
                  </a:moveTo>
                  <a:cubicBezTo>
                    <a:pt x="1298" y="1"/>
                    <a:pt x="0" y="984"/>
                    <a:pt x="0" y="2386"/>
                  </a:cubicBezTo>
                  <a:lnTo>
                    <a:pt x="0" y="50490"/>
                  </a:lnTo>
                  <a:lnTo>
                    <a:pt x="84469" y="50490"/>
                  </a:lnTo>
                  <a:lnTo>
                    <a:pt x="84469" y="2386"/>
                  </a:lnTo>
                  <a:cubicBezTo>
                    <a:pt x="84469" y="984"/>
                    <a:pt x="83360" y="1"/>
                    <a:pt x="81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7" name="Google Shape;4407;p63"/>
          <p:cNvSpPr txBox="1">
            <a:spLocks noGrp="1"/>
          </p:cNvSpPr>
          <p:nvPr>
            <p:ph type="subTitle" idx="1"/>
          </p:nvPr>
        </p:nvSpPr>
        <p:spPr>
          <a:xfrm>
            <a:off x="1092725" y="2595425"/>
            <a:ext cx="2204100" cy="149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You can replace the image on the screen with your own work. Just delete this one and add yours and send it to the back</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411"/>
        <p:cNvGrpSpPr/>
        <p:nvPr/>
      </p:nvGrpSpPr>
      <p:grpSpPr>
        <a:xfrm>
          <a:off x="0" y="0"/>
          <a:ext cx="0" cy="0"/>
          <a:chOff x="0" y="0"/>
          <a:chExt cx="0" cy="0"/>
        </a:xfrm>
      </p:grpSpPr>
      <p:pic>
        <p:nvPicPr>
          <p:cNvPr id="4412" name="Google Shape;4412;p64"/>
          <p:cNvPicPr preferRelativeResize="0"/>
          <p:nvPr/>
        </p:nvPicPr>
        <p:blipFill rotWithShape="1">
          <a:blip r:embed="rId3">
            <a:alphaModFix/>
          </a:blip>
          <a:srcRect t="108" b="1096"/>
          <a:stretch/>
        </p:blipFill>
        <p:spPr>
          <a:xfrm>
            <a:off x="5251825" y="1102450"/>
            <a:ext cx="2248602" cy="2963175"/>
          </a:xfrm>
          <a:prstGeom prst="rect">
            <a:avLst/>
          </a:prstGeom>
          <a:noFill/>
          <a:ln>
            <a:noFill/>
          </a:ln>
        </p:spPr>
      </p:pic>
      <p:sp>
        <p:nvSpPr>
          <p:cNvPr id="4413" name="Google Shape;4413;p64"/>
          <p:cNvSpPr txBox="1">
            <a:spLocks noGrp="1"/>
          </p:cNvSpPr>
          <p:nvPr>
            <p:ph type="title"/>
          </p:nvPr>
        </p:nvSpPr>
        <p:spPr>
          <a:xfrm>
            <a:off x="1100100" y="1992850"/>
            <a:ext cx="3383400" cy="60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TABLET APP</a:t>
            </a:r>
            <a:endParaRPr/>
          </a:p>
        </p:txBody>
      </p:sp>
      <p:grpSp>
        <p:nvGrpSpPr>
          <p:cNvPr id="4414" name="Google Shape;4414;p64"/>
          <p:cNvGrpSpPr/>
          <p:nvPr/>
        </p:nvGrpSpPr>
        <p:grpSpPr>
          <a:xfrm rot="-5400000">
            <a:off x="4600372" y="1223144"/>
            <a:ext cx="3551505" cy="2736796"/>
            <a:chOff x="4644625" y="1198925"/>
            <a:chExt cx="3711857" cy="2860364"/>
          </a:xfrm>
        </p:grpSpPr>
        <p:sp>
          <p:nvSpPr>
            <p:cNvPr id="4415" name="Google Shape;4415;p64"/>
            <p:cNvSpPr/>
            <p:nvPr/>
          </p:nvSpPr>
          <p:spPr>
            <a:xfrm>
              <a:off x="4644625" y="1198925"/>
              <a:ext cx="3711857" cy="2860364"/>
            </a:xfrm>
            <a:custGeom>
              <a:avLst/>
              <a:gdLst/>
              <a:ahLst/>
              <a:cxnLst/>
              <a:rect l="l" t="t" r="r" b="b"/>
              <a:pathLst>
                <a:path w="49255" h="37956" extrusionOk="0">
                  <a:moveTo>
                    <a:pt x="45070" y="3913"/>
                  </a:moveTo>
                  <a:lnTo>
                    <a:pt x="45070" y="34189"/>
                  </a:lnTo>
                  <a:lnTo>
                    <a:pt x="4310" y="34189"/>
                  </a:lnTo>
                  <a:lnTo>
                    <a:pt x="4310" y="3913"/>
                  </a:lnTo>
                  <a:close/>
                  <a:moveTo>
                    <a:pt x="1988" y="0"/>
                  </a:moveTo>
                  <a:cubicBezTo>
                    <a:pt x="879" y="0"/>
                    <a:pt x="0" y="879"/>
                    <a:pt x="0" y="1988"/>
                  </a:cubicBezTo>
                  <a:lnTo>
                    <a:pt x="0" y="35968"/>
                  </a:lnTo>
                  <a:cubicBezTo>
                    <a:pt x="0" y="37056"/>
                    <a:pt x="879" y="37956"/>
                    <a:pt x="1988" y="37956"/>
                  </a:cubicBezTo>
                  <a:lnTo>
                    <a:pt x="47266" y="37956"/>
                  </a:lnTo>
                  <a:cubicBezTo>
                    <a:pt x="48355" y="37956"/>
                    <a:pt x="49254" y="37056"/>
                    <a:pt x="49254" y="35968"/>
                  </a:cubicBezTo>
                  <a:lnTo>
                    <a:pt x="49254" y="1988"/>
                  </a:lnTo>
                  <a:cubicBezTo>
                    <a:pt x="49254" y="879"/>
                    <a:pt x="48355" y="0"/>
                    <a:pt x="47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8126001" y="2540313"/>
              <a:ext cx="177600" cy="177600"/>
            </a:xfrm>
            <a:prstGeom prst="ellipse">
              <a:avLst/>
            </a:pr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7" name="Google Shape;4417;p64"/>
          <p:cNvSpPr txBox="1">
            <a:spLocks noGrp="1"/>
          </p:cNvSpPr>
          <p:nvPr>
            <p:ph type="subTitle" idx="1"/>
          </p:nvPr>
        </p:nvSpPr>
        <p:spPr>
          <a:xfrm>
            <a:off x="1100100" y="2601850"/>
            <a:ext cx="3383400" cy="1029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You can replace the image on the screen with your own work. Just delete this one and add yours and send it to the back</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4421"/>
        <p:cNvGrpSpPr/>
        <p:nvPr/>
      </p:nvGrpSpPr>
      <p:grpSpPr>
        <a:xfrm>
          <a:off x="0" y="0"/>
          <a:ext cx="0" cy="0"/>
          <a:chOff x="0" y="0"/>
          <a:chExt cx="0" cy="0"/>
        </a:xfrm>
      </p:grpSpPr>
      <p:pic>
        <p:nvPicPr>
          <p:cNvPr id="4422" name="Google Shape;4422;p65"/>
          <p:cNvPicPr preferRelativeResize="0"/>
          <p:nvPr/>
        </p:nvPicPr>
        <p:blipFill rotWithShape="1">
          <a:blip r:embed="rId3">
            <a:alphaModFix/>
          </a:blip>
          <a:srcRect l="-10" b="15732"/>
          <a:stretch/>
        </p:blipFill>
        <p:spPr>
          <a:xfrm>
            <a:off x="5663075" y="1390975"/>
            <a:ext cx="1690899" cy="2532874"/>
          </a:xfrm>
          <a:prstGeom prst="rect">
            <a:avLst/>
          </a:prstGeom>
          <a:noFill/>
          <a:ln>
            <a:noFill/>
          </a:ln>
        </p:spPr>
      </p:pic>
      <p:sp>
        <p:nvSpPr>
          <p:cNvPr id="4423" name="Google Shape;4423;p65"/>
          <p:cNvSpPr txBox="1">
            <a:spLocks noGrp="1"/>
          </p:cNvSpPr>
          <p:nvPr>
            <p:ph type="title"/>
          </p:nvPr>
        </p:nvSpPr>
        <p:spPr>
          <a:xfrm>
            <a:off x="1100100" y="2027500"/>
            <a:ext cx="3693000" cy="58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MOBILE APPS</a:t>
            </a:r>
            <a:endParaRPr/>
          </a:p>
        </p:txBody>
      </p:sp>
      <p:grpSp>
        <p:nvGrpSpPr>
          <p:cNvPr id="4424" name="Google Shape;4424;p65"/>
          <p:cNvGrpSpPr/>
          <p:nvPr/>
        </p:nvGrpSpPr>
        <p:grpSpPr>
          <a:xfrm>
            <a:off x="5555066" y="893561"/>
            <a:ext cx="1894859" cy="3518978"/>
            <a:chOff x="5360443" y="847773"/>
            <a:chExt cx="1843069" cy="3447951"/>
          </a:xfrm>
        </p:grpSpPr>
        <p:sp>
          <p:nvSpPr>
            <p:cNvPr id="4425" name="Google Shape;4425;p65"/>
            <p:cNvSpPr/>
            <p:nvPr/>
          </p:nvSpPr>
          <p:spPr>
            <a:xfrm>
              <a:off x="5360443" y="847773"/>
              <a:ext cx="1843069" cy="3447951"/>
            </a:xfrm>
            <a:custGeom>
              <a:avLst/>
              <a:gdLst/>
              <a:ahLst/>
              <a:cxnLst/>
              <a:rect l="l" t="t" r="r" b="b"/>
              <a:pathLst>
                <a:path w="14020" h="29670" extrusionOk="0">
                  <a:moveTo>
                    <a:pt x="8161" y="2281"/>
                  </a:moveTo>
                  <a:cubicBezTo>
                    <a:pt x="8328" y="2281"/>
                    <a:pt x="8474" y="2427"/>
                    <a:pt x="8474" y="2595"/>
                  </a:cubicBezTo>
                  <a:lnTo>
                    <a:pt x="8474" y="2616"/>
                  </a:lnTo>
                  <a:cubicBezTo>
                    <a:pt x="8474" y="2804"/>
                    <a:pt x="8328" y="2929"/>
                    <a:pt x="8161" y="2929"/>
                  </a:cubicBezTo>
                  <a:lnTo>
                    <a:pt x="6026" y="2929"/>
                  </a:lnTo>
                  <a:cubicBezTo>
                    <a:pt x="5838" y="2929"/>
                    <a:pt x="5692" y="2804"/>
                    <a:pt x="5692" y="2616"/>
                  </a:cubicBezTo>
                  <a:lnTo>
                    <a:pt x="5692" y="2595"/>
                  </a:lnTo>
                  <a:cubicBezTo>
                    <a:pt x="5692" y="2427"/>
                    <a:pt x="5838" y="2281"/>
                    <a:pt x="6026" y="2281"/>
                  </a:cubicBezTo>
                  <a:close/>
                  <a:moveTo>
                    <a:pt x="13036" y="4248"/>
                  </a:moveTo>
                  <a:lnTo>
                    <a:pt x="13036" y="25422"/>
                  </a:lnTo>
                  <a:lnTo>
                    <a:pt x="1151" y="25422"/>
                  </a:lnTo>
                  <a:lnTo>
                    <a:pt x="1151" y="4248"/>
                  </a:lnTo>
                  <a:close/>
                  <a:moveTo>
                    <a:pt x="1988" y="0"/>
                  </a:moveTo>
                  <a:cubicBezTo>
                    <a:pt x="900" y="0"/>
                    <a:pt x="0" y="900"/>
                    <a:pt x="0" y="2009"/>
                  </a:cubicBezTo>
                  <a:lnTo>
                    <a:pt x="0" y="27661"/>
                  </a:lnTo>
                  <a:cubicBezTo>
                    <a:pt x="0" y="28770"/>
                    <a:pt x="900" y="29670"/>
                    <a:pt x="1988" y="29670"/>
                  </a:cubicBezTo>
                  <a:lnTo>
                    <a:pt x="12010" y="29670"/>
                  </a:lnTo>
                  <a:cubicBezTo>
                    <a:pt x="13119" y="29670"/>
                    <a:pt x="14019" y="28770"/>
                    <a:pt x="14019" y="27661"/>
                  </a:cubicBezTo>
                  <a:lnTo>
                    <a:pt x="14019" y="2009"/>
                  </a:lnTo>
                  <a:cubicBezTo>
                    <a:pt x="14019" y="900"/>
                    <a:pt x="13119" y="0"/>
                    <a:pt x="12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5"/>
            <p:cNvSpPr/>
            <p:nvPr/>
          </p:nvSpPr>
          <p:spPr>
            <a:xfrm>
              <a:off x="6147853" y="3905889"/>
              <a:ext cx="246900" cy="246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7" name="Google Shape;4427;p65"/>
          <p:cNvSpPr txBox="1">
            <a:spLocks noGrp="1"/>
          </p:cNvSpPr>
          <p:nvPr>
            <p:ph type="subTitle" idx="1"/>
          </p:nvPr>
        </p:nvSpPr>
        <p:spPr>
          <a:xfrm>
            <a:off x="1100100" y="2614900"/>
            <a:ext cx="3693000" cy="816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You can replace the image on the screen with your own work. Just delete this one and add yours and send it to the back</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47E6B7-3093-250D-7BFB-6E6E7A8B612A}"/>
              </a:ext>
            </a:extLst>
          </p:cNvPr>
          <p:cNvSpPr>
            <a:spLocks noGrp="1"/>
          </p:cNvSpPr>
          <p:nvPr>
            <p:ph type="body" idx="1"/>
          </p:nvPr>
        </p:nvSpPr>
        <p:spPr>
          <a:xfrm>
            <a:off x="289189" y="4683210"/>
            <a:ext cx="7236075" cy="370985"/>
          </a:xfrm>
        </p:spPr>
        <p:txBody>
          <a:bodyPr/>
          <a:lstStyle/>
          <a:p>
            <a:pPr marL="127000" indent="0">
              <a:buNone/>
            </a:pPr>
            <a:r>
              <a:rPr lang="en-SG" sz="1000" dirty="0"/>
              <a:t>https://docs.espressif.com/projects/esp-idf/en/latest/esp32s3/hw-reference/esp32s3/user-guide-devkitc-1.html</a:t>
            </a:r>
          </a:p>
        </p:txBody>
      </p:sp>
      <p:pic>
        <p:nvPicPr>
          <p:cNvPr id="4098" name="Picture 2">
            <a:extLst>
              <a:ext uri="{FF2B5EF4-FFF2-40B4-BE49-F238E27FC236}">
                <a16:creationId xmlns:a16="http://schemas.microsoft.com/office/drawing/2014/main" id="{78134744-0EA9-D2FD-4CC8-ACA4124E3B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6248" y="89023"/>
            <a:ext cx="6339016" cy="4322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62637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431"/>
        <p:cNvGrpSpPr/>
        <p:nvPr/>
      </p:nvGrpSpPr>
      <p:grpSpPr>
        <a:xfrm>
          <a:off x="0" y="0"/>
          <a:ext cx="0" cy="0"/>
          <a:chOff x="0" y="0"/>
          <a:chExt cx="0" cy="0"/>
        </a:xfrm>
      </p:grpSpPr>
      <p:sp>
        <p:nvSpPr>
          <p:cNvPr id="4432" name="Google Shape;4432;p66"/>
          <p:cNvSpPr/>
          <p:nvPr/>
        </p:nvSpPr>
        <p:spPr>
          <a:xfrm>
            <a:off x="4874583" y="1705694"/>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6"/>
          <p:cNvSpPr/>
          <p:nvPr/>
        </p:nvSpPr>
        <p:spPr>
          <a:xfrm>
            <a:off x="3484895" y="1705694"/>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p:nvPr/>
        </p:nvSpPr>
        <p:spPr>
          <a:xfrm>
            <a:off x="4874583" y="3177600"/>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6"/>
          <p:cNvSpPr/>
          <p:nvPr/>
        </p:nvSpPr>
        <p:spPr>
          <a:xfrm>
            <a:off x="3484895" y="3177600"/>
            <a:ext cx="780300" cy="7803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6"/>
          <p:cNvSpPr txBox="1">
            <a:spLocks noGrp="1"/>
          </p:cNvSpPr>
          <p:nvPr>
            <p:ph type="title" idx="8"/>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4437" name="Google Shape;4437;p66"/>
          <p:cNvSpPr txBox="1">
            <a:spLocks noGrp="1"/>
          </p:cNvSpPr>
          <p:nvPr>
            <p:ph type="title"/>
          </p:nvPr>
        </p:nvSpPr>
        <p:spPr>
          <a:xfrm>
            <a:off x="1194580" y="1649925"/>
            <a:ext cx="2080800" cy="34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JANE BLOGGS</a:t>
            </a:r>
            <a:endParaRPr/>
          </a:p>
        </p:txBody>
      </p:sp>
      <p:sp>
        <p:nvSpPr>
          <p:cNvPr id="4438" name="Google Shape;4438;p66"/>
          <p:cNvSpPr txBox="1">
            <a:spLocks noGrp="1"/>
          </p:cNvSpPr>
          <p:nvPr>
            <p:ph type="subTitle" idx="1"/>
          </p:nvPr>
        </p:nvSpPr>
        <p:spPr>
          <a:xfrm>
            <a:off x="1700830" y="2091875"/>
            <a:ext cx="1574700" cy="5292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a:t>You can replace the image</a:t>
            </a:r>
            <a:endParaRPr/>
          </a:p>
        </p:txBody>
      </p:sp>
      <p:sp>
        <p:nvSpPr>
          <p:cNvPr id="4439" name="Google Shape;4439;p66"/>
          <p:cNvSpPr txBox="1">
            <a:spLocks noGrp="1"/>
          </p:cNvSpPr>
          <p:nvPr>
            <p:ph type="title" idx="2"/>
          </p:nvPr>
        </p:nvSpPr>
        <p:spPr>
          <a:xfrm>
            <a:off x="1194580" y="3116525"/>
            <a:ext cx="2080800" cy="34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ROBERT ROE</a:t>
            </a:r>
            <a:endParaRPr/>
          </a:p>
        </p:txBody>
      </p:sp>
      <p:sp>
        <p:nvSpPr>
          <p:cNvPr id="4440" name="Google Shape;4440;p66"/>
          <p:cNvSpPr txBox="1">
            <a:spLocks noGrp="1"/>
          </p:cNvSpPr>
          <p:nvPr>
            <p:ph type="subTitle" idx="3"/>
          </p:nvPr>
        </p:nvSpPr>
        <p:spPr>
          <a:xfrm>
            <a:off x="1700680" y="3558475"/>
            <a:ext cx="1574700" cy="5292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a:t>You can replace the image</a:t>
            </a:r>
            <a:endParaRPr/>
          </a:p>
        </p:txBody>
      </p:sp>
      <p:sp>
        <p:nvSpPr>
          <p:cNvPr id="4441" name="Google Shape;4441;p66"/>
          <p:cNvSpPr txBox="1">
            <a:spLocks noGrp="1"/>
          </p:cNvSpPr>
          <p:nvPr>
            <p:ph type="title" idx="4"/>
          </p:nvPr>
        </p:nvSpPr>
        <p:spPr>
          <a:xfrm>
            <a:off x="5868620" y="3116525"/>
            <a:ext cx="2080800" cy="34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JOHN DOE</a:t>
            </a:r>
            <a:endParaRPr/>
          </a:p>
        </p:txBody>
      </p:sp>
      <p:sp>
        <p:nvSpPr>
          <p:cNvPr id="4442" name="Google Shape;4442;p66"/>
          <p:cNvSpPr txBox="1">
            <a:spLocks noGrp="1"/>
          </p:cNvSpPr>
          <p:nvPr>
            <p:ph type="subTitle" idx="5"/>
          </p:nvPr>
        </p:nvSpPr>
        <p:spPr>
          <a:xfrm>
            <a:off x="5868620" y="3558475"/>
            <a:ext cx="15747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You can replace the image</a:t>
            </a:r>
            <a:endParaRPr/>
          </a:p>
        </p:txBody>
      </p:sp>
      <p:sp>
        <p:nvSpPr>
          <p:cNvPr id="4443" name="Google Shape;4443;p66"/>
          <p:cNvSpPr txBox="1">
            <a:spLocks noGrp="1"/>
          </p:cNvSpPr>
          <p:nvPr>
            <p:ph type="title" idx="6"/>
          </p:nvPr>
        </p:nvSpPr>
        <p:spPr>
          <a:xfrm>
            <a:off x="5868620" y="1649925"/>
            <a:ext cx="2080800" cy="34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HELEN PARK</a:t>
            </a:r>
            <a:endParaRPr/>
          </a:p>
        </p:txBody>
      </p:sp>
      <p:sp>
        <p:nvSpPr>
          <p:cNvPr id="4444" name="Google Shape;4444;p66"/>
          <p:cNvSpPr txBox="1">
            <a:spLocks noGrp="1"/>
          </p:cNvSpPr>
          <p:nvPr>
            <p:ph type="subTitle" idx="7"/>
          </p:nvPr>
        </p:nvSpPr>
        <p:spPr>
          <a:xfrm>
            <a:off x="5868620" y="2091875"/>
            <a:ext cx="15747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You can replace the image</a:t>
            </a:r>
            <a:endParaRPr/>
          </a:p>
        </p:txBody>
      </p:sp>
      <p:grpSp>
        <p:nvGrpSpPr>
          <p:cNvPr id="4445" name="Google Shape;4445;p66"/>
          <p:cNvGrpSpPr/>
          <p:nvPr/>
        </p:nvGrpSpPr>
        <p:grpSpPr>
          <a:xfrm>
            <a:off x="3691079" y="1886261"/>
            <a:ext cx="367933" cy="419176"/>
            <a:chOff x="4645650" y="3962900"/>
            <a:chExt cx="259950" cy="296175"/>
          </a:xfrm>
        </p:grpSpPr>
        <p:sp>
          <p:nvSpPr>
            <p:cNvPr id="4446" name="Google Shape;4446;p66"/>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6"/>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6"/>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6"/>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6"/>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6"/>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66"/>
          <p:cNvGrpSpPr/>
          <p:nvPr/>
        </p:nvGrpSpPr>
        <p:grpSpPr>
          <a:xfrm>
            <a:off x="5080779" y="1886261"/>
            <a:ext cx="367933" cy="419176"/>
            <a:chOff x="4645650" y="3962900"/>
            <a:chExt cx="259950" cy="296175"/>
          </a:xfrm>
        </p:grpSpPr>
        <p:sp>
          <p:nvSpPr>
            <p:cNvPr id="4453" name="Google Shape;4453;p66"/>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6"/>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6"/>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6"/>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6"/>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66"/>
          <p:cNvGrpSpPr/>
          <p:nvPr/>
        </p:nvGrpSpPr>
        <p:grpSpPr>
          <a:xfrm>
            <a:off x="3691091" y="3358727"/>
            <a:ext cx="367898" cy="418044"/>
            <a:chOff x="5736525" y="3963700"/>
            <a:chExt cx="259925" cy="295375"/>
          </a:xfrm>
        </p:grpSpPr>
        <p:sp>
          <p:nvSpPr>
            <p:cNvPr id="4460" name="Google Shape;4460;p66"/>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6"/>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6"/>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6"/>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6"/>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6"/>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6"/>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66"/>
          <p:cNvGrpSpPr/>
          <p:nvPr/>
        </p:nvGrpSpPr>
        <p:grpSpPr>
          <a:xfrm>
            <a:off x="5080791" y="3358727"/>
            <a:ext cx="367898" cy="418044"/>
            <a:chOff x="5736525" y="3963700"/>
            <a:chExt cx="259925" cy="295375"/>
          </a:xfrm>
        </p:grpSpPr>
        <p:sp>
          <p:nvSpPr>
            <p:cNvPr id="4468" name="Google Shape;4468;p66"/>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6"/>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6"/>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6"/>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6"/>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6"/>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6"/>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478"/>
        <p:cNvGrpSpPr/>
        <p:nvPr/>
      </p:nvGrpSpPr>
      <p:grpSpPr>
        <a:xfrm>
          <a:off x="0" y="0"/>
          <a:ext cx="0" cy="0"/>
          <a:chOff x="0" y="0"/>
          <a:chExt cx="0" cy="0"/>
        </a:xfrm>
      </p:grpSpPr>
      <p:sp>
        <p:nvSpPr>
          <p:cNvPr id="4479" name="Google Shape;4479;p67"/>
          <p:cNvSpPr txBox="1">
            <a:spLocks noGrp="1"/>
          </p:cNvSpPr>
          <p:nvPr>
            <p:ph type="subTitle" idx="2"/>
          </p:nvPr>
        </p:nvSpPr>
        <p:spPr>
          <a:xfrm>
            <a:off x="628350" y="4162525"/>
            <a:ext cx="4098300" cy="38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Please keep this slide for attribution.</a:t>
            </a:r>
            <a:endParaRPr/>
          </a:p>
        </p:txBody>
      </p:sp>
      <p:sp>
        <p:nvSpPr>
          <p:cNvPr id="4480" name="Google Shape;4480;p67"/>
          <p:cNvSpPr txBox="1">
            <a:spLocks noGrp="1"/>
          </p:cNvSpPr>
          <p:nvPr>
            <p:ph type="title"/>
          </p:nvPr>
        </p:nvSpPr>
        <p:spPr>
          <a:xfrm>
            <a:off x="628350" y="447695"/>
            <a:ext cx="4053000" cy="8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4481" name="Google Shape;4481;p67"/>
          <p:cNvSpPr txBox="1">
            <a:spLocks noGrp="1"/>
          </p:cNvSpPr>
          <p:nvPr>
            <p:ph type="subTitle" idx="1"/>
          </p:nvPr>
        </p:nvSpPr>
        <p:spPr>
          <a:xfrm>
            <a:off x="628350" y="1327727"/>
            <a:ext cx="2876400" cy="11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have any questions?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your-email@freepik.com</a:t>
            </a:r>
            <a:endParaRPr/>
          </a:p>
          <a:p>
            <a:pPr marL="0" lvl="0" indent="0" algn="l" rtl="0">
              <a:spcBef>
                <a:spcPts val="0"/>
              </a:spcBef>
              <a:spcAft>
                <a:spcPts val="0"/>
              </a:spcAft>
              <a:buClr>
                <a:schemeClr val="dk1"/>
              </a:buClr>
              <a:buSzPts val="1100"/>
              <a:buFont typeface="Arial"/>
              <a:buNone/>
            </a:pPr>
            <a:r>
              <a:rPr lang="en"/>
              <a:t>+91 620 421 838</a:t>
            </a:r>
            <a:endParaRPr/>
          </a:p>
          <a:p>
            <a:pPr marL="0" lvl="0" indent="0" algn="l" rtl="0">
              <a:spcBef>
                <a:spcPts val="0"/>
              </a:spcBef>
              <a:spcAft>
                <a:spcPts val="0"/>
              </a:spcAft>
              <a:buClr>
                <a:schemeClr val="dk1"/>
              </a:buClr>
              <a:buSzPts val="1100"/>
              <a:buFont typeface="Arial"/>
              <a:buNone/>
            </a:pPr>
            <a:r>
              <a:rPr lang="en"/>
              <a:t>yourcompany.com</a:t>
            </a:r>
            <a:endParaRPr/>
          </a:p>
        </p:txBody>
      </p:sp>
      <p:grpSp>
        <p:nvGrpSpPr>
          <p:cNvPr id="4482" name="Google Shape;4482;p67"/>
          <p:cNvGrpSpPr/>
          <p:nvPr/>
        </p:nvGrpSpPr>
        <p:grpSpPr>
          <a:xfrm flipH="1">
            <a:off x="5154283" y="679357"/>
            <a:ext cx="2333835" cy="3784787"/>
            <a:chOff x="2334800" y="374350"/>
            <a:chExt cx="2984825" cy="4840500"/>
          </a:xfrm>
        </p:grpSpPr>
        <p:sp>
          <p:nvSpPr>
            <p:cNvPr id="4483" name="Google Shape;4483;p67"/>
            <p:cNvSpPr/>
            <p:nvPr/>
          </p:nvSpPr>
          <p:spPr>
            <a:xfrm>
              <a:off x="3987925" y="4518175"/>
              <a:ext cx="1331700" cy="696675"/>
            </a:xfrm>
            <a:custGeom>
              <a:avLst/>
              <a:gdLst/>
              <a:ahLst/>
              <a:cxnLst/>
              <a:rect l="l" t="t" r="r" b="b"/>
              <a:pathLst>
                <a:path w="53268" h="27867" extrusionOk="0">
                  <a:moveTo>
                    <a:pt x="38892" y="0"/>
                  </a:moveTo>
                  <a:cubicBezTo>
                    <a:pt x="33510" y="0"/>
                    <a:pt x="27325" y="1550"/>
                    <a:pt x="22348" y="4367"/>
                  </a:cubicBezTo>
                  <a:lnTo>
                    <a:pt x="10256" y="11408"/>
                  </a:lnTo>
                  <a:cubicBezTo>
                    <a:pt x="1991" y="16153"/>
                    <a:pt x="1" y="22582"/>
                    <a:pt x="5817" y="25950"/>
                  </a:cubicBezTo>
                  <a:cubicBezTo>
                    <a:pt x="8066" y="27251"/>
                    <a:pt x="11138" y="27867"/>
                    <a:pt x="14530" y="27867"/>
                  </a:cubicBezTo>
                  <a:cubicBezTo>
                    <a:pt x="19911" y="27867"/>
                    <a:pt x="26097" y="26317"/>
                    <a:pt x="31073" y="23500"/>
                  </a:cubicBezTo>
                  <a:lnTo>
                    <a:pt x="43166" y="16459"/>
                  </a:lnTo>
                  <a:cubicBezTo>
                    <a:pt x="51278" y="11714"/>
                    <a:pt x="53268" y="5285"/>
                    <a:pt x="47605" y="1918"/>
                  </a:cubicBezTo>
                  <a:cubicBezTo>
                    <a:pt x="45356" y="616"/>
                    <a:pt x="42284" y="0"/>
                    <a:pt x="38892"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2334800" y="3569250"/>
              <a:ext cx="2556250" cy="1458000"/>
            </a:xfrm>
            <a:custGeom>
              <a:avLst/>
              <a:gdLst/>
              <a:ahLst/>
              <a:cxnLst/>
              <a:rect l="l" t="t" r="r" b="b"/>
              <a:pathLst>
                <a:path w="102250" h="58320" extrusionOk="0">
                  <a:moveTo>
                    <a:pt x="51125" y="1"/>
                  </a:moveTo>
                  <a:cubicBezTo>
                    <a:pt x="49365" y="1"/>
                    <a:pt x="47605" y="383"/>
                    <a:pt x="46227" y="1149"/>
                  </a:cubicBezTo>
                  <a:lnTo>
                    <a:pt x="2603" y="26405"/>
                  </a:lnTo>
                  <a:cubicBezTo>
                    <a:pt x="1" y="27936"/>
                    <a:pt x="1" y="30385"/>
                    <a:pt x="2603" y="31915"/>
                  </a:cubicBezTo>
                  <a:lnTo>
                    <a:pt x="46227" y="57172"/>
                  </a:lnTo>
                  <a:cubicBezTo>
                    <a:pt x="47605" y="57937"/>
                    <a:pt x="49365" y="58320"/>
                    <a:pt x="51125" y="58320"/>
                  </a:cubicBezTo>
                  <a:cubicBezTo>
                    <a:pt x="52885" y="58320"/>
                    <a:pt x="54646" y="57937"/>
                    <a:pt x="56023" y="57172"/>
                  </a:cubicBezTo>
                  <a:lnTo>
                    <a:pt x="99647" y="31915"/>
                  </a:lnTo>
                  <a:cubicBezTo>
                    <a:pt x="102249" y="30385"/>
                    <a:pt x="102249" y="27936"/>
                    <a:pt x="99647" y="26405"/>
                  </a:cubicBezTo>
                  <a:lnTo>
                    <a:pt x="56023" y="1149"/>
                  </a:lnTo>
                  <a:cubicBezTo>
                    <a:pt x="54646" y="383"/>
                    <a:pt x="52885" y="1"/>
                    <a:pt x="51125"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2334800" y="2298800"/>
              <a:ext cx="2556250" cy="1454150"/>
            </a:xfrm>
            <a:custGeom>
              <a:avLst/>
              <a:gdLst/>
              <a:ahLst/>
              <a:cxnLst/>
              <a:rect l="l" t="t" r="r" b="b"/>
              <a:pathLst>
                <a:path w="102250" h="58166" extrusionOk="0">
                  <a:moveTo>
                    <a:pt x="51125" y="0"/>
                  </a:moveTo>
                  <a:cubicBezTo>
                    <a:pt x="49365" y="0"/>
                    <a:pt x="47605" y="383"/>
                    <a:pt x="46227" y="1148"/>
                  </a:cubicBezTo>
                  <a:lnTo>
                    <a:pt x="2603" y="26251"/>
                  </a:lnTo>
                  <a:cubicBezTo>
                    <a:pt x="1" y="27782"/>
                    <a:pt x="1" y="30384"/>
                    <a:pt x="2603" y="31915"/>
                  </a:cubicBezTo>
                  <a:lnTo>
                    <a:pt x="46227" y="57018"/>
                  </a:lnTo>
                  <a:cubicBezTo>
                    <a:pt x="47605" y="57783"/>
                    <a:pt x="49365" y="58166"/>
                    <a:pt x="51125" y="58166"/>
                  </a:cubicBezTo>
                  <a:cubicBezTo>
                    <a:pt x="52885" y="58166"/>
                    <a:pt x="54646" y="57783"/>
                    <a:pt x="56023" y="57018"/>
                  </a:cubicBezTo>
                  <a:lnTo>
                    <a:pt x="99647" y="31915"/>
                  </a:lnTo>
                  <a:cubicBezTo>
                    <a:pt x="102249" y="30384"/>
                    <a:pt x="102249" y="27782"/>
                    <a:pt x="99647" y="26251"/>
                  </a:cubicBezTo>
                  <a:lnTo>
                    <a:pt x="56023" y="1148"/>
                  </a:lnTo>
                  <a:cubicBezTo>
                    <a:pt x="54646" y="383"/>
                    <a:pt x="52885" y="0"/>
                    <a:pt x="51125"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2334800" y="2296875"/>
              <a:ext cx="2556250" cy="1458000"/>
            </a:xfrm>
            <a:custGeom>
              <a:avLst/>
              <a:gdLst/>
              <a:ahLst/>
              <a:cxnLst/>
              <a:rect l="l" t="t" r="r" b="b"/>
              <a:pathLst>
                <a:path w="102250" h="58320" extrusionOk="0">
                  <a:moveTo>
                    <a:pt x="51125" y="1990"/>
                  </a:moveTo>
                  <a:cubicBezTo>
                    <a:pt x="52656" y="1990"/>
                    <a:pt x="54033" y="2297"/>
                    <a:pt x="55105" y="2909"/>
                  </a:cubicBezTo>
                  <a:lnTo>
                    <a:pt x="98576" y="28012"/>
                  </a:lnTo>
                  <a:cubicBezTo>
                    <a:pt x="99341" y="28471"/>
                    <a:pt x="99647" y="28930"/>
                    <a:pt x="99647" y="29237"/>
                  </a:cubicBezTo>
                  <a:cubicBezTo>
                    <a:pt x="99647" y="29390"/>
                    <a:pt x="99341" y="29849"/>
                    <a:pt x="98576" y="30308"/>
                  </a:cubicBezTo>
                  <a:lnTo>
                    <a:pt x="55105" y="55564"/>
                  </a:lnTo>
                  <a:cubicBezTo>
                    <a:pt x="54033" y="56023"/>
                    <a:pt x="52656" y="56330"/>
                    <a:pt x="51125" y="56330"/>
                  </a:cubicBezTo>
                  <a:cubicBezTo>
                    <a:pt x="49594" y="56330"/>
                    <a:pt x="48217" y="56023"/>
                    <a:pt x="47145" y="55564"/>
                  </a:cubicBezTo>
                  <a:lnTo>
                    <a:pt x="3674" y="30308"/>
                  </a:lnTo>
                  <a:cubicBezTo>
                    <a:pt x="2909" y="29849"/>
                    <a:pt x="2603" y="29390"/>
                    <a:pt x="2603" y="29237"/>
                  </a:cubicBezTo>
                  <a:cubicBezTo>
                    <a:pt x="2603" y="28930"/>
                    <a:pt x="2909" y="28471"/>
                    <a:pt x="3674" y="28012"/>
                  </a:cubicBezTo>
                  <a:lnTo>
                    <a:pt x="47298" y="2909"/>
                  </a:lnTo>
                  <a:cubicBezTo>
                    <a:pt x="48217" y="2297"/>
                    <a:pt x="49594" y="1990"/>
                    <a:pt x="51125" y="1990"/>
                  </a:cubicBezTo>
                  <a:close/>
                  <a:moveTo>
                    <a:pt x="51125" y="1"/>
                  </a:moveTo>
                  <a:cubicBezTo>
                    <a:pt x="49441" y="1"/>
                    <a:pt x="47605" y="460"/>
                    <a:pt x="46227" y="1225"/>
                  </a:cubicBezTo>
                  <a:lnTo>
                    <a:pt x="2603" y="26328"/>
                  </a:lnTo>
                  <a:cubicBezTo>
                    <a:pt x="1" y="27859"/>
                    <a:pt x="1" y="30461"/>
                    <a:pt x="2603" y="31992"/>
                  </a:cubicBezTo>
                  <a:lnTo>
                    <a:pt x="46227" y="57095"/>
                  </a:lnTo>
                  <a:cubicBezTo>
                    <a:pt x="47605" y="57860"/>
                    <a:pt x="49441" y="58319"/>
                    <a:pt x="51125" y="58319"/>
                  </a:cubicBezTo>
                  <a:cubicBezTo>
                    <a:pt x="52962" y="58319"/>
                    <a:pt x="54646" y="57860"/>
                    <a:pt x="56023" y="57095"/>
                  </a:cubicBezTo>
                  <a:lnTo>
                    <a:pt x="99647" y="31992"/>
                  </a:lnTo>
                  <a:cubicBezTo>
                    <a:pt x="102249" y="30461"/>
                    <a:pt x="102249" y="27859"/>
                    <a:pt x="99647" y="26328"/>
                  </a:cubicBezTo>
                  <a:lnTo>
                    <a:pt x="56023" y="1225"/>
                  </a:lnTo>
                  <a:cubicBezTo>
                    <a:pt x="54646" y="460"/>
                    <a:pt x="52962" y="1"/>
                    <a:pt x="51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2350100" y="3027775"/>
              <a:ext cx="1262850" cy="1825350"/>
            </a:xfrm>
            <a:custGeom>
              <a:avLst/>
              <a:gdLst/>
              <a:ahLst/>
              <a:cxnLst/>
              <a:rect l="l" t="t" r="r" b="b"/>
              <a:pathLst>
                <a:path w="50514" h="73014" extrusionOk="0">
                  <a:moveTo>
                    <a:pt x="1" y="1"/>
                  </a:moveTo>
                  <a:lnTo>
                    <a:pt x="1" y="43931"/>
                  </a:lnTo>
                  <a:cubicBezTo>
                    <a:pt x="154" y="45156"/>
                    <a:pt x="919" y="45921"/>
                    <a:pt x="2144" y="46686"/>
                  </a:cubicBezTo>
                  <a:lnTo>
                    <a:pt x="45615" y="71942"/>
                  </a:lnTo>
                  <a:cubicBezTo>
                    <a:pt x="46993" y="72555"/>
                    <a:pt x="48523" y="73014"/>
                    <a:pt x="50513" y="73014"/>
                  </a:cubicBezTo>
                  <a:lnTo>
                    <a:pt x="50513" y="29083"/>
                  </a:lnTo>
                  <a:cubicBezTo>
                    <a:pt x="48676" y="29083"/>
                    <a:pt x="46993" y="28624"/>
                    <a:pt x="45615" y="27859"/>
                  </a:cubicBezTo>
                  <a:lnTo>
                    <a:pt x="1991" y="2756"/>
                  </a:lnTo>
                  <a:cubicBezTo>
                    <a:pt x="919" y="2143"/>
                    <a:pt x="1" y="1225"/>
                    <a:pt x="1"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3612925" y="3027775"/>
              <a:ext cx="1262825" cy="1825350"/>
            </a:xfrm>
            <a:custGeom>
              <a:avLst/>
              <a:gdLst/>
              <a:ahLst/>
              <a:cxnLst/>
              <a:rect l="l" t="t" r="r" b="b"/>
              <a:pathLst>
                <a:path w="50513" h="73014" extrusionOk="0">
                  <a:moveTo>
                    <a:pt x="50512" y="1"/>
                  </a:moveTo>
                  <a:cubicBezTo>
                    <a:pt x="50512" y="1225"/>
                    <a:pt x="49594" y="2143"/>
                    <a:pt x="48522" y="2756"/>
                  </a:cubicBezTo>
                  <a:lnTo>
                    <a:pt x="4898" y="27859"/>
                  </a:lnTo>
                  <a:cubicBezTo>
                    <a:pt x="3521" y="28624"/>
                    <a:pt x="1990" y="29083"/>
                    <a:pt x="0" y="29083"/>
                  </a:cubicBezTo>
                  <a:lnTo>
                    <a:pt x="0" y="73014"/>
                  </a:lnTo>
                  <a:cubicBezTo>
                    <a:pt x="1990" y="73014"/>
                    <a:pt x="3674" y="72555"/>
                    <a:pt x="4898" y="71942"/>
                  </a:cubicBezTo>
                  <a:lnTo>
                    <a:pt x="48522" y="46686"/>
                  </a:lnTo>
                  <a:cubicBezTo>
                    <a:pt x="49747" y="45921"/>
                    <a:pt x="50512" y="45156"/>
                    <a:pt x="50512" y="43931"/>
                  </a:cubicBezTo>
                  <a:lnTo>
                    <a:pt x="50512"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4496875" y="4256150"/>
              <a:ext cx="145450" cy="364475"/>
            </a:xfrm>
            <a:custGeom>
              <a:avLst/>
              <a:gdLst/>
              <a:ahLst/>
              <a:cxnLst/>
              <a:rect l="l" t="t" r="r" b="b"/>
              <a:pathLst>
                <a:path w="5818" h="14579" extrusionOk="0">
                  <a:moveTo>
                    <a:pt x="919" y="0"/>
                  </a:moveTo>
                  <a:lnTo>
                    <a:pt x="919" y="0"/>
                  </a:lnTo>
                  <a:cubicBezTo>
                    <a:pt x="1" y="1990"/>
                    <a:pt x="613" y="3827"/>
                    <a:pt x="1072" y="5817"/>
                  </a:cubicBezTo>
                  <a:cubicBezTo>
                    <a:pt x="1684" y="9337"/>
                    <a:pt x="919" y="14083"/>
                    <a:pt x="919" y="14083"/>
                  </a:cubicBezTo>
                  <a:cubicBezTo>
                    <a:pt x="1011" y="14358"/>
                    <a:pt x="1599" y="14579"/>
                    <a:pt x="2153" y="14579"/>
                  </a:cubicBezTo>
                  <a:cubicBezTo>
                    <a:pt x="2523" y="14579"/>
                    <a:pt x="2878" y="14481"/>
                    <a:pt x="3062" y="14236"/>
                  </a:cubicBezTo>
                  <a:cubicBezTo>
                    <a:pt x="3062" y="14236"/>
                    <a:pt x="3745" y="7272"/>
                    <a:pt x="5497" y="7272"/>
                  </a:cubicBezTo>
                  <a:cubicBezTo>
                    <a:pt x="5600" y="7272"/>
                    <a:pt x="5707" y="7297"/>
                    <a:pt x="5817" y="7348"/>
                  </a:cubicBezTo>
                  <a:lnTo>
                    <a:pt x="919" y="0"/>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4504525" y="3739550"/>
              <a:ext cx="478375" cy="1000375"/>
            </a:xfrm>
            <a:custGeom>
              <a:avLst/>
              <a:gdLst/>
              <a:ahLst/>
              <a:cxnLst/>
              <a:rect l="l" t="t" r="r" b="b"/>
              <a:pathLst>
                <a:path w="19135" h="40015" extrusionOk="0">
                  <a:moveTo>
                    <a:pt x="8419" y="0"/>
                  </a:moveTo>
                  <a:lnTo>
                    <a:pt x="5664" y="12858"/>
                  </a:lnTo>
                  <a:cubicBezTo>
                    <a:pt x="5511" y="14542"/>
                    <a:pt x="4899" y="15613"/>
                    <a:pt x="4134" y="16532"/>
                  </a:cubicBezTo>
                  <a:cubicBezTo>
                    <a:pt x="3368" y="17450"/>
                    <a:pt x="1991" y="19746"/>
                    <a:pt x="1378" y="20817"/>
                  </a:cubicBezTo>
                  <a:cubicBezTo>
                    <a:pt x="919" y="22195"/>
                    <a:pt x="1" y="23573"/>
                    <a:pt x="2144" y="25716"/>
                  </a:cubicBezTo>
                  <a:cubicBezTo>
                    <a:pt x="4134" y="28012"/>
                    <a:pt x="5511" y="29236"/>
                    <a:pt x="6736" y="31226"/>
                  </a:cubicBezTo>
                  <a:cubicBezTo>
                    <a:pt x="7960" y="33369"/>
                    <a:pt x="7654" y="35818"/>
                    <a:pt x="9797" y="38420"/>
                  </a:cubicBezTo>
                  <a:cubicBezTo>
                    <a:pt x="10795" y="39633"/>
                    <a:pt x="12392" y="40014"/>
                    <a:pt x="13905" y="40014"/>
                  </a:cubicBezTo>
                  <a:cubicBezTo>
                    <a:pt x="15640" y="40014"/>
                    <a:pt x="17266" y="39513"/>
                    <a:pt x="17756" y="39186"/>
                  </a:cubicBezTo>
                  <a:cubicBezTo>
                    <a:pt x="19134" y="38267"/>
                    <a:pt x="18828" y="37196"/>
                    <a:pt x="16532" y="34900"/>
                  </a:cubicBezTo>
                  <a:cubicBezTo>
                    <a:pt x="14695" y="31532"/>
                    <a:pt x="13164" y="21124"/>
                    <a:pt x="12705" y="18674"/>
                  </a:cubicBezTo>
                  <a:cubicBezTo>
                    <a:pt x="12552" y="17756"/>
                    <a:pt x="12552" y="16072"/>
                    <a:pt x="12858" y="14082"/>
                  </a:cubicBezTo>
                  <a:cubicBezTo>
                    <a:pt x="13318" y="10715"/>
                    <a:pt x="15767" y="2449"/>
                    <a:pt x="15767" y="2449"/>
                  </a:cubicBezTo>
                  <a:lnTo>
                    <a:pt x="8419"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4504525" y="4140100"/>
              <a:ext cx="554900" cy="693325"/>
            </a:xfrm>
            <a:custGeom>
              <a:avLst/>
              <a:gdLst/>
              <a:ahLst/>
              <a:cxnLst/>
              <a:rect l="l" t="t" r="r" b="b"/>
              <a:pathLst>
                <a:path w="22196" h="27733" extrusionOk="0">
                  <a:moveTo>
                    <a:pt x="4137" y="0"/>
                  </a:moveTo>
                  <a:cubicBezTo>
                    <a:pt x="3733" y="0"/>
                    <a:pt x="3273" y="272"/>
                    <a:pt x="2909" y="1122"/>
                  </a:cubicBezTo>
                  <a:cubicBezTo>
                    <a:pt x="1837" y="3724"/>
                    <a:pt x="460" y="4030"/>
                    <a:pt x="307" y="5867"/>
                  </a:cubicBezTo>
                  <a:cubicBezTo>
                    <a:pt x="1" y="7704"/>
                    <a:pt x="1072" y="9387"/>
                    <a:pt x="2297" y="10459"/>
                  </a:cubicBezTo>
                  <a:cubicBezTo>
                    <a:pt x="4440" y="12296"/>
                    <a:pt x="4899" y="13061"/>
                    <a:pt x="5664" y="15357"/>
                  </a:cubicBezTo>
                  <a:cubicBezTo>
                    <a:pt x="6583" y="18112"/>
                    <a:pt x="5970" y="20868"/>
                    <a:pt x="6583" y="23470"/>
                  </a:cubicBezTo>
                  <a:cubicBezTo>
                    <a:pt x="8966" y="25854"/>
                    <a:pt x="11603" y="27732"/>
                    <a:pt x="15304" y="27732"/>
                  </a:cubicBezTo>
                  <a:cubicBezTo>
                    <a:pt x="16593" y="27732"/>
                    <a:pt x="18011" y="27504"/>
                    <a:pt x="19593" y="26990"/>
                  </a:cubicBezTo>
                  <a:cubicBezTo>
                    <a:pt x="21124" y="24235"/>
                    <a:pt x="22195" y="23010"/>
                    <a:pt x="16532" y="18878"/>
                  </a:cubicBezTo>
                  <a:lnTo>
                    <a:pt x="16532" y="18878"/>
                  </a:lnTo>
                  <a:cubicBezTo>
                    <a:pt x="17450" y="20255"/>
                    <a:pt x="17910" y="21174"/>
                    <a:pt x="15767" y="21327"/>
                  </a:cubicBezTo>
                  <a:cubicBezTo>
                    <a:pt x="14846" y="21435"/>
                    <a:pt x="14054" y="21500"/>
                    <a:pt x="13371" y="21500"/>
                  </a:cubicBezTo>
                  <a:cubicBezTo>
                    <a:pt x="10193" y="21500"/>
                    <a:pt x="9355" y="20090"/>
                    <a:pt x="8726" y="15051"/>
                  </a:cubicBezTo>
                  <a:cubicBezTo>
                    <a:pt x="8266" y="10459"/>
                    <a:pt x="7654" y="7091"/>
                    <a:pt x="5817" y="5255"/>
                  </a:cubicBezTo>
                  <a:cubicBezTo>
                    <a:pt x="3674" y="2806"/>
                    <a:pt x="3674" y="1428"/>
                    <a:pt x="4440" y="50"/>
                  </a:cubicBezTo>
                  <a:cubicBezTo>
                    <a:pt x="4345" y="19"/>
                    <a:pt x="4243" y="0"/>
                    <a:pt x="4137"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4232825" y="4546975"/>
              <a:ext cx="160750" cy="354525"/>
            </a:xfrm>
            <a:custGeom>
              <a:avLst/>
              <a:gdLst/>
              <a:ahLst/>
              <a:cxnLst/>
              <a:rect l="l" t="t" r="r" b="b"/>
              <a:pathLst>
                <a:path w="6430" h="14181" extrusionOk="0">
                  <a:moveTo>
                    <a:pt x="766" y="1"/>
                  </a:moveTo>
                  <a:cubicBezTo>
                    <a:pt x="1" y="1990"/>
                    <a:pt x="919" y="3827"/>
                    <a:pt x="1532" y="5664"/>
                  </a:cubicBezTo>
                  <a:cubicBezTo>
                    <a:pt x="2756" y="9185"/>
                    <a:pt x="2450" y="13777"/>
                    <a:pt x="2450" y="13777"/>
                  </a:cubicBezTo>
                  <a:cubicBezTo>
                    <a:pt x="2532" y="14022"/>
                    <a:pt x="3008" y="14180"/>
                    <a:pt x="3504" y="14180"/>
                  </a:cubicBezTo>
                  <a:cubicBezTo>
                    <a:pt x="3935" y="14180"/>
                    <a:pt x="4379" y="14061"/>
                    <a:pt x="4593" y="13777"/>
                  </a:cubicBezTo>
                  <a:cubicBezTo>
                    <a:pt x="4593" y="13777"/>
                    <a:pt x="4451" y="6548"/>
                    <a:pt x="6214" y="6548"/>
                  </a:cubicBezTo>
                  <a:cubicBezTo>
                    <a:pt x="6283" y="6548"/>
                    <a:pt x="6355" y="6559"/>
                    <a:pt x="6430" y="6582"/>
                  </a:cubicBezTo>
                  <a:lnTo>
                    <a:pt x="766" y="1"/>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4244325" y="3995925"/>
              <a:ext cx="524275" cy="989600"/>
            </a:xfrm>
            <a:custGeom>
              <a:avLst/>
              <a:gdLst/>
              <a:ahLst/>
              <a:cxnLst/>
              <a:rect l="l" t="t" r="r" b="b"/>
              <a:pathLst>
                <a:path w="20971" h="39584" extrusionOk="0">
                  <a:moveTo>
                    <a:pt x="3061" y="1"/>
                  </a:moveTo>
                  <a:lnTo>
                    <a:pt x="4439" y="13624"/>
                  </a:lnTo>
                  <a:cubicBezTo>
                    <a:pt x="4439" y="15308"/>
                    <a:pt x="3980" y="16379"/>
                    <a:pt x="3368" y="17450"/>
                  </a:cubicBezTo>
                  <a:cubicBezTo>
                    <a:pt x="2755" y="18369"/>
                    <a:pt x="1531" y="20818"/>
                    <a:pt x="1225" y="22043"/>
                  </a:cubicBezTo>
                  <a:cubicBezTo>
                    <a:pt x="765" y="23420"/>
                    <a:pt x="0" y="24951"/>
                    <a:pt x="2449" y="26941"/>
                  </a:cubicBezTo>
                  <a:cubicBezTo>
                    <a:pt x="4745" y="28777"/>
                    <a:pt x="6123" y="29849"/>
                    <a:pt x="7653" y="31839"/>
                  </a:cubicBezTo>
                  <a:cubicBezTo>
                    <a:pt x="9184" y="33676"/>
                    <a:pt x="9184" y="36125"/>
                    <a:pt x="11633" y="38421"/>
                  </a:cubicBezTo>
                  <a:cubicBezTo>
                    <a:pt x="12552" y="39282"/>
                    <a:pt x="13793" y="39583"/>
                    <a:pt x="15034" y="39583"/>
                  </a:cubicBezTo>
                  <a:cubicBezTo>
                    <a:pt x="17103" y="39583"/>
                    <a:pt x="19172" y="38746"/>
                    <a:pt x="19746" y="38268"/>
                  </a:cubicBezTo>
                  <a:cubicBezTo>
                    <a:pt x="20970" y="37196"/>
                    <a:pt x="20511" y="36125"/>
                    <a:pt x="17756" y="34135"/>
                  </a:cubicBezTo>
                  <a:cubicBezTo>
                    <a:pt x="15613" y="31074"/>
                    <a:pt x="12858" y="20971"/>
                    <a:pt x="12092" y="18522"/>
                  </a:cubicBezTo>
                  <a:cubicBezTo>
                    <a:pt x="11786" y="17604"/>
                    <a:pt x="11633" y="15920"/>
                    <a:pt x="11633" y="13930"/>
                  </a:cubicBezTo>
                  <a:cubicBezTo>
                    <a:pt x="11786" y="10562"/>
                    <a:pt x="12705" y="3827"/>
                    <a:pt x="12858" y="1991"/>
                  </a:cubicBezTo>
                  <a:lnTo>
                    <a:pt x="3061"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4244325" y="4416875"/>
              <a:ext cx="596975" cy="657675"/>
            </a:xfrm>
            <a:custGeom>
              <a:avLst/>
              <a:gdLst/>
              <a:ahLst/>
              <a:cxnLst/>
              <a:rect l="l" t="t" r="r" b="b"/>
              <a:pathLst>
                <a:path w="23879" h="26307" extrusionOk="0">
                  <a:moveTo>
                    <a:pt x="3521" y="0"/>
                  </a:moveTo>
                  <a:cubicBezTo>
                    <a:pt x="3061" y="0"/>
                    <a:pt x="2449" y="306"/>
                    <a:pt x="2143" y="1378"/>
                  </a:cubicBezTo>
                  <a:cubicBezTo>
                    <a:pt x="1378" y="3980"/>
                    <a:pt x="153" y="4439"/>
                    <a:pt x="153" y="6276"/>
                  </a:cubicBezTo>
                  <a:cubicBezTo>
                    <a:pt x="0" y="8113"/>
                    <a:pt x="1378" y="9797"/>
                    <a:pt x="2755" y="10715"/>
                  </a:cubicBezTo>
                  <a:cubicBezTo>
                    <a:pt x="5051" y="12246"/>
                    <a:pt x="5664" y="12858"/>
                    <a:pt x="6735" y="15154"/>
                  </a:cubicBezTo>
                  <a:cubicBezTo>
                    <a:pt x="7960" y="17756"/>
                    <a:pt x="7653" y="20511"/>
                    <a:pt x="8572" y="22960"/>
                  </a:cubicBezTo>
                  <a:cubicBezTo>
                    <a:pt x="10875" y="24863"/>
                    <a:pt x="13374" y="26307"/>
                    <a:pt x="16456" y="26307"/>
                  </a:cubicBezTo>
                  <a:cubicBezTo>
                    <a:pt x="18085" y="26307"/>
                    <a:pt x="19877" y="25903"/>
                    <a:pt x="21889" y="24950"/>
                  </a:cubicBezTo>
                  <a:cubicBezTo>
                    <a:pt x="22960" y="22042"/>
                    <a:pt x="23879" y="20664"/>
                    <a:pt x="17756" y="17297"/>
                  </a:cubicBezTo>
                  <a:lnTo>
                    <a:pt x="17756" y="17297"/>
                  </a:lnTo>
                  <a:cubicBezTo>
                    <a:pt x="18980" y="18521"/>
                    <a:pt x="19440" y="19287"/>
                    <a:pt x="17450" y="19746"/>
                  </a:cubicBezTo>
                  <a:cubicBezTo>
                    <a:pt x="16037" y="20120"/>
                    <a:pt x="14929" y="20336"/>
                    <a:pt x="14034" y="20336"/>
                  </a:cubicBezTo>
                  <a:cubicBezTo>
                    <a:pt x="11630" y="20336"/>
                    <a:pt x="10759" y="18779"/>
                    <a:pt x="9643" y="14542"/>
                  </a:cubicBezTo>
                  <a:cubicBezTo>
                    <a:pt x="8572" y="9950"/>
                    <a:pt x="7500" y="6735"/>
                    <a:pt x="5511" y="5051"/>
                  </a:cubicBezTo>
                  <a:cubicBezTo>
                    <a:pt x="3215" y="2908"/>
                    <a:pt x="3061" y="1531"/>
                    <a:pt x="3521"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3969175" y="1332425"/>
              <a:ext cx="1117025" cy="1552400"/>
            </a:xfrm>
            <a:custGeom>
              <a:avLst/>
              <a:gdLst/>
              <a:ahLst/>
              <a:cxnLst/>
              <a:rect l="l" t="t" r="r" b="b"/>
              <a:pathLst>
                <a:path w="44681" h="62096" extrusionOk="0">
                  <a:moveTo>
                    <a:pt x="3800" y="1"/>
                  </a:moveTo>
                  <a:cubicBezTo>
                    <a:pt x="1161" y="1"/>
                    <a:pt x="1" y="3588"/>
                    <a:pt x="751" y="6587"/>
                  </a:cubicBezTo>
                  <a:cubicBezTo>
                    <a:pt x="1975" y="12098"/>
                    <a:pt x="8098" y="33221"/>
                    <a:pt x="15598" y="43018"/>
                  </a:cubicBezTo>
                  <a:cubicBezTo>
                    <a:pt x="18506" y="47303"/>
                    <a:pt x="21721" y="50059"/>
                    <a:pt x="25548" y="53426"/>
                  </a:cubicBezTo>
                  <a:cubicBezTo>
                    <a:pt x="26619" y="54345"/>
                    <a:pt x="27231" y="55263"/>
                    <a:pt x="28915" y="57253"/>
                  </a:cubicBezTo>
                  <a:cubicBezTo>
                    <a:pt x="30752" y="59396"/>
                    <a:pt x="33354" y="61233"/>
                    <a:pt x="35650" y="61692"/>
                  </a:cubicBezTo>
                  <a:cubicBezTo>
                    <a:pt x="36717" y="61976"/>
                    <a:pt x="37487" y="62096"/>
                    <a:pt x="38036" y="62096"/>
                  </a:cubicBezTo>
                  <a:cubicBezTo>
                    <a:pt x="38667" y="62096"/>
                    <a:pt x="39007" y="61938"/>
                    <a:pt x="39170" y="61692"/>
                  </a:cubicBezTo>
                  <a:cubicBezTo>
                    <a:pt x="39783" y="61233"/>
                    <a:pt x="39477" y="60620"/>
                    <a:pt x="38405" y="60314"/>
                  </a:cubicBezTo>
                  <a:cubicBezTo>
                    <a:pt x="37487" y="59855"/>
                    <a:pt x="35803" y="59396"/>
                    <a:pt x="34119" y="58018"/>
                  </a:cubicBezTo>
                  <a:lnTo>
                    <a:pt x="34119" y="58018"/>
                  </a:lnTo>
                  <a:cubicBezTo>
                    <a:pt x="34120" y="58018"/>
                    <a:pt x="36109" y="58937"/>
                    <a:pt x="37487" y="59396"/>
                  </a:cubicBezTo>
                  <a:cubicBezTo>
                    <a:pt x="38864" y="59855"/>
                    <a:pt x="40242" y="60008"/>
                    <a:pt x="41160" y="60161"/>
                  </a:cubicBezTo>
                  <a:cubicBezTo>
                    <a:pt x="42385" y="60161"/>
                    <a:pt x="43762" y="58630"/>
                    <a:pt x="42691" y="58324"/>
                  </a:cubicBezTo>
                  <a:cubicBezTo>
                    <a:pt x="41773" y="57865"/>
                    <a:pt x="40854" y="57865"/>
                    <a:pt x="38864" y="57100"/>
                  </a:cubicBezTo>
                  <a:cubicBezTo>
                    <a:pt x="37181" y="56488"/>
                    <a:pt x="36109" y="55569"/>
                    <a:pt x="36109" y="55569"/>
                  </a:cubicBezTo>
                  <a:lnTo>
                    <a:pt x="36109" y="55569"/>
                  </a:lnTo>
                  <a:cubicBezTo>
                    <a:pt x="36109" y="55569"/>
                    <a:pt x="38252" y="56181"/>
                    <a:pt x="40089" y="56487"/>
                  </a:cubicBezTo>
                  <a:cubicBezTo>
                    <a:pt x="40454" y="56516"/>
                    <a:pt x="40783" y="56528"/>
                    <a:pt x="41081" y="56528"/>
                  </a:cubicBezTo>
                  <a:cubicBezTo>
                    <a:pt x="42406" y="56528"/>
                    <a:pt x="43110" y="56278"/>
                    <a:pt x="43609" y="56028"/>
                  </a:cubicBezTo>
                  <a:cubicBezTo>
                    <a:pt x="44222" y="55722"/>
                    <a:pt x="44681" y="54804"/>
                    <a:pt x="43303" y="54345"/>
                  </a:cubicBezTo>
                  <a:cubicBezTo>
                    <a:pt x="42232" y="54038"/>
                    <a:pt x="40548" y="54191"/>
                    <a:pt x="38405" y="53273"/>
                  </a:cubicBezTo>
                  <a:cubicBezTo>
                    <a:pt x="36874" y="52508"/>
                    <a:pt x="35956" y="51895"/>
                    <a:pt x="36262" y="51742"/>
                  </a:cubicBezTo>
                  <a:cubicBezTo>
                    <a:pt x="36307" y="51720"/>
                    <a:pt x="36365" y="51711"/>
                    <a:pt x="36436" y="51711"/>
                  </a:cubicBezTo>
                  <a:cubicBezTo>
                    <a:pt x="36779" y="51711"/>
                    <a:pt x="37429" y="51927"/>
                    <a:pt x="38384" y="51927"/>
                  </a:cubicBezTo>
                  <a:cubicBezTo>
                    <a:pt x="38582" y="51927"/>
                    <a:pt x="38793" y="51918"/>
                    <a:pt x="39017" y="51895"/>
                  </a:cubicBezTo>
                  <a:cubicBezTo>
                    <a:pt x="40548" y="51742"/>
                    <a:pt x="41926" y="50824"/>
                    <a:pt x="41926" y="49906"/>
                  </a:cubicBezTo>
                  <a:cubicBezTo>
                    <a:pt x="41926" y="49523"/>
                    <a:pt x="41849" y="49446"/>
                    <a:pt x="41581" y="49446"/>
                  </a:cubicBezTo>
                  <a:cubicBezTo>
                    <a:pt x="41403" y="49446"/>
                    <a:pt x="41139" y="49480"/>
                    <a:pt x="40756" y="49480"/>
                  </a:cubicBezTo>
                  <a:cubicBezTo>
                    <a:pt x="40565" y="49480"/>
                    <a:pt x="40344" y="49472"/>
                    <a:pt x="40089" y="49446"/>
                  </a:cubicBezTo>
                  <a:cubicBezTo>
                    <a:pt x="38558" y="49293"/>
                    <a:pt x="37487" y="48681"/>
                    <a:pt x="35344" y="48681"/>
                  </a:cubicBezTo>
                  <a:cubicBezTo>
                    <a:pt x="33354" y="48681"/>
                    <a:pt x="32129" y="48528"/>
                    <a:pt x="30599" y="48069"/>
                  </a:cubicBezTo>
                  <a:cubicBezTo>
                    <a:pt x="28915" y="47610"/>
                    <a:pt x="25241" y="43171"/>
                    <a:pt x="22486" y="39191"/>
                  </a:cubicBezTo>
                  <a:cubicBezTo>
                    <a:pt x="18966" y="34140"/>
                    <a:pt x="16210" y="27864"/>
                    <a:pt x="15292" y="24649"/>
                  </a:cubicBezTo>
                  <a:cubicBezTo>
                    <a:pt x="13608" y="19139"/>
                    <a:pt x="11618" y="8883"/>
                    <a:pt x="10241" y="5210"/>
                  </a:cubicBezTo>
                  <a:cubicBezTo>
                    <a:pt x="8863" y="1689"/>
                    <a:pt x="6261" y="5"/>
                    <a:pt x="3965" y="5"/>
                  </a:cubicBezTo>
                  <a:cubicBezTo>
                    <a:pt x="3909" y="2"/>
                    <a:pt x="3854" y="1"/>
                    <a:pt x="380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3387150" y="2415500"/>
              <a:ext cx="1829175" cy="1941025"/>
            </a:xfrm>
            <a:custGeom>
              <a:avLst/>
              <a:gdLst/>
              <a:ahLst/>
              <a:cxnLst/>
              <a:rect l="l" t="t" r="r" b="b"/>
              <a:pathLst>
                <a:path w="73167" h="77641" extrusionOk="0">
                  <a:moveTo>
                    <a:pt x="31991" y="1"/>
                  </a:moveTo>
                  <a:lnTo>
                    <a:pt x="3368" y="8726"/>
                  </a:lnTo>
                  <a:cubicBezTo>
                    <a:pt x="0" y="17757"/>
                    <a:pt x="459" y="25410"/>
                    <a:pt x="12552" y="31992"/>
                  </a:cubicBezTo>
                  <a:cubicBezTo>
                    <a:pt x="18827" y="35665"/>
                    <a:pt x="37655" y="41941"/>
                    <a:pt x="37655" y="41941"/>
                  </a:cubicBezTo>
                  <a:cubicBezTo>
                    <a:pt x="37655" y="41941"/>
                    <a:pt x="35512" y="45462"/>
                    <a:pt x="35818" y="51891"/>
                  </a:cubicBezTo>
                  <a:cubicBezTo>
                    <a:pt x="36124" y="59391"/>
                    <a:pt x="38420" y="76688"/>
                    <a:pt x="38420" y="76688"/>
                  </a:cubicBezTo>
                  <a:cubicBezTo>
                    <a:pt x="38420" y="76688"/>
                    <a:pt x="40257" y="77640"/>
                    <a:pt x="42524" y="77640"/>
                  </a:cubicBezTo>
                  <a:cubicBezTo>
                    <a:pt x="43658" y="77640"/>
                    <a:pt x="44900" y="77402"/>
                    <a:pt x="46073" y="76688"/>
                  </a:cubicBezTo>
                  <a:cubicBezTo>
                    <a:pt x="46073" y="76688"/>
                    <a:pt x="47757" y="61993"/>
                    <a:pt x="48829" y="51738"/>
                  </a:cubicBezTo>
                  <a:cubicBezTo>
                    <a:pt x="50359" y="38880"/>
                    <a:pt x="51584" y="38727"/>
                    <a:pt x="50971" y="35972"/>
                  </a:cubicBezTo>
                  <a:cubicBezTo>
                    <a:pt x="50359" y="33523"/>
                    <a:pt x="31685" y="23879"/>
                    <a:pt x="27858" y="19899"/>
                  </a:cubicBezTo>
                  <a:lnTo>
                    <a:pt x="28471" y="19593"/>
                  </a:lnTo>
                  <a:lnTo>
                    <a:pt x="56941" y="31686"/>
                  </a:lnTo>
                  <a:cubicBezTo>
                    <a:pt x="56941" y="31686"/>
                    <a:pt x="54339" y="35819"/>
                    <a:pt x="53267" y="43013"/>
                  </a:cubicBezTo>
                  <a:cubicBezTo>
                    <a:pt x="52043" y="53115"/>
                    <a:pt x="50818" y="64136"/>
                    <a:pt x="50818" y="64136"/>
                  </a:cubicBezTo>
                  <a:cubicBezTo>
                    <a:pt x="50818" y="64136"/>
                    <a:pt x="52587" y="65429"/>
                    <a:pt x="54764" y="65429"/>
                  </a:cubicBezTo>
                  <a:cubicBezTo>
                    <a:pt x="55853" y="65429"/>
                    <a:pt x="57043" y="65106"/>
                    <a:pt x="58166" y="64136"/>
                  </a:cubicBezTo>
                  <a:cubicBezTo>
                    <a:pt x="58166" y="64136"/>
                    <a:pt x="73166" y="29543"/>
                    <a:pt x="71176" y="24492"/>
                  </a:cubicBezTo>
                  <a:cubicBezTo>
                    <a:pt x="68421" y="17910"/>
                    <a:pt x="33369" y="2909"/>
                    <a:pt x="31991" y="1"/>
                  </a:cubicBezTo>
                  <a:close/>
                </a:path>
              </a:pathLst>
            </a:custGeom>
            <a:solidFill>
              <a:srgbClr val="C4D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4083600" y="2668075"/>
              <a:ext cx="570200" cy="474525"/>
            </a:xfrm>
            <a:custGeom>
              <a:avLst/>
              <a:gdLst/>
              <a:ahLst/>
              <a:cxnLst/>
              <a:rect l="l" t="t" r="r" b="b"/>
              <a:pathLst>
                <a:path w="22808" h="18981" extrusionOk="0">
                  <a:moveTo>
                    <a:pt x="5664" y="0"/>
                  </a:moveTo>
                  <a:lnTo>
                    <a:pt x="5664" y="0"/>
                  </a:lnTo>
                  <a:cubicBezTo>
                    <a:pt x="3827" y="5664"/>
                    <a:pt x="0" y="9796"/>
                    <a:pt x="0" y="9796"/>
                  </a:cubicBezTo>
                  <a:lnTo>
                    <a:pt x="613" y="9490"/>
                  </a:lnTo>
                  <a:lnTo>
                    <a:pt x="22807" y="18981"/>
                  </a:lnTo>
                  <a:cubicBezTo>
                    <a:pt x="22807" y="18981"/>
                    <a:pt x="3521" y="9796"/>
                    <a:pt x="4439" y="6888"/>
                  </a:cubicBezTo>
                  <a:cubicBezTo>
                    <a:pt x="5358" y="3980"/>
                    <a:pt x="5664" y="1"/>
                    <a:pt x="5664" y="0"/>
                  </a:cubicBezTo>
                  <a:close/>
                </a:path>
              </a:pathLst>
            </a:custGeom>
            <a:solidFill>
              <a:srgbClr val="AA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3509600" y="1110600"/>
              <a:ext cx="616125" cy="643775"/>
            </a:xfrm>
            <a:custGeom>
              <a:avLst/>
              <a:gdLst/>
              <a:ahLst/>
              <a:cxnLst/>
              <a:rect l="l" t="t" r="r" b="b"/>
              <a:pathLst>
                <a:path w="24645" h="25751" extrusionOk="0">
                  <a:moveTo>
                    <a:pt x="5664" y="0"/>
                  </a:moveTo>
                  <a:cubicBezTo>
                    <a:pt x="5664" y="1"/>
                    <a:pt x="6276" y="9950"/>
                    <a:pt x="6123" y="10562"/>
                  </a:cubicBezTo>
                  <a:cubicBezTo>
                    <a:pt x="5970" y="11328"/>
                    <a:pt x="2143" y="12093"/>
                    <a:pt x="1072" y="12858"/>
                  </a:cubicBezTo>
                  <a:cubicBezTo>
                    <a:pt x="0" y="13777"/>
                    <a:pt x="6582" y="24032"/>
                    <a:pt x="9797" y="25410"/>
                  </a:cubicBezTo>
                  <a:cubicBezTo>
                    <a:pt x="10308" y="25642"/>
                    <a:pt x="10974" y="25751"/>
                    <a:pt x="11739" y="25751"/>
                  </a:cubicBezTo>
                  <a:cubicBezTo>
                    <a:pt x="16015" y="25751"/>
                    <a:pt x="23383" y="22347"/>
                    <a:pt x="24032" y="18063"/>
                  </a:cubicBezTo>
                  <a:cubicBezTo>
                    <a:pt x="24644" y="13470"/>
                    <a:pt x="21124" y="9797"/>
                    <a:pt x="19746" y="8419"/>
                  </a:cubicBezTo>
                  <a:cubicBezTo>
                    <a:pt x="19440" y="8368"/>
                    <a:pt x="19066" y="8351"/>
                    <a:pt x="18691" y="8351"/>
                  </a:cubicBezTo>
                  <a:cubicBezTo>
                    <a:pt x="17943" y="8351"/>
                    <a:pt x="17195" y="8419"/>
                    <a:pt x="16991" y="8419"/>
                  </a:cubicBezTo>
                  <a:lnTo>
                    <a:pt x="16685" y="3521"/>
                  </a:lnTo>
                  <a:cubicBezTo>
                    <a:pt x="12246" y="2143"/>
                    <a:pt x="5664" y="1"/>
                    <a:pt x="566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3413925" y="1321075"/>
              <a:ext cx="979650" cy="943850"/>
            </a:xfrm>
            <a:custGeom>
              <a:avLst/>
              <a:gdLst/>
              <a:ahLst/>
              <a:cxnLst/>
              <a:rect l="l" t="t" r="r" b="b"/>
              <a:pathLst>
                <a:path w="39186" h="37754" extrusionOk="0">
                  <a:moveTo>
                    <a:pt x="21430" y="0"/>
                  </a:moveTo>
                  <a:cubicBezTo>
                    <a:pt x="21430" y="0"/>
                    <a:pt x="24338" y="2449"/>
                    <a:pt x="25716" y="5664"/>
                  </a:cubicBezTo>
                  <a:cubicBezTo>
                    <a:pt x="26940" y="8572"/>
                    <a:pt x="26022" y="11633"/>
                    <a:pt x="23573" y="12705"/>
                  </a:cubicBezTo>
                  <a:cubicBezTo>
                    <a:pt x="22413" y="13188"/>
                    <a:pt x="21376" y="13427"/>
                    <a:pt x="20403" y="13427"/>
                  </a:cubicBezTo>
                  <a:cubicBezTo>
                    <a:pt x="18292" y="13427"/>
                    <a:pt x="16484" y="12303"/>
                    <a:pt x="14389" y="10103"/>
                  </a:cubicBezTo>
                  <a:cubicBezTo>
                    <a:pt x="12399" y="7807"/>
                    <a:pt x="11328" y="5051"/>
                    <a:pt x="8113" y="3215"/>
                  </a:cubicBezTo>
                  <a:cubicBezTo>
                    <a:pt x="5358" y="3674"/>
                    <a:pt x="2143" y="5051"/>
                    <a:pt x="1684" y="6582"/>
                  </a:cubicBezTo>
                  <a:cubicBezTo>
                    <a:pt x="1225" y="8419"/>
                    <a:pt x="1" y="16838"/>
                    <a:pt x="2450" y="23267"/>
                  </a:cubicBezTo>
                  <a:cubicBezTo>
                    <a:pt x="4899" y="29695"/>
                    <a:pt x="7348" y="34134"/>
                    <a:pt x="8725" y="36890"/>
                  </a:cubicBezTo>
                  <a:cubicBezTo>
                    <a:pt x="8725" y="36890"/>
                    <a:pt x="11688" y="37754"/>
                    <a:pt x="15907" y="37754"/>
                  </a:cubicBezTo>
                  <a:cubicBezTo>
                    <a:pt x="19825" y="37754"/>
                    <a:pt x="24826" y="37009"/>
                    <a:pt x="29543" y="34134"/>
                  </a:cubicBezTo>
                  <a:cubicBezTo>
                    <a:pt x="29543" y="34134"/>
                    <a:pt x="30461" y="28930"/>
                    <a:pt x="30461" y="25256"/>
                  </a:cubicBezTo>
                  <a:cubicBezTo>
                    <a:pt x="39186" y="17603"/>
                    <a:pt x="32451" y="8419"/>
                    <a:pt x="25104" y="919"/>
                  </a:cubicBezTo>
                  <a:cubicBezTo>
                    <a:pt x="24491" y="306"/>
                    <a:pt x="23726" y="0"/>
                    <a:pt x="22961"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3651175" y="1110600"/>
              <a:ext cx="279375" cy="237500"/>
            </a:xfrm>
            <a:custGeom>
              <a:avLst/>
              <a:gdLst/>
              <a:ahLst/>
              <a:cxnLst/>
              <a:rect l="l" t="t" r="r" b="b"/>
              <a:pathLst>
                <a:path w="11175" h="9500" extrusionOk="0">
                  <a:moveTo>
                    <a:pt x="1" y="0"/>
                  </a:moveTo>
                  <a:lnTo>
                    <a:pt x="1" y="0"/>
                  </a:lnTo>
                  <a:cubicBezTo>
                    <a:pt x="1" y="1"/>
                    <a:pt x="154" y="1684"/>
                    <a:pt x="154" y="3062"/>
                  </a:cubicBezTo>
                  <a:cubicBezTo>
                    <a:pt x="154" y="3062"/>
                    <a:pt x="613" y="6429"/>
                    <a:pt x="6123" y="9185"/>
                  </a:cubicBezTo>
                  <a:cubicBezTo>
                    <a:pt x="6515" y="9352"/>
                    <a:pt x="7254" y="9500"/>
                    <a:pt x="8049" y="9500"/>
                  </a:cubicBezTo>
                  <a:cubicBezTo>
                    <a:pt x="9430" y="9500"/>
                    <a:pt x="10980" y="9055"/>
                    <a:pt x="11175" y="7501"/>
                  </a:cubicBezTo>
                  <a:lnTo>
                    <a:pt x="11022" y="3674"/>
                  </a:lnTo>
                  <a:lnTo>
                    <a:pt x="7807" y="2603"/>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3501950" y="528200"/>
              <a:ext cx="639075" cy="762550"/>
            </a:xfrm>
            <a:custGeom>
              <a:avLst/>
              <a:gdLst/>
              <a:ahLst/>
              <a:cxnLst/>
              <a:rect l="l" t="t" r="r" b="b"/>
              <a:pathLst>
                <a:path w="25563" h="30502" extrusionOk="0">
                  <a:moveTo>
                    <a:pt x="13401" y="0"/>
                  </a:moveTo>
                  <a:cubicBezTo>
                    <a:pt x="13121" y="0"/>
                    <a:pt x="12838" y="10"/>
                    <a:pt x="12552" y="30"/>
                  </a:cubicBezTo>
                  <a:cubicBezTo>
                    <a:pt x="5511" y="336"/>
                    <a:pt x="0" y="6459"/>
                    <a:pt x="459" y="13500"/>
                  </a:cubicBezTo>
                  <a:cubicBezTo>
                    <a:pt x="765" y="17633"/>
                    <a:pt x="2908" y="21000"/>
                    <a:pt x="5970" y="23296"/>
                  </a:cubicBezTo>
                  <a:cubicBezTo>
                    <a:pt x="5970" y="23296"/>
                    <a:pt x="6582" y="24980"/>
                    <a:pt x="7041" y="25439"/>
                  </a:cubicBezTo>
                  <a:cubicBezTo>
                    <a:pt x="9490" y="28807"/>
                    <a:pt x="15613" y="30491"/>
                    <a:pt x="17603" y="30491"/>
                  </a:cubicBezTo>
                  <a:cubicBezTo>
                    <a:pt x="17687" y="30498"/>
                    <a:pt x="17771" y="30501"/>
                    <a:pt x="17854" y="30501"/>
                  </a:cubicBezTo>
                  <a:cubicBezTo>
                    <a:pt x="19606" y="30501"/>
                    <a:pt x="21339" y="28980"/>
                    <a:pt x="22654" y="26205"/>
                  </a:cubicBezTo>
                  <a:cubicBezTo>
                    <a:pt x="25562" y="20235"/>
                    <a:pt x="25562" y="13959"/>
                    <a:pt x="25103" y="10898"/>
                  </a:cubicBezTo>
                  <a:cubicBezTo>
                    <a:pt x="24078" y="4749"/>
                    <a:pt x="19553" y="0"/>
                    <a:pt x="1340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3501950" y="528700"/>
              <a:ext cx="593150" cy="581925"/>
            </a:xfrm>
            <a:custGeom>
              <a:avLst/>
              <a:gdLst/>
              <a:ahLst/>
              <a:cxnLst/>
              <a:rect l="l" t="t" r="r" b="b"/>
              <a:pathLst>
                <a:path w="23726" h="23277" extrusionOk="0">
                  <a:moveTo>
                    <a:pt x="13390" y="0"/>
                  </a:moveTo>
                  <a:cubicBezTo>
                    <a:pt x="12471" y="0"/>
                    <a:pt x="11526" y="102"/>
                    <a:pt x="10562" y="316"/>
                  </a:cubicBezTo>
                  <a:cubicBezTo>
                    <a:pt x="5204" y="1388"/>
                    <a:pt x="1072" y="5980"/>
                    <a:pt x="459" y="11490"/>
                  </a:cubicBezTo>
                  <a:cubicBezTo>
                    <a:pt x="0" y="16388"/>
                    <a:pt x="2449" y="20674"/>
                    <a:pt x="5970" y="23276"/>
                  </a:cubicBezTo>
                  <a:cubicBezTo>
                    <a:pt x="5970" y="22817"/>
                    <a:pt x="2602" y="17766"/>
                    <a:pt x="5970" y="16695"/>
                  </a:cubicBezTo>
                  <a:cubicBezTo>
                    <a:pt x="6582" y="17307"/>
                    <a:pt x="6735" y="18225"/>
                    <a:pt x="6735" y="19297"/>
                  </a:cubicBezTo>
                  <a:cubicBezTo>
                    <a:pt x="6735" y="19297"/>
                    <a:pt x="8419" y="19144"/>
                    <a:pt x="7960" y="17154"/>
                  </a:cubicBezTo>
                  <a:cubicBezTo>
                    <a:pt x="7960" y="16542"/>
                    <a:pt x="7807" y="16082"/>
                    <a:pt x="7653" y="15623"/>
                  </a:cubicBezTo>
                  <a:cubicBezTo>
                    <a:pt x="7347" y="14092"/>
                    <a:pt x="7807" y="12562"/>
                    <a:pt x="8725" y="11184"/>
                  </a:cubicBezTo>
                  <a:cubicBezTo>
                    <a:pt x="9337" y="10113"/>
                    <a:pt x="9949" y="8735"/>
                    <a:pt x="9643" y="7051"/>
                  </a:cubicBezTo>
                  <a:lnTo>
                    <a:pt x="9643" y="7051"/>
                  </a:lnTo>
                  <a:cubicBezTo>
                    <a:pt x="9644" y="7051"/>
                    <a:pt x="12121" y="8152"/>
                    <a:pt x="15796" y="8152"/>
                  </a:cubicBezTo>
                  <a:cubicBezTo>
                    <a:pt x="16868" y="8152"/>
                    <a:pt x="18042" y="8059"/>
                    <a:pt x="19287" y="7817"/>
                  </a:cubicBezTo>
                  <a:cubicBezTo>
                    <a:pt x="21583" y="7357"/>
                    <a:pt x="23113" y="6439"/>
                    <a:pt x="23726" y="5674"/>
                  </a:cubicBezTo>
                  <a:cubicBezTo>
                    <a:pt x="21452" y="2264"/>
                    <a:pt x="17720" y="0"/>
                    <a:pt x="13390" y="0"/>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3487500" y="920525"/>
              <a:ext cx="163700" cy="205500"/>
            </a:xfrm>
            <a:custGeom>
              <a:avLst/>
              <a:gdLst/>
              <a:ahLst/>
              <a:cxnLst/>
              <a:rect l="l" t="t" r="r" b="b"/>
              <a:pathLst>
                <a:path w="6548" h="8220" extrusionOk="0">
                  <a:moveTo>
                    <a:pt x="4101" y="1"/>
                  </a:moveTo>
                  <a:cubicBezTo>
                    <a:pt x="3271" y="1"/>
                    <a:pt x="2450" y="327"/>
                    <a:pt x="1956" y="1175"/>
                  </a:cubicBezTo>
                  <a:cubicBezTo>
                    <a:pt x="1" y="4032"/>
                    <a:pt x="2626" y="8220"/>
                    <a:pt x="4897" y="8220"/>
                  </a:cubicBezTo>
                  <a:cubicBezTo>
                    <a:pt x="4937" y="8220"/>
                    <a:pt x="4977" y="8218"/>
                    <a:pt x="5017" y="8216"/>
                  </a:cubicBezTo>
                  <a:cubicBezTo>
                    <a:pt x="6242" y="8216"/>
                    <a:pt x="6548" y="7603"/>
                    <a:pt x="6548" y="7603"/>
                  </a:cubicBezTo>
                  <a:lnTo>
                    <a:pt x="6548" y="1022"/>
                  </a:lnTo>
                  <a:cubicBezTo>
                    <a:pt x="6053" y="445"/>
                    <a:pt x="5070" y="1"/>
                    <a:pt x="4101"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3448375" y="2137650"/>
              <a:ext cx="793900" cy="644475"/>
            </a:xfrm>
            <a:custGeom>
              <a:avLst/>
              <a:gdLst/>
              <a:ahLst/>
              <a:cxnLst/>
              <a:rect l="l" t="t" r="r" b="b"/>
              <a:pathLst>
                <a:path w="31756" h="25779" extrusionOk="0">
                  <a:moveTo>
                    <a:pt x="24074" y="1"/>
                  </a:moveTo>
                  <a:cubicBezTo>
                    <a:pt x="17813" y="1"/>
                    <a:pt x="6582" y="2849"/>
                    <a:pt x="6582" y="2849"/>
                  </a:cubicBezTo>
                  <a:cubicBezTo>
                    <a:pt x="7347" y="4227"/>
                    <a:pt x="7041" y="5910"/>
                    <a:pt x="5511" y="8972"/>
                  </a:cubicBezTo>
                  <a:cubicBezTo>
                    <a:pt x="3674" y="12492"/>
                    <a:pt x="1684" y="16166"/>
                    <a:pt x="0" y="21982"/>
                  </a:cubicBezTo>
                  <a:cubicBezTo>
                    <a:pt x="153" y="22901"/>
                    <a:pt x="2143" y="24738"/>
                    <a:pt x="10103" y="25656"/>
                  </a:cubicBezTo>
                  <a:cubicBezTo>
                    <a:pt x="10842" y="25738"/>
                    <a:pt x="11597" y="25778"/>
                    <a:pt x="12358" y="25778"/>
                  </a:cubicBezTo>
                  <a:cubicBezTo>
                    <a:pt x="21524" y="25778"/>
                    <a:pt x="31756" y="20006"/>
                    <a:pt x="30767" y="12798"/>
                  </a:cubicBezTo>
                  <a:cubicBezTo>
                    <a:pt x="30154" y="8819"/>
                    <a:pt x="28624" y="5451"/>
                    <a:pt x="28165" y="1471"/>
                  </a:cubicBezTo>
                  <a:cubicBezTo>
                    <a:pt x="28040" y="394"/>
                    <a:pt x="26400" y="1"/>
                    <a:pt x="24074"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3582300" y="498375"/>
              <a:ext cx="627600" cy="387925"/>
            </a:xfrm>
            <a:custGeom>
              <a:avLst/>
              <a:gdLst/>
              <a:ahLst/>
              <a:cxnLst/>
              <a:rect l="l" t="t" r="r" b="b"/>
              <a:pathLst>
                <a:path w="25104" h="15517" extrusionOk="0">
                  <a:moveTo>
                    <a:pt x="9216" y="0"/>
                  </a:moveTo>
                  <a:cubicBezTo>
                    <a:pt x="8075" y="0"/>
                    <a:pt x="7022" y="112"/>
                    <a:pt x="6123" y="305"/>
                  </a:cubicBezTo>
                  <a:cubicBezTo>
                    <a:pt x="1684" y="1376"/>
                    <a:pt x="1" y="5968"/>
                    <a:pt x="1" y="5968"/>
                  </a:cubicBezTo>
                  <a:lnTo>
                    <a:pt x="6429" y="8264"/>
                  </a:lnTo>
                  <a:cubicBezTo>
                    <a:pt x="10618" y="14401"/>
                    <a:pt x="16666" y="15517"/>
                    <a:pt x="20511" y="15517"/>
                  </a:cubicBezTo>
                  <a:cubicBezTo>
                    <a:pt x="22708" y="15517"/>
                    <a:pt x="24185" y="15152"/>
                    <a:pt x="24185" y="15152"/>
                  </a:cubicBezTo>
                  <a:cubicBezTo>
                    <a:pt x="24185" y="15152"/>
                    <a:pt x="25104" y="11173"/>
                    <a:pt x="22195" y="6427"/>
                  </a:cubicBezTo>
                  <a:cubicBezTo>
                    <a:pt x="19050" y="1589"/>
                    <a:pt x="13515" y="0"/>
                    <a:pt x="9216" y="0"/>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3398625" y="374350"/>
              <a:ext cx="371200" cy="324525"/>
            </a:xfrm>
            <a:custGeom>
              <a:avLst/>
              <a:gdLst/>
              <a:ahLst/>
              <a:cxnLst/>
              <a:rect l="l" t="t" r="r" b="b"/>
              <a:pathLst>
                <a:path w="14848" h="12981" extrusionOk="0">
                  <a:moveTo>
                    <a:pt x="8358" y="0"/>
                  </a:moveTo>
                  <a:cubicBezTo>
                    <a:pt x="6625" y="0"/>
                    <a:pt x="4808" y="691"/>
                    <a:pt x="3368" y="2051"/>
                  </a:cubicBezTo>
                  <a:cubicBezTo>
                    <a:pt x="459" y="4807"/>
                    <a:pt x="0" y="8786"/>
                    <a:pt x="2296" y="11235"/>
                  </a:cubicBezTo>
                  <a:cubicBezTo>
                    <a:pt x="3319" y="12404"/>
                    <a:pt x="4795" y="12980"/>
                    <a:pt x="6375" y="12980"/>
                  </a:cubicBezTo>
                  <a:cubicBezTo>
                    <a:pt x="8105" y="12980"/>
                    <a:pt x="9960" y="12289"/>
                    <a:pt x="11480" y="10929"/>
                  </a:cubicBezTo>
                  <a:cubicBezTo>
                    <a:pt x="14236" y="8327"/>
                    <a:pt x="14848" y="4194"/>
                    <a:pt x="12552" y="1745"/>
                  </a:cubicBezTo>
                  <a:cubicBezTo>
                    <a:pt x="11456" y="576"/>
                    <a:pt x="9942" y="0"/>
                    <a:pt x="8358" y="0"/>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3199625" y="1432325"/>
              <a:ext cx="581675" cy="1936925"/>
            </a:xfrm>
            <a:custGeom>
              <a:avLst/>
              <a:gdLst/>
              <a:ahLst/>
              <a:cxnLst/>
              <a:rect l="l" t="t" r="r" b="b"/>
              <a:pathLst>
                <a:path w="23267" h="77477" extrusionOk="0">
                  <a:moveTo>
                    <a:pt x="12849" y="0"/>
                  </a:moveTo>
                  <a:cubicBezTo>
                    <a:pt x="11534" y="0"/>
                    <a:pt x="10160" y="1292"/>
                    <a:pt x="8726" y="4734"/>
                  </a:cubicBezTo>
                  <a:cubicBezTo>
                    <a:pt x="6277" y="10245"/>
                    <a:pt x="2450" y="20806"/>
                    <a:pt x="1225" y="28919"/>
                  </a:cubicBezTo>
                  <a:cubicBezTo>
                    <a:pt x="613" y="32899"/>
                    <a:pt x="1" y="39175"/>
                    <a:pt x="1531" y="47134"/>
                  </a:cubicBezTo>
                  <a:cubicBezTo>
                    <a:pt x="2450" y="52798"/>
                    <a:pt x="4134" y="57237"/>
                    <a:pt x="6277" y="62441"/>
                  </a:cubicBezTo>
                  <a:cubicBezTo>
                    <a:pt x="6889" y="63819"/>
                    <a:pt x="7042" y="65043"/>
                    <a:pt x="7960" y="67951"/>
                  </a:cubicBezTo>
                  <a:cubicBezTo>
                    <a:pt x="8726" y="70860"/>
                    <a:pt x="10409" y="73921"/>
                    <a:pt x="12246" y="75605"/>
                  </a:cubicBezTo>
                  <a:cubicBezTo>
                    <a:pt x="13816" y="77044"/>
                    <a:pt x="14715" y="77476"/>
                    <a:pt x="15325" y="77476"/>
                  </a:cubicBezTo>
                  <a:cubicBezTo>
                    <a:pt x="15429" y="77476"/>
                    <a:pt x="15525" y="77464"/>
                    <a:pt x="15614" y="77442"/>
                  </a:cubicBezTo>
                  <a:cubicBezTo>
                    <a:pt x="16226" y="77135"/>
                    <a:pt x="16073" y="76523"/>
                    <a:pt x="15461" y="75605"/>
                  </a:cubicBezTo>
                  <a:cubicBezTo>
                    <a:pt x="14695" y="74686"/>
                    <a:pt x="13318" y="73462"/>
                    <a:pt x="12246" y="71166"/>
                  </a:cubicBezTo>
                  <a:lnTo>
                    <a:pt x="12246" y="71166"/>
                  </a:lnTo>
                  <a:cubicBezTo>
                    <a:pt x="12246" y="71166"/>
                    <a:pt x="13777" y="73156"/>
                    <a:pt x="14848" y="74227"/>
                  </a:cubicBezTo>
                  <a:cubicBezTo>
                    <a:pt x="15920" y="75299"/>
                    <a:pt x="16991" y="76217"/>
                    <a:pt x="17910" y="76829"/>
                  </a:cubicBezTo>
                  <a:cubicBezTo>
                    <a:pt x="18216" y="76982"/>
                    <a:pt x="18551" y="77049"/>
                    <a:pt x="18869" y="77049"/>
                  </a:cubicBezTo>
                  <a:cubicBezTo>
                    <a:pt x="19823" y="77049"/>
                    <a:pt x="20627" y="76447"/>
                    <a:pt x="20053" y="75758"/>
                  </a:cubicBezTo>
                  <a:cubicBezTo>
                    <a:pt x="19440" y="74839"/>
                    <a:pt x="18522" y="74380"/>
                    <a:pt x="16991" y="72696"/>
                  </a:cubicBezTo>
                  <a:cubicBezTo>
                    <a:pt x="15767" y="71166"/>
                    <a:pt x="15002" y="69788"/>
                    <a:pt x="15001" y="69788"/>
                  </a:cubicBezTo>
                  <a:lnTo>
                    <a:pt x="15001" y="69788"/>
                  </a:lnTo>
                  <a:cubicBezTo>
                    <a:pt x="15002" y="69788"/>
                    <a:pt x="16685" y="71472"/>
                    <a:pt x="18369" y="72696"/>
                  </a:cubicBezTo>
                  <a:cubicBezTo>
                    <a:pt x="20206" y="73921"/>
                    <a:pt x="21124" y="74074"/>
                    <a:pt x="21736" y="74074"/>
                  </a:cubicBezTo>
                  <a:cubicBezTo>
                    <a:pt x="22349" y="74074"/>
                    <a:pt x="23267" y="73309"/>
                    <a:pt x="22196" y="72390"/>
                  </a:cubicBezTo>
                  <a:cubicBezTo>
                    <a:pt x="21124" y="71472"/>
                    <a:pt x="19593" y="70707"/>
                    <a:pt x="18063" y="68717"/>
                  </a:cubicBezTo>
                  <a:cubicBezTo>
                    <a:pt x="16991" y="67339"/>
                    <a:pt x="16379" y="66115"/>
                    <a:pt x="16685" y="66115"/>
                  </a:cubicBezTo>
                  <a:cubicBezTo>
                    <a:pt x="17144" y="66115"/>
                    <a:pt x="17757" y="67033"/>
                    <a:pt x="19134" y="67798"/>
                  </a:cubicBezTo>
                  <a:cubicBezTo>
                    <a:pt x="19640" y="68023"/>
                    <a:pt x="20187" y="68124"/>
                    <a:pt x="20691" y="68124"/>
                  </a:cubicBezTo>
                  <a:cubicBezTo>
                    <a:pt x="21562" y="68124"/>
                    <a:pt x="22308" y="67824"/>
                    <a:pt x="22502" y="67339"/>
                  </a:cubicBezTo>
                  <a:cubicBezTo>
                    <a:pt x="22808" y="66574"/>
                    <a:pt x="22349" y="66880"/>
                    <a:pt x="21124" y="65961"/>
                  </a:cubicBezTo>
                  <a:cubicBezTo>
                    <a:pt x="19746" y="65043"/>
                    <a:pt x="18981" y="63819"/>
                    <a:pt x="16991" y="62747"/>
                  </a:cubicBezTo>
                  <a:cubicBezTo>
                    <a:pt x="15308" y="61829"/>
                    <a:pt x="14236" y="61063"/>
                    <a:pt x="12858" y="59839"/>
                  </a:cubicBezTo>
                  <a:cubicBezTo>
                    <a:pt x="11634" y="58461"/>
                    <a:pt x="9644" y="53104"/>
                    <a:pt x="8726" y="47746"/>
                  </a:cubicBezTo>
                  <a:cubicBezTo>
                    <a:pt x="7501" y="41471"/>
                    <a:pt x="8266" y="33358"/>
                    <a:pt x="9032" y="29991"/>
                  </a:cubicBezTo>
                  <a:cubicBezTo>
                    <a:pt x="10715" y="22490"/>
                    <a:pt x="14542" y="12694"/>
                    <a:pt x="16073" y="9479"/>
                  </a:cubicBezTo>
                  <a:cubicBezTo>
                    <a:pt x="17910" y="5500"/>
                    <a:pt x="16838" y="3051"/>
                    <a:pt x="15154" y="1214"/>
                  </a:cubicBezTo>
                  <a:cubicBezTo>
                    <a:pt x="14408" y="467"/>
                    <a:pt x="13639" y="0"/>
                    <a:pt x="1284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3769800" y="2516900"/>
              <a:ext cx="1389125" cy="797900"/>
            </a:xfrm>
            <a:custGeom>
              <a:avLst/>
              <a:gdLst/>
              <a:ahLst/>
              <a:cxnLst/>
              <a:rect l="l" t="t" r="r" b="b"/>
              <a:pathLst>
                <a:path w="55565" h="31916" extrusionOk="0">
                  <a:moveTo>
                    <a:pt x="35149" y="1"/>
                  </a:moveTo>
                  <a:cubicBezTo>
                    <a:pt x="34938" y="1"/>
                    <a:pt x="34747" y="77"/>
                    <a:pt x="34594" y="231"/>
                  </a:cubicBezTo>
                  <a:lnTo>
                    <a:pt x="1" y="20129"/>
                  </a:lnTo>
                  <a:lnTo>
                    <a:pt x="20206" y="31916"/>
                  </a:lnTo>
                  <a:lnTo>
                    <a:pt x="55564" y="11558"/>
                  </a:lnTo>
                  <a:lnTo>
                    <a:pt x="35819" y="231"/>
                  </a:lnTo>
                  <a:cubicBezTo>
                    <a:pt x="35589" y="77"/>
                    <a:pt x="35359" y="1"/>
                    <a:pt x="35149" y="1"/>
                  </a:cubicBezTo>
                  <a:close/>
                </a:path>
              </a:pathLst>
            </a:custGeom>
            <a:solidFill>
              <a:srgbClr val="EFF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4007050" y="2668075"/>
              <a:ext cx="1044725" cy="604625"/>
            </a:xfrm>
            <a:custGeom>
              <a:avLst/>
              <a:gdLst/>
              <a:ahLst/>
              <a:cxnLst/>
              <a:rect l="l" t="t" r="r" b="b"/>
              <a:pathLst>
                <a:path w="41789" h="24185" extrusionOk="0">
                  <a:moveTo>
                    <a:pt x="31074" y="0"/>
                  </a:moveTo>
                  <a:lnTo>
                    <a:pt x="1" y="18062"/>
                  </a:lnTo>
                  <a:lnTo>
                    <a:pt x="10563" y="24185"/>
                  </a:lnTo>
                  <a:lnTo>
                    <a:pt x="41788" y="6123"/>
                  </a:lnTo>
                  <a:lnTo>
                    <a:pt x="31074" y="0"/>
                  </a:lnTo>
                  <a:close/>
                </a:path>
              </a:pathLst>
            </a:custGeom>
            <a:solidFill>
              <a:srgbClr val="AAD1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4141000" y="2710150"/>
              <a:ext cx="375025" cy="214325"/>
            </a:xfrm>
            <a:custGeom>
              <a:avLst/>
              <a:gdLst/>
              <a:ahLst/>
              <a:cxnLst/>
              <a:rect l="l" t="t" r="r" b="b"/>
              <a:pathLst>
                <a:path w="15001" h="8573" extrusionOk="0">
                  <a:moveTo>
                    <a:pt x="9490" y="1"/>
                  </a:moveTo>
                  <a:lnTo>
                    <a:pt x="0" y="5358"/>
                  </a:lnTo>
                  <a:lnTo>
                    <a:pt x="306" y="5511"/>
                  </a:lnTo>
                  <a:lnTo>
                    <a:pt x="5511" y="8573"/>
                  </a:lnTo>
                  <a:lnTo>
                    <a:pt x="14695" y="3215"/>
                  </a:lnTo>
                  <a:lnTo>
                    <a:pt x="15001" y="3062"/>
                  </a:lnTo>
                  <a:lnTo>
                    <a:pt x="9490" y="1"/>
                  </a:lnTo>
                  <a:close/>
                </a:path>
              </a:pathLst>
            </a:custGeom>
            <a:solidFill>
              <a:srgbClr val="AEB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4148650" y="2713975"/>
              <a:ext cx="359725" cy="210500"/>
            </a:xfrm>
            <a:custGeom>
              <a:avLst/>
              <a:gdLst/>
              <a:ahLst/>
              <a:cxnLst/>
              <a:rect l="l" t="t" r="r" b="b"/>
              <a:pathLst>
                <a:path w="14389" h="8420" extrusionOk="0">
                  <a:moveTo>
                    <a:pt x="9184" y="1"/>
                  </a:moveTo>
                  <a:lnTo>
                    <a:pt x="0" y="5358"/>
                  </a:lnTo>
                  <a:lnTo>
                    <a:pt x="5205" y="8420"/>
                  </a:lnTo>
                  <a:lnTo>
                    <a:pt x="14389" y="3062"/>
                  </a:lnTo>
                  <a:lnTo>
                    <a:pt x="9184" y="1"/>
                  </a:lnTo>
                  <a:close/>
                </a:path>
              </a:pathLst>
            </a:custGeom>
            <a:solidFill>
              <a:srgbClr val="AAD1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3769800" y="2805825"/>
              <a:ext cx="1389125" cy="539600"/>
            </a:xfrm>
            <a:custGeom>
              <a:avLst/>
              <a:gdLst/>
              <a:ahLst/>
              <a:cxnLst/>
              <a:rect l="l" t="t" r="r" b="b"/>
              <a:pathLst>
                <a:path w="55565" h="21584" extrusionOk="0">
                  <a:moveTo>
                    <a:pt x="55564" y="1"/>
                  </a:moveTo>
                  <a:lnTo>
                    <a:pt x="20359" y="20359"/>
                  </a:lnTo>
                  <a:lnTo>
                    <a:pt x="1" y="8572"/>
                  </a:lnTo>
                  <a:lnTo>
                    <a:pt x="1" y="9032"/>
                  </a:lnTo>
                  <a:cubicBezTo>
                    <a:pt x="1" y="9797"/>
                    <a:pt x="307" y="10409"/>
                    <a:pt x="919" y="10715"/>
                  </a:cubicBezTo>
                  <a:lnTo>
                    <a:pt x="19287" y="21277"/>
                  </a:lnTo>
                  <a:cubicBezTo>
                    <a:pt x="19593" y="21430"/>
                    <a:pt x="19900" y="21583"/>
                    <a:pt x="20359" y="21583"/>
                  </a:cubicBezTo>
                  <a:cubicBezTo>
                    <a:pt x="20665" y="21583"/>
                    <a:pt x="20971" y="21430"/>
                    <a:pt x="21277" y="21277"/>
                  </a:cubicBezTo>
                  <a:lnTo>
                    <a:pt x="54493" y="2144"/>
                  </a:lnTo>
                  <a:cubicBezTo>
                    <a:pt x="55105" y="1684"/>
                    <a:pt x="55564" y="1072"/>
                    <a:pt x="55564" y="460"/>
                  </a:cubicBezTo>
                  <a:lnTo>
                    <a:pt x="55564"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4278750" y="2805825"/>
              <a:ext cx="880175" cy="539600"/>
            </a:xfrm>
            <a:custGeom>
              <a:avLst/>
              <a:gdLst/>
              <a:ahLst/>
              <a:cxnLst/>
              <a:rect l="l" t="t" r="r" b="b"/>
              <a:pathLst>
                <a:path w="35207" h="21584" extrusionOk="0">
                  <a:moveTo>
                    <a:pt x="35206" y="1"/>
                  </a:moveTo>
                  <a:lnTo>
                    <a:pt x="1" y="20359"/>
                  </a:lnTo>
                  <a:lnTo>
                    <a:pt x="1" y="21583"/>
                  </a:lnTo>
                  <a:cubicBezTo>
                    <a:pt x="307" y="21583"/>
                    <a:pt x="613" y="21430"/>
                    <a:pt x="919" y="21277"/>
                  </a:cubicBezTo>
                  <a:lnTo>
                    <a:pt x="34135" y="2144"/>
                  </a:lnTo>
                  <a:cubicBezTo>
                    <a:pt x="34747" y="1837"/>
                    <a:pt x="35206" y="1072"/>
                    <a:pt x="35206" y="460"/>
                  </a:cubicBezTo>
                  <a:lnTo>
                    <a:pt x="35206" y="1"/>
                  </a:lnTo>
                  <a:close/>
                </a:path>
              </a:pathLst>
            </a:custGeom>
            <a:solidFill>
              <a:srgbClr val="AAD1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4290225" y="2208850"/>
              <a:ext cx="994975" cy="1116125"/>
            </a:xfrm>
            <a:custGeom>
              <a:avLst/>
              <a:gdLst/>
              <a:ahLst/>
              <a:cxnLst/>
              <a:rect l="l" t="t" r="r" b="b"/>
              <a:pathLst>
                <a:path w="39799" h="44645" extrusionOk="0">
                  <a:moveTo>
                    <a:pt x="39186" y="1"/>
                  </a:moveTo>
                  <a:lnTo>
                    <a:pt x="4746" y="19900"/>
                  </a:lnTo>
                  <a:cubicBezTo>
                    <a:pt x="4287" y="20206"/>
                    <a:pt x="3981" y="20512"/>
                    <a:pt x="3981" y="21124"/>
                  </a:cubicBezTo>
                  <a:lnTo>
                    <a:pt x="1" y="44544"/>
                  </a:lnTo>
                  <a:cubicBezTo>
                    <a:pt x="255" y="44607"/>
                    <a:pt x="534" y="44644"/>
                    <a:pt x="819" y="44644"/>
                  </a:cubicBezTo>
                  <a:cubicBezTo>
                    <a:pt x="1221" y="44644"/>
                    <a:pt x="1632" y="44570"/>
                    <a:pt x="1991" y="44391"/>
                  </a:cubicBezTo>
                  <a:lnTo>
                    <a:pt x="35053" y="25257"/>
                  </a:lnTo>
                  <a:cubicBezTo>
                    <a:pt x="35666" y="24798"/>
                    <a:pt x="36125" y="24339"/>
                    <a:pt x="36125" y="23573"/>
                  </a:cubicBezTo>
                  <a:lnTo>
                    <a:pt x="39798" y="1991"/>
                  </a:lnTo>
                  <a:cubicBezTo>
                    <a:pt x="39798" y="1838"/>
                    <a:pt x="39798" y="1685"/>
                    <a:pt x="39798" y="1685"/>
                  </a:cubicBezTo>
                  <a:cubicBezTo>
                    <a:pt x="39798" y="1072"/>
                    <a:pt x="39645" y="460"/>
                    <a:pt x="39186" y="1"/>
                  </a:cubicBezTo>
                  <a:close/>
                </a:path>
              </a:pathLst>
            </a:custGeom>
            <a:solidFill>
              <a:srgbClr val="EFF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4278750" y="2201200"/>
              <a:ext cx="991150" cy="1121250"/>
            </a:xfrm>
            <a:custGeom>
              <a:avLst/>
              <a:gdLst/>
              <a:ahLst/>
              <a:cxnLst/>
              <a:rect l="l" t="t" r="r" b="b"/>
              <a:pathLst>
                <a:path w="39646" h="44850" extrusionOk="0">
                  <a:moveTo>
                    <a:pt x="39186" y="1"/>
                  </a:moveTo>
                  <a:lnTo>
                    <a:pt x="4746" y="19900"/>
                  </a:lnTo>
                  <a:cubicBezTo>
                    <a:pt x="4287" y="20206"/>
                    <a:pt x="3980" y="20512"/>
                    <a:pt x="3827" y="21124"/>
                  </a:cubicBezTo>
                  <a:lnTo>
                    <a:pt x="1" y="44544"/>
                  </a:lnTo>
                  <a:lnTo>
                    <a:pt x="154" y="44697"/>
                  </a:lnTo>
                  <a:cubicBezTo>
                    <a:pt x="307" y="44697"/>
                    <a:pt x="307" y="44697"/>
                    <a:pt x="460" y="44850"/>
                  </a:cubicBezTo>
                  <a:lnTo>
                    <a:pt x="4440" y="21430"/>
                  </a:lnTo>
                  <a:cubicBezTo>
                    <a:pt x="4440" y="20818"/>
                    <a:pt x="4746" y="20512"/>
                    <a:pt x="5205" y="20206"/>
                  </a:cubicBezTo>
                  <a:lnTo>
                    <a:pt x="39645" y="307"/>
                  </a:lnTo>
                  <a:cubicBezTo>
                    <a:pt x="39492" y="154"/>
                    <a:pt x="39339" y="1"/>
                    <a:pt x="39186" y="1"/>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4752300" y="2702050"/>
              <a:ext cx="152700" cy="154975"/>
            </a:xfrm>
            <a:custGeom>
              <a:avLst/>
              <a:gdLst/>
              <a:ahLst/>
              <a:cxnLst/>
              <a:rect l="l" t="t" r="r" b="b"/>
              <a:pathLst>
                <a:path w="6108" h="6199" extrusionOk="0">
                  <a:moveTo>
                    <a:pt x="4979" y="0"/>
                  </a:moveTo>
                  <a:cubicBezTo>
                    <a:pt x="4586" y="0"/>
                    <a:pt x="4102" y="153"/>
                    <a:pt x="3560" y="478"/>
                  </a:cubicBezTo>
                  <a:cubicBezTo>
                    <a:pt x="1876" y="1396"/>
                    <a:pt x="498" y="3386"/>
                    <a:pt x="192" y="4764"/>
                  </a:cubicBezTo>
                  <a:cubicBezTo>
                    <a:pt x="1" y="5721"/>
                    <a:pt x="407" y="6199"/>
                    <a:pt x="1113" y="6199"/>
                  </a:cubicBezTo>
                  <a:cubicBezTo>
                    <a:pt x="1536" y="6199"/>
                    <a:pt x="2067" y="6027"/>
                    <a:pt x="2641" y="5682"/>
                  </a:cubicBezTo>
                  <a:cubicBezTo>
                    <a:pt x="4325" y="4764"/>
                    <a:pt x="5703" y="2927"/>
                    <a:pt x="6009" y="1396"/>
                  </a:cubicBezTo>
                  <a:cubicBezTo>
                    <a:pt x="6108" y="507"/>
                    <a:pt x="5696" y="0"/>
                    <a:pt x="4979" y="0"/>
                  </a:cubicBezTo>
                  <a:close/>
                </a:path>
              </a:pathLst>
            </a:custGeom>
            <a:solidFill>
              <a:srgbClr val="5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67"/>
          <p:cNvGrpSpPr/>
          <p:nvPr/>
        </p:nvGrpSpPr>
        <p:grpSpPr>
          <a:xfrm>
            <a:off x="1781742" y="2698787"/>
            <a:ext cx="387661" cy="387661"/>
            <a:chOff x="1379798" y="1723250"/>
            <a:chExt cx="397887" cy="397887"/>
          </a:xfrm>
        </p:grpSpPr>
        <p:sp>
          <p:nvSpPr>
            <p:cNvPr id="4518" name="Google Shape;4518;p6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67"/>
          <p:cNvGrpSpPr/>
          <p:nvPr/>
        </p:nvGrpSpPr>
        <p:grpSpPr>
          <a:xfrm>
            <a:off x="719621" y="2698787"/>
            <a:ext cx="387681" cy="387661"/>
            <a:chOff x="266768" y="1721375"/>
            <a:chExt cx="397907" cy="397887"/>
          </a:xfrm>
        </p:grpSpPr>
        <p:sp>
          <p:nvSpPr>
            <p:cNvPr id="4523" name="Google Shape;4523;p6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67"/>
          <p:cNvGrpSpPr/>
          <p:nvPr/>
        </p:nvGrpSpPr>
        <p:grpSpPr>
          <a:xfrm>
            <a:off x="1250702" y="2698787"/>
            <a:ext cx="387641" cy="387661"/>
            <a:chOff x="864491" y="1723250"/>
            <a:chExt cx="397866" cy="397887"/>
          </a:xfrm>
        </p:grpSpPr>
        <p:sp>
          <p:nvSpPr>
            <p:cNvPr id="4526" name="Google Shape;4526;p6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4532"/>
        <p:cNvGrpSpPr/>
        <p:nvPr/>
      </p:nvGrpSpPr>
      <p:grpSpPr>
        <a:xfrm>
          <a:off x="0" y="0"/>
          <a:ext cx="0" cy="0"/>
          <a:chOff x="0" y="0"/>
          <a:chExt cx="0" cy="0"/>
        </a:xfrm>
      </p:grpSpPr>
      <p:sp>
        <p:nvSpPr>
          <p:cNvPr id="4533" name="Google Shape;4533;p68"/>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grpSp>
        <p:nvGrpSpPr>
          <p:cNvPr id="4534" name="Google Shape;4534;p68"/>
          <p:cNvGrpSpPr/>
          <p:nvPr/>
        </p:nvGrpSpPr>
        <p:grpSpPr>
          <a:xfrm>
            <a:off x="1056764" y="1523802"/>
            <a:ext cx="1387152" cy="2095896"/>
            <a:chOff x="364080" y="2096106"/>
            <a:chExt cx="1893722" cy="2861291"/>
          </a:xfrm>
        </p:grpSpPr>
        <p:sp>
          <p:nvSpPr>
            <p:cNvPr id="4535" name="Google Shape;4535;p68"/>
            <p:cNvSpPr/>
            <p:nvPr/>
          </p:nvSpPr>
          <p:spPr>
            <a:xfrm>
              <a:off x="1102448" y="4404298"/>
              <a:ext cx="626488" cy="327907"/>
            </a:xfrm>
            <a:custGeom>
              <a:avLst/>
              <a:gdLst/>
              <a:ahLst/>
              <a:cxnLst/>
              <a:rect l="l" t="t" r="r" b="b"/>
              <a:pathLst>
                <a:path w="43154" h="22587" extrusionOk="0">
                  <a:moveTo>
                    <a:pt x="31406" y="0"/>
                  </a:moveTo>
                  <a:cubicBezTo>
                    <a:pt x="27054" y="0"/>
                    <a:pt x="22037" y="1228"/>
                    <a:pt x="17972" y="3532"/>
                  </a:cubicBezTo>
                  <a:lnTo>
                    <a:pt x="8210" y="9189"/>
                  </a:lnTo>
                  <a:cubicBezTo>
                    <a:pt x="1554" y="13072"/>
                    <a:pt x="1" y="18285"/>
                    <a:pt x="4660" y="21059"/>
                  </a:cubicBezTo>
                  <a:cubicBezTo>
                    <a:pt x="6462" y="22088"/>
                    <a:pt x="8943" y="22587"/>
                    <a:pt x="11688" y="22587"/>
                  </a:cubicBezTo>
                  <a:cubicBezTo>
                    <a:pt x="16042" y="22587"/>
                    <a:pt x="21057" y="21332"/>
                    <a:pt x="25071" y="18951"/>
                  </a:cubicBezTo>
                  <a:lnTo>
                    <a:pt x="34833" y="13294"/>
                  </a:lnTo>
                  <a:cubicBezTo>
                    <a:pt x="41489" y="9522"/>
                    <a:pt x="43153" y="4197"/>
                    <a:pt x="38494" y="1535"/>
                  </a:cubicBezTo>
                  <a:cubicBezTo>
                    <a:pt x="36681" y="499"/>
                    <a:pt x="34178" y="0"/>
                    <a:pt x="31406"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6" name="Google Shape;4536;p68"/>
            <p:cNvGrpSpPr/>
            <p:nvPr/>
          </p:nvGrpSpPr>
          <p:grpSpPr>
            <a:xfrm>
              <a:off x="364080" y="2096106"/>
              <a:ext cx="1893722" cy="2861291"/>
              <a:chOff x="2121100" y="306025"/>
              <a:chExt cx="3364225" cy="5083125"/>
            </a:xfrm>
          </p:grpSpPr>
          <p:sp>
            <p:nvSpPr>
              <p:cNvPr id="4537" name="Google Shape;4537;p68"/>
              <p:cNvSpPr/>
              <p:nvPr/>
            </p:nvSpPr>
            <p:spPr>
              <a:xfrm>
                <a:off x="2234300" y="3311975"/>
                <a:ext cx="2791450" cy="1600050"/>
              </a:xfrm>
              <a:custGeom>
                <a:avLst/>
                <a:gdLst/>
                <a:ahLst/>
                <a:cxnLst/>
                <a:rect l="l" t="t" r="r" b="b"/>
                <a:pathLst>
                  <a:path w="111658" h="64002" extrusionOk="0">
                    <a:moveTo>
                      <a:pt x="72672" y="0"/>
                    </a:moveTo>
                    <a:cubicBezTo>
                      <a:pt x="71971" y="0"/>
                      <a:pt x="71269" y="159"/>
                      <a:pt x="70725" y="476"/>
                    </a:cubicBezTo>
                    <a:lnTo>
                      <a:pt x="1087" y="40683"/>
                    </a:lnTo>
                    <a:cubicBezTo>
                      <a:pt x="0" y="41317"/>
                      <a:pt x="0" y="42313"/>
                      <a:pt x="1087" y="42947"/>
                    </a:cubicBezTo>
                    <a:lnTo>
                      <a:pt x="36676" y="63594"/>
                    </a:lnTo>
                    <a:cubicBezTo>
                      <a:pt x="37219" y="63866"/>
                      <a:pt x="37944" y="64002"/>
                      <a:pt x="38668" y="64002"/>
                    </a:cubicBezTo>
                    <a:cubicBezTo>
                      <a:pt x="39393" y="64002"/>
                      <a:pt x="40117" y="63866"/>
                      <a:pt x="40660" y="63594"/>
                    </a:cubicBezTo>
                    <a:lnTo>
                      <a:pt x="110570" y="23477"/>
                    </a:lnTo>
                    <a:cubicBezTo>
                      <a:pt x="111657" y="22844"/>
                      <a:pt x="111657" y="21847"/>
                      <a:pt x="110570" y="21214"/>
                    </a:cubicBezTo>
                    <a:lnTo>
                      <a:pt x="74619" y="476"/>
                    </a:lnTo>
                    <a:cubicBezTo>
                      <a:pt x="74076" y="159"/>
                      <a:pt x="73374" y="0"/>
                      <a:pt x="72672"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2200325" y="2653725"/>
                <a:ext cx="1000700" cy="2128125"/>
              </a:xfrm>
              <a:custGeom>
                <a:avLst/>
                <a:gdLst/>
                <a:ahLst/>
                <a:cxnLst/>
                <a:rect l="l" t="t" r="r" b="b"/>
                <a:pathLst>
                  <a:path w="40028" h="85125" extrusionOk="0">
                    <a:moveTo>
                      <a:pt x="1" y="1"/>
                    </a:moveTo>
                    <a:lnTo>
                      <a:pt x="1" y="59588"/>
                    </a:lnTo>
                    <a:cubicBezTo>
                      <a:pt x="1" y="61489"/>
                      <a:pt x="1359" y="63753"/>
                      <a:pt x="2989" y="64659"/>
                    </a:cubicBezTo>
                    <a:lnTo>
                      <a:pt x="37129" y="84400"/>
                    </a:lnTo>
                    <a:cubicBezTo>
                      <a:pt x="37944" y="84853"/>
                      <a:pt x="38940" y="85125"/>
                      <a:pt x="40027" y="85125"/>
                    </a:cubicBezTo>
                    <a:lnTo>
                      <a:pt x="40027" y="38307"/>
                    </a:lnTo>
                    <a:lnTo>
                      <a:pt x="1" y="1"/>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8"/>
              <p:cNvSpPr/>
              <p:nvPr/>
            </p:nvSpPr>
            <p:spPr>
              <a:xfrm>
                <a:off x="3201000" y="2839375"/>
                <a:ext cx="1568925" cy="1942475"/>
              </a:xfrm>
              <a:custGeom>
                <a:avLst/>
                <a:gdLst/>
                <a:ahLst/>
                <a:cxnLst/>
                <a:rect l="l" t="t" r="r" b="b"/>
                <a:pathLst>
                  <a:path w="62757" h="77699" extrusionOk="0">
                    <a:moveTo>
                      <a:pt x="62756" y="1"/>
                    </a:moveTo>
                    <a:lnTo>
                      <a:pt x="0" y="30881"/>
                    </a:lnTo>
                    <a:lnTo>
                      <a:pt x="0" y="77699"/>
                    </a:lnTo>
                    <a:cubicBezTo>
                      <a:pt x="1087" y="77699"/>
                      <a:pt x="2083" y="77427"/>
                      <a:pt x="2898" y="76974"/>
                    </a:cubicBezTo>
                    <a:lnTo>
                      <a:pt x="59768" y="44102"/>
                    </a:lnTo>
                    <a:cubicBezTo>
                      <a:pt x="61398" y="43196"/>
                      <a:pt x="62756" y="40933"/>
                      <a:pt x="62756" y="39031"/>
                    </a:cubicBezTo>
                    <a:lnTo>
                      <a:pt x="62756"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2189025" y="1716000"/>
                <a:ext cx="2592200" cy="1998425"/>
              </a:xfrm>
              <a:custGeom>
                <a:avLst/>
                <a:gdLst/>
                <a:ahLst/>
                <a:cxnLst/>
                <a:rect l="l" t="t" r="r" b="b"/>
                <a:pathLst>
                  <a:path w="103688" h="79937" extrusionOk="0">
                    <a:moveTo>
                      <a:pt x="62481" y="0"/>
                    </a:moveTo>
                    <a:cubicBezTo>
                      <a:pt x="61750" y="0"/>
                      <a:pt x="61023" y="183"/>
                      <a:pt x="60402" y="562"/>
                    </a:cubicBezTo>
                    <a:lnTo>
                      <a:pt x="1902" y="34340"/>
                    </a:lnTo>
                    <a:cubicBezTo>
                      <a:pt x="272" y="35246"/>
                      <a:pt x="0" y="37148"/>
                      <a:pt x="1268" y="38506"/>
                    </a:cubicBezTo>
                    <a:lnTo>
                      <a:pt x="38034" y="78623"/>
                    </a:lnTo>
                    <a:cubicBezTo>
                      <a:pt x="38830" y="79476"/>
                      <a:pt x="40055" y="79936"/>
                      <a:pt x="41260" y="79936"/>
                    </a:cubicBezTo>
                    <a:cubicBezTo>
                      <a:pt x="41974" y="79936"/>
                      <a:pt x="42680" y="79775"/>
                      <a:pt x="43286" y="79438"/>
                    </a:cubicBezTo>
                    <a:lnTo>
                      <a:pt x="101786" y="45660"/>
                    </a:lnTo>
                    <a:cubicBezTo>
                      <a:pt x="103416" y="44754"/>
                      <a:pt x="103688" y="42853"/>
                      <a:pt x="102420" y="41494"/>
                    </a:cubicBezTo>
                    <a:lnTo>
                      <a:pt x="65654" y="1377"/>
                    </a:lnTo>
                    <a:cubicBezTo>
                      <a:pt x="64870" y="481"/>
                      <a:pt x="63669" y="0"/>
                      <a:pt x="62481"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2408625" y="1885400"/>
                <a:ext cx="2159800" cy="1659925"/>
              </a:xfrm>
              <a:custGeom>
                <a:avLst/>
                <a:gdLst/>
                <a:ahLst/>
                <a:cxnLst/>
                <a:rect l="l" t="t" r="r" b="b"/>
                <a:pathLst>
                  <a:path w="86392" h="66397" extrusionOk="0">
                    <a:moveTo>
                      <a:pt x="53045" y="1"/>
                    </a:moveTo>
                    <a:cubicBezTo>
                      <a:pt x="52574" y="1"/>
                      <a:pt x="52116" y="103"/>
                      <a:pt x="51708" y="307"/>
                    </a:cubicBezTo>
                    <a:lnTo>
                      <a:pt x="51618" y="397"/>
                    </a:lnTo>
                    <a:lnTo>
                      <a:pt x="1177" y="29466"/>
                    </a:lnTo>
                    <a:cubicBezTo>
                      <a:pt x="181" y="30100"/>
                      <a:pt x="0" y="31187"/>
                      <a:pt x="634" y="32092"/>
                    </a:cubicBezTo>
                    <a:lnTo>
                      <a:pt x="815" y="32273"/>
                    </a:lnTo>
                    <a:lnTo>
                      <a:pt x="31242" y="65508"/>
                    </a:lnTo>
                    <a:lnTo>
                      <a:pt x="31333" y="65508"/>
                    </a:lnTo>
                    <a:cubicBezTo>
                      <a:pt x="31846" y="66078"/>
                      <a:pt x="32610" y="66397"/>
                      <a:pt x="33377" y="66397"/>
                    </a:cubicBezTo>
                    <a:cubicBezTo>
                      <a:pt x="33828" y="66397"/>
                      <a:pt x="34281" y="66286"/>
                      <a:pt x="34684" y="66051"/>
                    </a:cubicBezTo>
                    <a:lnTo>
                      <a:pt x="34774" y="66051"/>
                    </a:lnTo>
                    <a:lnTo>
                      <a:pt x="85214" y="36982"/>
                    </a:lnTo>
                    <a:cubicBezTo>
                      <a:pt x="86211" y="36348"/>
                      <a:pt x="86392" y="35081"/>
                      <a:pt x="85667" y="34175"/>
                    </a:cubicBezTo>
                    <a:lnTo>
                      <a:pt x="85577" y="34175"/>
                    </a:lnTo>
                    <a:lnTo>
                      <a:pt x="55149" y="940"/>
                    </a:lnTo>
                    <a:lnTo>
                      <a:pt x="55059" y="850"/>
                    </a:lnTo>
                    <a:cubicBezTo>
                      <a:pt x="54697" y="488"/>
                      <a:pt x="54153" y="125"/>
                      <a:pt x="53519" y="35"/>
                    </a:cubicBezTo>
                    <a:cubicBezTo>
                      <a:pt x="53361" y="12"/>
                      <a:pt x="53202" y="1"/>
                      <a:pt x="53045" y="1"/>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2424475" y="1927000"/>
                <a:ext cx="2121325" cy="1618300"/>
              </a:xfrm>
              <a:custGeom>
                <a:avLst/>
                <a:gdLst/>
                <a:ahLst/>
                <a:cxnLst/>
                <a:rect l="l" t="t" r="r" b="b"/>
                <a:pathLst>
                  <a:path w="84853" h="64732" extrusionOk="0">
                    <a:moveTo>
                      <a:pt x="52704" y="1"/>
                    </a:moveTo>
                    <a:lnTo>
                      <a:pt x="0" y="30428"/>
                    </a:lnTo>
                    <a:lnTo>
                      <a:pt x="30608" y="63753"/>
                    </a:lnTo>
                    <a:cubicBezTo>
                      <a:pt x="31152" y="64405"/>
                      <a:pt x="31923" y="64731"/>
                      <a:pt x="32708" y="64731"/>
                    </a:cubicBezTo>
                    <a:cubicBezTo>
                      <a:pt x="33231" y="64731"/>
                      <a:pt x="33760" y="64586"/>
                      <a:pt x="34231" y="64297"/>
                    </a:cubicBezTo>
                    <a:lnTo>
                      <a:pt x="84852" y="35137"/>
                    </a:lnTo>
                    <a:lnTo>
                      <a:pt x="52704" y="1"/>
                    </a:ln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2770850" y="2189625"/>
                <a:ext cx="1091225" cy="676950"/>
              </a:xfrm>
              <a:custGeom>
                <a:avLst/>
                <a:gdLst/>
                <a:ahLst/>
                <a:cxnLst/>
                <a:rect l="l" t="t" r="r" b="b"/>
                <a:pathLst>
                  <a:path w="43649" h="27078" fill="none" extrusionOk="0">
                    <a:moveTo>
                      <a:pt x="0" y="25266"/>
                    </a:moveTo>
                    <a:cubicBezTo>
                      <a:pt x="3623" y="23093"/>
                      <a:pt x="5886" y="27077"/>
                      <a:pt x="9509" y="24904"/>
                    </a:cubicBezTo>
                    <a:cubicBezTo>
                      <a:pt x="13131" y="22821"/>
                      <a:pt x="10867" y="18927"/>
                      <a:pt x="14580" y="16844"/>
                    </a:cubicBezTo>
                    <a:cubicBezTo>
                      <a:pt x="18202" y="14671"/>
                      <a:pt x="20466" y="18655"/>
                      <a:pt x="24088" y="16573"/>
                    </a:cubicBezTo>
                    <a:cubicBezTo>
                      <a:pt x="27711" y="14399"/>
                      <a:pt x="25447" y="10505"/>
                      <a:pt x="29069" y="8422"/>
                    </a:cubicBezTo>
                    <a:cubicBezTo>
                      <a:pt x="32782" y="6340"/>
                      <a:pt x="35046" y="10234"/>
                      <a:pt x="38668" y="8151"/>
                    </a:cubicBezTo>
                    <a:cubicBezTo>
                      <a:pt x="42290" y="5977"/>
                      <a:pt x="40027" y="2083"/>
                      <a:pt x="43649" y="1"/>
                    </a:cubicBezTo>
                  </a:path>
                </a:pathLst>
              </a:custGeom>
              <a:noFill/>
              <a:ln w="29425" cap="flat" cmpd="sng">
                <a:solidFill>
                  <a:srgbClr val="6CFFE6"/>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2913475" y="2416025"/>
                <a:ext cx="1150100" cy="640725"/>
              </a:xfrm>
              <a:custGeom>
                <a:avLst/>
                <a:gdLst/>
                <a:ahLst/>
                <a:cxnLst/>
                <a:rect l="l" t="t" r="r" b="b"/>
                <a:pathLst>
                  <a:path w="46004" h="25629" fill="none" extrusionOk="0">
                    <a:moveTo>
                      <a:pt x="0" y="23455"/>
                    </a:moveTo>
                    <a:cubicBezTo>
                      <a:pt x="3170" y="21644"/>
                      <a:pt x="5434" y="25628"/>
                      <a:pt x="8513" y="23817"/>
                    </a:cubicBezTo>
                    <a:cubicBezTo>
                      <a:pt x="11682" y="22006"/>
                      <a:pt x="9418" y="18112"/>
                      <a:pt x="12497" y="16301"/>
                    </a:cubicBezTo>
                    <a:cubicBezTo>
                      <a:pt x="15667" y="14489"/>
                      <a:pt x="17931" y="18383"/>
                      <a:pt x="21010" y="16572"/>
                    </a:cubicBezTo>
                    <a:cubicBezTo>
                      <a:pt x="24089" y="14761"/>
                      <a:pt x="21825" y="10867"/>
                      <a:pt x="24994" y="9056"/>
                    </a:cubicBezTo>
                    <a:cubicBezTo>
                      <a:pt x="28073" y="7245"/>
                      <a:pt x="30337" y="11139"/>
                      <a:pt x="33507" y="9418"/>
                    </a:cubicBezTo>
                    <a:cubicBezTo>
                      <a:pt x="36585" y="7607"/>
                      <a:pt x="34322" y="3623"/>
                      <a:pt x="37491" y="1811"/>
                    </a:cubicBezTo>
                    <a:cubicBezTo>
                      <a:pt x="40570" y="0"/>
                      <a:pt x="42834" y="3985"/>
                      <a:pt x="46003" y="2174"/>
                    </a:cubicBezTo>
                  </a:path>
                </a:pathLst>
              </a:custGeom>
              <a:noFill/>
              <a:ln w="29425" cap="flat" cmpd="sng">
                <a:solidFill>
                  <a:srgbClr val="6CFFE6"/>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3058375" y="2617500"/>
                <a:ext cx="1147825" cy="602250"/>
              </a:xfrm>
              <a:custGeom>
                <a:avLst/>
                <a:gdLst/>
                <a:ahLst/>
                <a:cxnLst/>
                <a:rect l="l" t="t" r="r" b="b"/>
                <a:pathLst>
                  <a:path w="45913" h="24090" fill="none" extrusionOk="0">
                    <a:moveTo>
                      <a:pt x="0" y="22731"/>
                    </a:moveTo>
                    <a:cubicBezTo>
                      <a:pt x="4347" y="20195"/>
                      <a:pt x="6611" y="24089"/>
                      <a:pt x="10957" y="21554"/>
                    </a:cubicBezTo>
                    <a:cubicBezTo>
                      <a:pt x="15304" y="19109"/>
                      <a:pt x="13040" y="15124"/>
                      <a:pt x="17478" y="12588"/>
                    </a:cubicBezTo>
                    <a:cubicBezTo>
                      <a:pt x="21824" y="10143"/>
                      <a:pt x="24088" y="14037"/>
                      <a:pt x="28435" y="11502"/>
                    </a:cubicBezTo>
                    <a:cubicBezTo>
                      <a:pt x="32782" y="8966"/>
                      <a:pt x="30518" y="5072"/>
                      <a:pt x="34865" y="2537"/>
                    </a:cubicBezTo>
                    <a:cubicBezTo>
                      <a:pt x="39302" y="1"/>
                      <a:pt x="41566" y="3985"/>
                      <a:pt x="45913" y="1450"/>
                    </a:cubicBezTo>
                  </a:path>
                </a:pathLst>
              </a:custGeom>
              <a:noFill/>
              <a:ln w="29425" cap="flat" cmpd="sng">
                <a:solidFill>
                  <a:srgbClr val="6CFFE6"/>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8"/>
              <p:cNvSpPr/>
              <p:nvPr/>
            </p:nvSpPr>
            <p:spPr>
              <a:xfrm>
                <a:off x="2408625" y="1885400"/>
                <a:ext cx="1338000" cy="802325"/>
              </a:xfrm>
              <a:custGeom>
                <a:avLst/>
                <a:gdLst/>
                <a:ahLst/>
                <a:cxnLst/>
                <a:rect l="l" t="t" r="r" b="b"/>
                <a:pathLst>
                  <a:path w="53520" h="32093" extrusionOk="0">
                    <a:moveTo>
                      <a:pt x="53045" y="1"/>
                    </a:moveTo>
                    <a:cubicBezTo>
                      <a:pt x="52574" y="1"/>
                      <a:pt x="52116" y="103"/>
                      <a:pt x="51708" y="307"/>
                    </a:cubicBezTo>
                    <a:lnTo>
                      <a:pt x="51618" y="397"/>
                    </a:lnTo>
                    <a:lnTo>
                      <a:pt x="1177" y="29466"/>
                    </a:lnTo>
                    <a:cubicBezTo>
                      <a:pt x="181" y="30100"/>
                      <a:pt x="0" y="31187"/>
                      <a:pt x="634" y="32092"/>
                    </a:cubicBezTo>
                    <a:lnTo>
                      <a:pt x="53338" y="1665"/>
                    </a:lnTo>
                    <a:lnTo>
                      <a:pt x="53519" y="35"/>
                    </a:lnTo>
                    <a:cubicBezTo>
                      <a:pt x="53361" y="12"/>
                      <a:pt x="53202" y="1"/>
                      <a:pt x="53045" y="1"/>
                    </a:cubicBez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3092325" y="901450"/>
                <a:ext cx="224150" cy="387150"/>
              </a:xfrm>
              <a:custGeom>
                <a:avLst/>
                <a:gdLst/>
                <a:ahLst/>
                <a:cxnLst/>
                <a:rect l="l" t="t" r="r" b="b"/>
                <a:pathLst>
                  <a:path w="8966" h="15486" extrusionOk="0">
                    <a:moveTo>
                      <a:pt x="0" y="0"/>
                    </a:moveTo>
                    <a:lnTo>
                      <a:pt x="0" y="10324"/>
                    </a:lnTo>
                    <a:lnTo>
                      <a:pt x="8966" y="15486"/>
                    </a:lnTo>
                    <a:lnTo>
                      <a:pt x="8966" y="5162"/>
                    </a:lnTo>
                    <a:lnTo>
                      <a:pt x="0" y="0"/>
                    </a:ln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8"/>
              <p:cNvSpPr/>
              <p:nvPr/>
            </p:nvSpPr>
            <p:spPr>
              <a:xfrm>
                <a:off x="3316450" y="901450"/>
                <a:ext cx="224150" cy="387150"/>
              </a:xfrm>
              <a:custGeom>
                <a:avLst/>
                <a:gdLst/>
                <a:ahLst/>
                <a:cxnLst/>
                <a:rect l="l" t="t" r="r" b="b"/>
                <a:pathLst>
                  <a:path w="8966" h="15486" extrusionOk="0">
                    <a:moveTo>
                      <a:pt x="8966" y="0"/>
                    </a:moveTo>
                    <a:lnTo>
                      <a:pt x="1" y="5162"/>
                    </a:lnTo>
                    <a:lnTo>
                      <a:pt x="1" y="15486"/>
                    </a:lnTo>
                    <a:lnTo>
                      <a:pt x="8966" y="10324"/>
                    </a:lnTo>
                    <a:lnTo>
                      <a:pt x="8966" y="0"/>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3092325" y="770150"/>
                <a:ext cx="448275" cy="260375"/>
              </a:xfrm>
              <a:custGeom>
                <a:avLst/>
                <a:gdLst/>
                <a:ahLst/>
                <a:cxnLst/>
                <a:rect l="l" t="t" r="r" b="b"/>
                <a:pathLst>
                  <a:path w="17931" h="10415" extrusionOk="0">
                    <a:moveTo>
                      <a:pt x="8966" y="0"/>
                    </a:moveTo>
                    <a:lnTo>
                      <a:pt x="0" y="5252"/>
                    </a:lnTo>
                    <a:lnTo>
                      <a:pt x="8966" y="10414"/>
                    </a:lnTo>
                    <a:lnTo>
                      <a:pt x="17931" y="5252"/>
                    </a:lnTo>
                    <a:lnTo>
                      <a:pt x="8966" y="0"/>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2777625" y="459975"/>
                <a:ext cx="538850" cy="439225"/>
              </a:xfrm>
              <a:custGeom>
                <a:avLst/>
                <a:gdLst/>
                <a:ahLst/>
                <a:cxnLst/>
                <a:rect l="l" t="t" r="r" b="b"/>
                <a:pathLst>
                  <a:path w="21554" h="17569" fill="none" extrusionOk="0">
                    <a:moveTo>
                      <a:pt x="21554" y="17569"/>
                    </a:moveTo>
                    <a:lnTo>
                      <a:pt x="1" y="1"/>
                    </a:lnTo>
                  </a:path>
                </a:pathLst>
              </a:custGeom>
              <a:noFill/>
              <a:ln w="29425" cap="rnd" cmpd="sng">
                <a:solidFill>
                  <a:srgbClr val="344593"/>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2576150" y="1093875"/>
                <a:ext cx="627125" cy="661100"/>
              </a:xfrm>
              <a:custGeom>
                <a:avLst/>
                <a:gdLst/>
                <a:ahLst/>
                <a:cxnLst/>
                <a:rect l="l" t="t" r="r" b="b"/>
                <a:pathLst>
                  <a:path w="25085" h="26444" fill="none" extrusionOk="0">
                    <a:moveTo>
                      <a:pt x="25085" y="1"/>
                    </a:moveTo>
                    <a:lnTo>
                      <a:pt x="0" y="26444"/>
                    </a:lnTo>
                  </a:path>
                </a:pathLst>
              </a:custGeom>
              <a:noFill/>
              <a:ln w="29425" cap="rnd" cmpd="sng">
                <a:solidFill>
                  <a:srgbClr val="344593"/>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2121100" y="1666650"/>
                <a:ext cx="298850" cy="518475"/>
              </a:xfrm>
              <a:custGeom>
                <a:avLst/>
                <a:gdLst/>
                <a:ahLst/>
                <a:cxnLst/>
                <a:rect l="l" t="t" r="r" b="b"/>
                <a:pathLst>
                  <a:path w="11954" h="20739" extrusionOk="0">
                    <a:moveTo>
                      <a:pt x="0" y="1"/>
                    </a:moveTo>
                    <a:lnTo>
                      <a:pt x="0" y="13856"/>
                    </a:lnTo>
                    <a:lnTo>
                      <a:pt x="11954" y="20738"/>
                    </a:lnTo>
                    <a:lnTo>
                      <a:pt x="11954" y="6974"/>
                    </a:lnTo>
                    <a:lnTo>
                      <a:pt x="0" y="1"/>
                    </a:ln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2419925" y="1666650"/>
                <a:ext cx="298875" cy="518550"/>
              </a:xfrm>
              <a:custGeom>
                <a:avLst/>
                <a:gdLst/>
                <a:ahLst/>
                <a:cxnLst/>
                <a:rect l="l" t="t" r="r" b="b"/>
                <a:pathLst>
                  <a:path w="11955" h="20742" extrusionOk="0">
                    <a:moveTo>
                      <a:pt x="11954" y="1"/>
                    </a:moveTo>
                    <a:lnTo>
                      <a:pt x="1" y="6974"/>
                    </a:lnTo>
                    <a:lnTo>
                      <a:pt x="1" y="20738"/>
                    </a:lnTo>
                    <a:cubicBezTo>
                      <a:pt x="1" y="20741"/>
                      <a:pt x="3" y="20742"/>
                      <a:pt x="7" y="20742"/>
                    </a:cubicBezTo>
                    <a:cubicBezTo>
                      <a:pt x="302" y="20742"/>
                      <a:pt x="11954" y="13856"/>
                      <a:pt x="11954" y="13856"/>
                    </a:cubicBezTo>
                    <a:lnTo>
                      <a:pt x="11954" y="1"/>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2121100" y="1494600"/>
                <a:ext cx="597700" cy="346400"/>
              </a:xfrm>
              <a:custGeom>
                <a:avLst/>
                <a:gdLst/>
                <a:ahLst/>
                <a:cxnLst/>
                <a:rect l="l" t="t" r="r" b="b"/>
                <a:pathLst>
                  <a:path w="23908" h="13856" extrusionOk="0">
                    <a:moveTo>
                      <a:pt x="11954" y="0"/>
                    </a:moveTo>
                    <a:lnTo>
                      <a:pt x="0" y="6883"/>
                    </a:lnTo>
                    <a:lnTo>
                      <a:pt x="11954" y="13856"/>
                    </a:lnTo>
                    <a:lnTo>
                      <a:pt x="23907" y="6883"/>
                    </a:lnTo>
                    <a:lnTo>
                      <a:pt x="11954" y="0"/>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2508225" y="407900"/>
                <a:ext cx="181150" cy="312450"/>
              </a:xfrm>
              <a:custGeom>
                <a:avLst/>
                <a:gdLst/>
                <a:ahLst/>
                <a:cxnLst/>
                <a:rect l="l" t="t" r="r" b="b"/>
                <a:pathLst>
                  <a:path w="7246" h="12498" extrusionOk="0">
                    <a:moveTo>
                      <a:pt x="1" y="1"/>
                    </a:moveTo>
                    <a:lnTo>
                      <a:pt x="1" y="8332"/>
                    </a:lnTo>
                    <a:lnTo>
                      <a:pt x="7245" y="12498"/>
                    </a:lnTo>
                    <a:lnTo>
                      <a:pt x="7245" y="4166"/>
                    </a:lnTo>
                    <a:lnTo>
                      <a:pt x="1" y="1"/>
                    </a:ln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2689350" y="407900"/>
                <a:ext cx="178875" cy="312500"/>
              </a:xfrm>
              <a:custGeom>
                <a:avLst/>
                <a:gdLst/>
                <a:ahLst/>
                <a:cxnLst/>
                <a:rect l="l" t="t" r="r" b="b"/>
                <a:pathLst>
                  <a:path w="7155" h="12500" extrusionOk="0">
                    <a:moveTo>
                      <a:pt x="7154" y="1"/>
                    </a:moveTo>
                    <a:lnTo>
                      <a:pt x="0" y="4166"/>
                    </a:lnTo>
                    <a:lnTo>
                      <a:pt x="0" y="12498"/>
                    </a:lnTo>
                    <a:cubicBezTo>
                      <a:pt x="0" y="12499"/>
                      <a:pt x="1" y="12499"/>
                      <a:pt x="3" y="12499"/>
                    </a:cubicBezTo>
                    <a:cubicBezTo>
                      <a:pt x="150" y="12499"/>
                      <a:pt x="7154" y="8332"/>
                      <a:pt x="7154" y="8332"/>
                    </a:cubicBezTo>
                    <a:lnTo>
                      <a:pt x="7154" y="1"/>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2508225" y="306025"/>
                <a:ext cx="360000" cy="206050"/>
              </a:xfrm>
              <a:custGeom>
                <a:avLst/>
                <a:gdLst/>
                <a:ahLst/>
                <a:cxnLst/>
                <a:rect l="l" t="t" r="r" b="b"/>
                <a:pathLst>
                  <a:path w="14400" h="8242" extrusionOk="0">
                    <a:moveTo>
                      <a:pt x="7245" y="1"/>
                    </a:moveTo>
                    <a:lnTo>
                      <a:pt x="1" y="4076"/>
                    </a:lnTo>
                    <a:lnTo>
                      <a:pt x="7245" y="8241"/>
                    </a:lnTo>
                    <a:lnTo>
                      <a:pt x="14399" y="4076"/>
                    </a:lnTo>
                    <a:lnTo>
                      <a:pt x="7245" y="1"/>
                    </a:ln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8"/>
              <p:cNvSpPr/>
              <p:nvPr/>
            </p:nvSpPr>
            <p:spPr>
              <a:xfrm>
                <a:off x="2426725" y="564125"/>
                <a:ext cx="172075" cy="1095775"/>
              </a:xfrm>
              <a:custGeom>
                <a:avLst/>
                <a:gdLst/>
                <a:ahLst/>
                <a:cxnLst/>
                <a:rect l="l" t="t" r="r" b="b"/>
                <a:pathLst>
                  <a:path w="6883" h="43831" fill="none" extrusionOk="0">
                    <a:moveTo>
                      <a:pt x="1" y="43830"/>
                    </a:moveTo>
                    <a:lnTo>
                      <a:pt x="6883" y="0"/>
                    </a:lnTo>
                  </a:path>
                </a:pathLst>
              </a:custGeom>
              <a:noFill/>
              <a:ln w="29425" cap="rnd" cmpd="sng">
                <a:solidFill>
                  <a:srgbClr val="344593"/>
                </a:solidFill>
                <a:prstDash val="solid"/>
                <a:miter lim="905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8"/>
              <p:cNvSpPr/>
              <p:nvPr/>
            </p:nvSpPr>
            <p:spPr>
              <a:xfrm>
                <a:off x="3891500" y="4435450"/>
                <a:ext cx="482225" cy="207975"/>
              </a:xfrm>
              <a:custGeom>
                <a:avLst/>
                <a:gdLst/>
                <a:ahLst/>
                <a:cxnLst/>
                <a:rect l="l" t="t" r="r" b="b"/>
                <a:pathLst>
                  <a:path w="19289" h="8319" extrusionOk="0">
                    <a:moveTo>
                      <a:pt x="18202" y="1"/>
                    </a:moveTo>
                    <a:cubicBezTo>
                      <a:pt x="18111" y="1"/>
                      <a:pt x="12588" y="272"/>
                      <a:pt x="12588" y="272"/>
                    </a:cubicBezTo>
                    <a:cubicBezTo>
                      <a:pt x="11320" y="1902"/>
                      <a:pt x="5977" y="1631"/>
                      <a:pt x="1902" y="2265"/>
                    </a:cubicBezTo>
                    <a:cubicBezTo>
                      <a:pt x="1721" y="2265"/>
                      <a:pt x="1630" y="2265"/>
                      <a:pt x="1540" y="2355"/>
                    </a:cubicBezTo>
                    <a:cubicBezTo>
                      <a:pt x="0" y="3351"/>
                      <a:pt x="2083" y="5796"/>
                      <a:pt x="3260" y="6340"/>
                    </a:cubicBezTo>
                    <a:cubicBezTo>
                      <a:pt x="4166" y="6702"/>
                      <a:pt x="5252" y="6973"/>
                      <a:pt x="6158" y="7155"/>
                    </a:cubicBezTo>
                    <a:cubicBezTo>
                      <a:pt x="7335" y="7336"/>
                      <a:pt x="8241" y="7245"/>
                      <a:pt x="9418" y="7336"/>
                    </a:cubicBezTo>
                    <a:cubicBezTo>
                      <a:pt x="10414" y="7336"/>
                      <a:pt x="11772" y="7336"/>
                      <a:pt x="12678" y="7698"/>
                    </a:cubicBezTo>
                    <a:cubicBezTo>
                      <a:pt x="13403" y="7879"/>
                      <a:pt x="14036" y="8060"/>
                      <a:pt x="14942" y="8241"/>
                    </a:cubicBezTo>
                    <a:cubicBezTo>
                      <a:pt x="15183" y="8293"/>
                      <a:pt x="15443" y="8318"/>
                      <a:pt x="15712" y="8318"/>
                    </a:cubicBezTo>
                    <a:cubicBezTo>
                      <a:pt x="16861" y="8318"/>
                      <a:pt x="18176" y="7854"/>
                      <a:pt x="18836" y="6973"/>
                    </a:cubicBezTo>
                    <a:cubicBezTo>
                      <a:pt x="19017" y="6792"/>
                      <a:pt x="19198" y="6430"/>
                      <a:pt x="19289" y="6158"/>
                    </a:cubicBezTo>
                    <a:cubicBezTo>
                      <a:pt x="19289" y="5887"/>
                      <a:pt x="19198" y="5706"/>
                      <a:pt x="19198" y="5434"/>
                    </a:cubicBezTo>
                    <a:cubicBezTo>
                      <a:pt x="19108" y="5072"/>
                      <a:pt x="18021" y="1"/>
                      <a:pt x="18202"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4156375" y="3740425"/>
                <a:ext cx="215100" cy="723350"/>
              </a:xfrm>
              <a:custGeom>
                <a:avLst/>
                <a:gdLst/>
                <a:ahLst/>
                <a:cxnLst/>
                <a:rect l="l" t="t" r="r" b="b"/>
                <a:pathLst>
                  <a:path w="8604" h="28934" extrusionOk="0">
                    <a:moveTo>
                      <a:pt x="0" y="0"/>
                    </a:moveTo>
                    <a:cubicBezTo>
                      <a:pt x="362" y="3804"/>
                      <a:pt x="1993" y="28073"/>
                      <a:pt x="1993" y="28073"/>
                    </a:cubicBezTo>
                    <a:cubicBezTo>
                      <a:pt x="2742" y="28712"/>
                      <a:pt x="3552" y="28933"/>
                      <a:pt x="4314" y="28933"/>
                    </a:cubicBezTo>
                    <a:cubicBezTo>
                      <a:pt x="6036" y="28933"/>
                      <a:pt x="7516" y="27802"/>
                      <a:pt x="7516" y="27802"/>
                    </a:cubicBezTo>
                    <a:cubicBezTo>
                      <a:pt x="7516" y="27802"/>
                      <a:pt x="8513" y="7336"/>
                      <a:pt x="8513" y="5977"/>
                    </a:cubicBezTo>
                    <a:cubicBezTo>
                      <a:pt x="8603" y="4619"/>
                      <a:pt x="7064" y="725"/>
                      <a:pt x="7064" y="725"/>
                    </a:cubicBezTo>
                    <a:lnTo>
                      <a:pt x="4800" y="2717"/>
                    </a:lnTo>
                    <a:lnTo>
                      <a:pt x="0" y="0"/>
                    </a:lnTo>
                    <a:close/>
                  </a:path>
                </a:pathLst>
              </a:custGeom>
              <a:solidFill>
                <a:srgbClr val="6F8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3592650" y="4587125"/>
                <a:ext cx="475450" cy="207250"/>
              </a:xfrm>
              <a:custGeom>
                <a:avLst/>
                <a:gdLst/>
                <a:ahLst/>
                <a:cxnLst/>
                <a:rect l="l" t="t" r="r" b="b"/>
                <a:pathLst>
                  <a:path w="19018" h="8290" extrusionOk="0">
                    <a:moveTo>
                      <a:pt x="12860" y="1"/>
                    </a:moveTo>
                    <a:cubicBezTo>
                      <a:pt x="12078" y="783"/>
                      <a:pt x="10189" y="932"/>
                      <a:pt x="7961" y="932"/>
                    </a:cubicBezTo>
                    <a:cubicBezTo>
                      <a:pt x="6587" y="932"/>
                      <a:pt x="5084" y="875"/>
                      <a:pt x="3632" y="875"/>
                    </a:cubicBezTo>
                    <a:cubicBezTo>
                      <a:pt x="3075" y="875"/>
                      <a:pt x="2525" y="883"/>
                      <a:pt x="1993" y="906"/>
                    </a:cubicBezTo>
                    <a:cubicBezTo>
                      <a:pt x="1902" y="906"/>
                      <a:pt x="1721" y="906"/>
                      <a:pt x="1631" y="997"/>
                    </a:cubicBezTo>
                    <a:cubicBezTo>
                      <a:pt x="1" y="1812"/>
                      <a:pt x="1812" y="4438"/>
                      <a:pt x="2989" y="5072"/>
                    </a:cubicBezTo>
                    <a:cubicBezTo>
                      <a:pt x="3894" y="5615"/>
                      <a:pt x="4891" y="5978"/>
                      <a:pt x="5887" y="6159"/>
                    </a:cubicBezTo>
                    <a:cubicBezTo>
                      <a:pt x="6973" y="6431"/>
                      <a:pt x="7879" y="6431"/>
                      <a:pt x="9056" y="6612"/>
                    </a:cubicBezTo>
                    <a:cubicBezTo>
                      <a:pt x="9962" y="6793"/>
                      <a:pt x="11411" y="6883"/>
                      <a:pt x="12226" y="7336"/>
                    </a:cubicBezTo>
                    <a:cubicBezTo>
                      <a:pt x="12950" y="7608"/>
                      <a:pt x="13494" y="7789"/>
                      <a:pt x="14399" y="8151"/>
                    </a:cubicBezTo>
                    <a:cubicBezTo>
                      <a:pt x="14727" y="8245"/>
                      <a:pt x="15096" y="8290"/>
                      <a:pt x="15481" y="8290"/>
                    </a:cubicBezTo>
                    <a:cubicBezTo>
                      <a:pt x="16583" y="8290"/>
                      <a:pt x="17803" y="7917"/>
                      <a:pt x="18474" y="7246"/>
                    </a:cubicBezTo>
                    <a:cubicBezTo>
                      <a:pt x="18655" y="6974"/>
                      <a:pt x="18836" y="6702"/>
                      <a:pt x="18927" y="6431"/>
                    </a:cubicBezTo>
                    <a:cubicBezTo>
                      <a:pt x="19018" y="6159"/>
                      <a:pt x="19018" y="5978"/>
                      <a:pt x="18927" y="5706"/>
                    </a:cubicBezTo>
                    <a:cubicBezTo>
                      <a:pt x="18927" y="5344"/>
                      <a:pt x="18293" y="182"/>
                      <a:pt x="18474" y="182"/>
                    </a:cubicBezTo>
                    <a:cubicBezTo>
                      <a:pt x="18384" y="182"/>
                      <a:pt x="12860" y="1"/>
                      <a:pt x="12860"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3864325" y="3896625"/>
                <a:ext cx="212825" cy="714325"/>
              </a:xfrm>
              <a:custGeom>
                <a:avLst/>
                <a:gdLst/>
                <a:ahLst/>
                <a:cxnLst/>
                <a:rect l="l" t="t" r="r" b="b"/>
                <a:pathLst>
                  <a:path w="8513" h="28573" extrusionOk="0">
                    <a:moveTo>
                      <a:pt x="0" y="1"/>
                    </a:moveTo>
                    <a:cubicBezTo>
                      <a:pt x="363" y="3804"/>
                      <a:pt x="1993" y="27530"/>
                      <a:pt x="1993" y="27530"/>
                    </a:cubicBezTo>
                    <a:cubicBezTo>
                      <a:pt x="2882" y="28321"/>
                      <a:pt x="3867" y="28572"/>
                      <a:pt x="4760" y="28572"/>
                    </a:cubicBezTo>
                    <a:cubicBezTo>
                      <a:pt x="6324" y="28572"/>
                      <a:pt x="7607" y="27802"/>
                      <a:pt x="7607" y="27802"/>
                    </a:cubicBezTo>
                    <a:cubicBezTo>
                      <a:pt x="7607" y="27802"/>
                      <a:pt x="8513" y="7336"/>
                      <a:pt x="8513" y="5887"/>
                    </a:cubicBezTo>
                    <a:lnTo>
                      <a:pt x="0" y="1"/>
                    </a:ln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3941300" y="4509600"/>
                <a:ext cx="1544025" cy="879550"/>
              </a:xfrm>
              <a:custGeom>
                <a:avLst/>
                <a:gdLst/>
                <a:ahLst/>
                <a:cxnLst/>
                <a:rect l="l" t="t" r="r" b="b"/>
                <a:pathLst>
                  <a:path w="61761" h="35182" extrusionOk="0">
                    <a:moveTo>
                      <a:pt x="30835" y="0"/>
                    </a:moveTo>
                    <a:cubicBezTo>
                      <a:pt x="29771" y="0"/>
                      <a:pt x="28707" y="249"/>
                      <a:pt x="27892" y="747"/>
                    </a:cubicBezTo>
                    <a:lnTo>
                      <a:pt x="1630" y="15871"/>
                    </a:lnTo>
                    <a:cubicBezTo>
                      <a:pt x="0" y="16867"/>
                      <a:pt x="0" y="18316"/>
                      <a:pt x="1630" y="19312"/>
                    </a:cubicBezTo>
                    <a:lnTo>
                      <a:pt x="27892" y="34435"/>
                    </a:lnTo>
                    <a:cubicBezTo>
                      <a:pt x="28707" y="34933"/>
                      <a:pt x="29771" y="35182"/>
                      <a:pt x="30835" y="35182"/>
                    </a:cubicBezTo>
                    <a:cubicBezTo>
                      <a:pt x="31899" y="35182"/>
                      <a:pt x="32963" y="34933"/>
                      <a:pt x="33778" y="34435"/>
                    </a:cubicBezTo>
                    <a:lnTo>
                      <a:pt x="60130" y="19312"/>
                    </a:lnTo>
                    <a:cubicBezTo>
                      <a:pt x="61760" y="18316"/>
                      <a:pt x="61760" y="16867"/>
                      <a:pt x="60130" y="15871"/>
                    </a:cubicBezTo>
                    <a:lnTo>
                      <a:pt x="33778" y="747"/>
                    </a:lnTo>
                    <a:cubicBezTo>
                      <a:pt x="32963" y="249"/>
                      <a:pt x="31899" y="0"/>
                      <a:pt x="30835"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3941300" y="3721175"/>
                <a:ext cx="1544025" cy="878425"/>
              </a:xfrm>
              <a:custGeom>
                <a:avLst/>
                <a:gdLst/>
                <a:ahLst/>
                <a:cxnLst/>
                <a:rect l="l" t="t" r="r" b="b"/>
                <a:pathLst>
                  <a:path w="61761" h="35137" extrusionOk="0">
                    <a:moveTo>
                      <a:pt x="30835" y="1"/>
                    </a:moveTo>
                    <a:cubicBezTo>
                      <a:pt x="29771" y="1"/>
                      <a:pt x="28707" y="227"/>
                      <a:pt x="27892" y="680"/>
                    </a:cubicBezTo>
                    <a:lnTo>
                      <a:pt x="1630" y="15894"/>
                    </a:lnTo>
                    <a:cubicBezTo>
                      <a:pt x="0" y="16799"/>
                      <a:pt x="0" y="18339"/>
                      <a:pt x="1630" y="19244"/>
                    </a:cubicBezTo>
                    <a:lnTo>
                      <a:pt x="27892" y="34458"/>
                    </a:lnTo>
                    <a:cubicBezTo>
                      <a:pt x="28707" y="34911"/>
                      <a:pt x="29771" y="35137"/>
                      <a:pt x="30835" y="35137"/>
                    </a:cubicBezTo>
                    <a:cubicBezTo>
                      <a:pt x="31899" y="35137"/>
                      <a:pt x="32963" y="34911"/>
                      <a:pt x="33778" y="34458"/>
                    </a:cubicBezTo>
                    <a:lnTo>
                      <a:pt x="60130" y="19244"/>
                    </a:lnTo>
                    <a:cubicBezTo>
                      <a:pt x="61760" y="18339"/>
                      <a:pt x="61760" y="16799"/>
                      <a:pt x="60130" y="15894"/>
                    </a:cubicBezTo>
                    <a:lnTo>
                      <a:pt x="33778" y="680"/>
                    </a:lnTo>
                    <a:cubicBezTo>
                      <a:pt x="32963" y="227"/>
                      <a:pt x="31899" y="1"/>
                      <a:pt x="30835"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3941300" y="3720050"/>
                <a:ext cx="1544025" cy="880700"/>
              </a:xfrm>
              <a:custGeom>
                <a:avLst/>
                <a:gdLst/>
                <a:ahLst/>
                <a:cxnLst/>
                <a:rect l="l" t="t" r="r" b="b"/>
                <a:pathLst>
                  <a:path w="61761" h="35228" extrusionOk="0">
                    <a:moveTo>
                      <a:pt x="30880" y="1178"/>
                    </a:moveTo>
                    <a:cubicBezTo>
                      <a:pt x="31786" y="1178"/>
                      <a:pt x="32601" y="1359"/>
                      <a:pt x="33235" y="1721"/>
                    </a:cubicBezTo>
                    <a:lnTo>
                      <a:pt x="59496" y="16935"/>
                    </a:lnTo>
                    <a:cubicBezTo>
                      <a:pt x="60040" y="17206"/>
                      <a:pt x="60221" y="17478"/>
                      <a:pt x="60221" y="17659"/>
                    </a:cubicBezTo>
                    <a:cubicBezTo>
                      <a:pt x="60221" y="17750"/>
                      <a:pt x="60040" y="18021"/>
                      <a:pt x="59496" y="18293"/>
                    </a:cubicBezTo>
                    <a:lnTo>
                      <a:pt x="33235" y="33507"/>
                    </a:lnTo>
                    <a:cubicBezTo>
                      <a:pt x="32601" y="33869"/>
                      <a:pt x="31786" y="34050"/>
                      <a:pt x="30880" y="34050"/>
                    </a:cubicBezTo>
                    <a:cubicBezTo>
                      <a:pt x="29975" y="34050"/>
                      <a:pt x="29069" y="33869"/>
                      <a:pt x="28526" y="33507"/>
                    </a:cubicBezTo>
                    <a:lnTo>
                      <a:pt x="2174" y="18293"/>
                    </a:lnTo>
                    <a:cubicBezTo>
                      <a:pt x="1721" y="18021"/>
                      <a:pt x="1540" y="17750"/>
                      <a:pt x="1540" y="17659"/>
                    </a:cubicBezTo>
                    <a:cubicBezTo>
                      <a:pt x="1540" y="17478"/>
                      <a:pt x="1721" y="17206"/>
                      <a:pt x="2174" y="16935"/>
                    </a:cubicBezTo>
                    <a:lnTo>
                      <a:pt x="28526" y="1721"/>
                    </a:lnTo>
                    <a:cubicBezTo>
                      <a:pt x="29069" y="1359"/>
                      <a:pt x="29975" y="1178"/>
                      <a:pt x="30880" y="1178"/>
                    </a:cubicBezTo>
                    <a:close/>
                    <a:moveTo>
                      <a:pt x="30880" y="0"/>
                    </a:moveTo>
                    <a:cubicBezTo>
                      <a:pt x="29794" y="0"/>
                      <a:pt x="28707" y="272"/>
                      <a:pt x="27892" y="725"/>
                    </a:cubicBezTo>
                    <a:lnTo>
                      <a:pt x="1630" y="15939"/>
                    </a:lnTo>
                    <a:cubicBezTo>
                      <a:pt x="0" y="16844"/>
                      <a:pt x="0" y="18384"/>
                      <a:pt x="1630" y="19289"/>
                    </a:cubicBezTo>
                    <a:lnTo>
                      <a:pt x="27892" y="34503"/>
                    </a:lnTo>
                    <a:cubicBezTo>
                      <a:pt x="28707" y="34956"/>
                      <a:pt x="29794" y="35227"/>
                      <a:pt x="30880" y="35227"/>
                    </a:cubicBezTo>
                    <a:cubicBezTo>
                      <a:pt x="31967" y="35227"/>
                      <a:pt x="32963" y="34956"/>
                      <a:pt x="33778" y="34503"/>
                    </a:cubicBezTo>
                    <a:lnTo>
                      <a:pt x="60130" y="19289"/>
                    </a:lnTo>
                    <a:cubicBezTo>
                      <a:pt x="61760" y="18384"/>
                      <a:pt x="61760" y="16844"/>
                      <a:pt x="60130" y="15939"/>
                    </a:cubicBezTo>
                    <a:lnTo>
                      <a:pt x="33778" y="725"/>
                    </a:lnTo>
                    <a:cubicBezTo>
                      <a:pt x="32963" y="272"/>
                      <a:pt x="31967" y="0"/>
                      <a:pt x="30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3950350" y="4159250"/>
                <a:ext cx="762975" cy="1104825"/>
              </a:xfrm>
              <a:custGeom>
                <a:avLst/>
                <a:gdLst/>
                <a:ahLst/>
                <a:cxnLst/>
                <a:rect l="l" t="t" r="r" b="b"/>
                <a:pathLst>
                  <a:path w="30519" h="44193" extrusionOk="0">
                    <a:moveTo>
                      <a:pt x="1" y="1"/>
                    </a:moveTo>
                    <a:lnTo>
                      <a:pt x="1" y="26624"/>
                    </a:lnTo>
                    <a:cubicBezTo>
                      <a:pt x="91" y="27258"/>
                      <a:pt x="544" y="27802"/>
                      <a:pt x="1268" y="28254"/>
                    </a:cubicBezTo>
                    <a:lnTo>
                      <a:pt x="27530" y="43468"/>
                    </a:lnTo>
                    <a:cubicBezTo>
                      <a:pt x="28345" y="43921"/>
                      <a:pt x="29341" y="44102"/>
                      <a:pt x="30518" y="44193"/>
                    </a:cubicBezTo>
                    <a:lnTo>
                      <a:pt x="30518" y="17569"/>
                    </a:lnTo>
                    <a:cubicBezTo>
                      <a:pt x="29341" y="17569"/>
                      <a:pt x="28345" y="17388"/>
                      <a:pt x="27530" y="16935"/>
                    </a:cubicBezTo>
                    <a:lnTo>
                      <a:pt x="1268" y="1721"/>
                    </a:lnTo>
                    <a:cubicBezTo>
                      <a:pt x="634" y="1359"/>
                      <a:pt x="1" y="816"/>
                      <a:pt x="1"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4713300" y="4159250"/>
                <a:ext cx="760700" cy="1104825"/>
              </a:xfrm>
              <a:custGeom>
                <a:avLst/>
                <a:gdLst/>
                <a:ahLst/>
                <a:cxnLst/>
                <a:rect l="l" t="t" r="r" b="b"/>
                <a:pathLst>
                  <a:path w="30428" h="44193" extrusionOk="0">
                    <a:moveTo>
                      <a:pt x="30427" y="1"/>
                    </a:moveTo>
                    <a:cubicBezTo>
                      <a:pt x="30427" y="816"/>
                      <a:pt x="29884" y="1359"/>
                      <a:pt x="29250" y="1721"/>
                    </a:cubicBezTo>
                    <a:lnTo>
                      <a:pt x="2898" y="16935"/>
                    </a:lnTo>
                    <a:cubicBezTo>
                      <a:pt x="2083" y="17388"/>
                      <a:pt x="1087" y="17569"/>
                      <a:pt x="0" y="17569"/>
                    </a:cubicBezTo>
                    <a:lnTo>
                      <a:pt x="0" y="44193"/>
                    </a:lnTo>
                    <a:cubicBezTo>
                      <a:pt x="1178" y="44102"/>
                      <a:pt x="2174" y="43921"/>
                      <a:pt x="2898" y="43468"/>
                    </a:cubicBezTo>
                    <a:lnTo>
                      <a:pt x="29250" y="28254"/>
                    </a:lnTo>
                    <a:cubicBezTo>
                      <a:pt x="29975" y="27802"/>
                      <a:pt x="30427" y="27258"/>
                      <a:pt x="30427" y="26624"/>
                    </a:cubicBezTo>
                    <a:lnTo>
                      <a:pt x="30427"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4147050" y="3602000"/>
                <a:ext cx="720225" cy="485925"/>
              </a:xfrm>
              <a:custGeom>
                <a:avLst/>
                <a:gdLst/>
                <a:ahLst/>
                <a:cxnLst/>
                <a:rect l="l" t="t" r="r" b="b"/>
                <a:pathLst>
                  <a:path w="28809" h="19437" extrusionOk="0">
                    <a:moveTo>
                      <a:pt x="5919" y="1"/>
                    </a:moveTo>
                    <a:cubicBezTo>
                      <a:pt x="3133" y="1"/>
                      <a:pt x="0" y="2046"/>
                      <a:pt x="373" y="5628"/>
                    </a:cubicBezTo>
                    <a:lnTo>
                      <a:pt x="5173" y="8254"/>
                    </a:lnTo>
                    <a:lnTo>
                      <a:pt x="24190" y="19212"/>
                    </a:lnTo>
                    <a:cubicBezTo>
                      <a:pt x="24478" y="19366"/>
                      <a:pt x="24748" y="19437"/>
                      <a:pt x="25003" y="19437"/>
                    </a:cubicBezTo>
                    <a:cubicBezTo>
                      <a:pt x="28187" y="19437"/>
                      <a:pt x="28808" y="8254"/>
                      <a:pt x="28808" y="8254"/>
                    </a:cubicBezTo>
                    <a:cubicBezTo>
                      <a:pt x="28808" y="8254"/>
                      <a:pt x="10335" y="1281"/>
                      <a:pt x="7618" y="285"/>
                    </a:cubicBezTo>
                    <a:cubicBezTo>
                      <a:pt x="7092" y="94"/>
                      <a:pt x="6514" y="1"/>
                      <a:pt x="5919" y="1"/>
                    </a:cubicBezTo>
                    <a:close/>
                  </a:path>
                </a:pathLst>
              </a:custGeom>
              <a:solidFill>
                <a:srgbClr val="6F8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3855000" y="3758200"/>
                <a:ext cx="1188850" cy="514725"/>
              </a:xfrm>
              <a:custGeom>
                <a:avLst/>
                <a:gdLst/>
                <a:ahLst/>
                <a:cxnLst/>
                <a:rect l="l" t="t" r="r" b="b"/>
                <a:pathLst>
                  <a:path w="47554" h="20589" extrusionOk="0">
                    <a:moveTo>
                      <a:pt x="5915" y="1"/>
                    </a:moveTo>
                    <a:cubicBezTo>
                      <a:pt x="3130" y="1"/>
                      <a:pt x="0" y="2032"/>
                      <a:pt x="373" y="5538"/>
                    </a:cubicBezTo>
                    <a:lnTo>
                      <a:pt x="8886" y="11424"/>
                    </a:lnTo>
                    <a:cubicBezTo>
                      <a:pt x="8906" y="11127"/>
                      <a:pt x="8852" y="10712"/>
                      <a:pt x="8755" y="10245"/>
                    </a:cubicBezTo>
                    <a:lnTo>
                      <a:pt x="8755" y="10245"/>
                    </a:lnTo>
                    <a:lnTo>
                      <a:pt x="24190" y="19212"/>
                    </a:lnTo>
                    <a:cubicBezTo>
                      <a:pt x="25935" y="20146"/>
                      <a:pt x="27863" y="20588"/>
                      <a:pt x="29923" y="20588"/>
                    </a:cubicBezTo>
                    <a:cubicBezTo>
                      <a:pt x="32459" y="20588"/>
                      <a:pt x="35197" y="19918"/>
                      <a:pt x="38045" y="18669"/>
                    </a:cubicBezTo>
                    <a:cubicBezTo>
                      <a:pt x="43116" y="16405"/>
                      <a:pt x="47554" y="13507"/>
                      <a:pt x="47101" y="6625"/>
                    </a:cubicBezTo>
                    <a:lnTo>
                      <a:pt x="47101" y="6625"/>
                    </a:lnTo>
                    <a:lnTo>
                      <a:pt x="28808" y="8164"/>
                    </a:lnTo>
                    <a:cubicBezTo>
                      <a:pt x="28808" y="8164"/>
                      <a:pt x="10335" y="1282"/>
                      <a:pt x="7618" y="286"/>
                    </a:cubicBezTo>
                    <a:cubicBezTo>
                      <a:pt x="7091" y="94"/>
                      <a:pt x="6511" y="1"/>
                      <a:pt x="5915" y="1"/>
                    </a:cubicBez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4527650" y="2633350"/>
                <a:ext cx="413975" cy="614975"/>
              </a:xfrm>
              <a:custGeom>
                <a:avLst/>
                <a:gdLst/>
                <a:ahLst/>
                <a:cxnLst/>
                <a:rect l="l" t="t" r="r" b="b"/>
                <a:pathLst>
                  <a:path w="16559" h="24599" extrusionOk="0">
                    <a:moveTo>
                      <a:pt x="7336" y="1"/>
                    </a:moveTo>
                    <a:cubicBezTo>
                      <a:pt x="3351" y="1"/>
                      <a:pt x="725" y="3080"/>
                      <a:pt x="363" y="6974"/>
                    </a:cubicBezTo>
                    <a:cubicBezTo>
                      <a:pt x="91" y="8875"/>
                      <a:pt x="1" y="12588"/>
                      <a:pt x="906" y="15939"/>
                    </a:cubicBezTo>
                    <a:cubicBezTo>
                      <a:pt x="1359" y="17750"/>
                      <a:pt x="2174" y="18112"/>
                      <a:pt x="3804" y="18203"/>
                    </a:cubicBezTo>
                    <a:cubicBezTo>
                      <a:pt x="3901" y="18227"/>
                      <a:pt x="4031" y="18238"/>
                      <a:pt x="4186" y="18238"/>
                    </a:cubicBezTo>
                    <a:cubicBezTo>
                      <a:pt x="4610" y="18238"/>
                      <a:pt x="5224" y="18154"/>
                      <a:pt x="5887" y="18022"/>
                    </a:cubicBezTo>
                    <a:cubicBezTo>
                      <a:pt x="5887" y="18022"/>
                      <a:pt x="6249" y="19380"/>
                      <a:pt x="6521" y="20105"/>
                    </a:cubicBezTo>
                    <a:cubicBezTo>
                      <a:pt x="6702" y="20829"/>
                      <a:pt x="6702" y="21282"/>
                      <a:pt x="5253" y="22369"/>
                    </a:cubicBezTo>
                    <a:cubicBezTo>
                      <a:pt x="4040" y="23339"/>
                      <a:pt x="7089" y="24599"/>
                      <a:pt x="9496" y="24599"/>
                    </a:cubicBezTo>
                    <a:cubicBezTo>
                      <a:pt x="9784" y="24599"/>
                      <a:pt x="10063" y="24581"/>
                      <a:pt x="10324" y="24542"/>
                    </a:cubicBezTo>
                    <a:cubicBezTo>
                      <a:pt x="12679" y="24089"/>
                      <a:pt x="15305" y="22278"/>
                      <a:pt x="15939" y="20648"/>
                    </a:cubicBezTo>
                    <a:cubicBezTo>
                      <a:pt x="16559" y="18877"/>
                      <a:pt x="16312" y="16932"/>
                      <a:pt x="15369" y="16932"/>
                    </a:cubicBezTo>
                    <a:cubicBezTo>
                      <a:pt x="15348" y="16932"/>
                      <a:pt x="15327" y="16933"/>
                      <a:pt x="15305" y="16935"/>
                    </a:cubicBezTo>
                    <a:cubicBezTo>
                      <a:pt x="14237" y="17124"/>
                      <a:pt x="13343" y="17399"/>
                      <a:pt x="12805" y="17399"/>
                    </a:cubicBezTo>
                    <a:cubicBezTo>
                      <a:pt x="12568" y="17399"/>
                      <a:pt x="12400" y="17345"/>
                      <a:pt x="12316" y="17207"/>
                    </a:cubicBezTo>
                    <a:cubicBezTo>
                      <a:pt x="12135" y="16845"/>
                      <a:pt x="11773" y="14762"/>
                      <a:pt x="11773" y="14762"/>
                    </a:cubicBezTo>
                    <a:cubicBezTo>
                      <a:pt x="11864" y="14309"/>
                      <a:pt x="11954" y="13856"/>
                      <a:pt x="11954" y="13856"/>
                    </a:cubicBezTo>
                    <a:cubicBezTo>
                      <a:pt x="13765" y="12407"/>
                      <a:pt x="15033" y="10234"/>
                      <a:pt x="15033" y="7789"/>
                    </a:cubicBezTo>
                    <a:cubicBezTo>
                      <a:pt x="15033" y="3533"/>
                      <a:pt x="11592" y="1"/>
                      <a:pt x="733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4581975" y="2966150"/>
                <a:ext cx="273975" cy="174350"/>
              </a:xfrm>
              <a:custGeom>
                <a:avLst/>
                <a:gdLst/>
                <a:ahLst/>
                <a:cxnLst/>
                <a:rect l="l" t="t" r="r" b="b"/>
                <a:pathLst>
                  <a:path w="10959" h="6974" extrusionOk="0">
                    <a:moveTo>
                      <a:pt x="3170" y="1"/>
                    </a:moveTo>
                    <a:cubicBezTo>
                      <a:pt x="3170" y="1"/>
                      <a:pt x="3170" y="2446"/>
                      <a:pt x="2808" y="3170"/>
                    </a:cubicBezTo>
                    <a:cubicBezTo>
                      <a:pt x="2481" y="3825"/>
                      <a:pt x="1191" y="4554"/>
                      <a:pt x="277" y="4554"/>
                    </a:cubicBezTo>
                    <a:cubicBezTo>
                      <a:pt x="181" y="4554"/>
                      <a:pt x="88" y="4546"/>
                      <a:pt x="1" y="4529"/>
                    </a:cubicBezTo>
                    <a:lnTo>
                      <a:pt x="1" y="4529"/>
                    </a:lnTo>
                    <a:cubicBezTo>
                      <a:pt x="454" y="4710"/>
                      <a:pt x="907" y="4891"/>
                      <a:pt x="1631" y="4891"/>
                    </a:cubicBezTo>
                    <a:cubicBezTo>
                      <a:pt x="1728" y="4915"/>
                      <a:pt x="1858" y="4926"/>
                      <a:pt x="2013" y="4926"/>
                    </a:cubicBezTo>
                    <a:cubicBezTo>
                      <a:pt x="2437" y="4926"/>
                      <a:pt x="3051" y="4842"/>
                      <a:pt x="3714" y="4710"/>
                    </a:cubicBezTo>
                    <a:cubicBezTo>
                      <a:pt x="3714" y="4710"/>
                      <a:pt x="4076" y="6068"/>
                      <a:pt x="4348" y="6793"/>
                    </a:cubicBezTo>
                    <a:cubicBezTo>
                      <a:pt x="4348" y="6883"/>
                      <a:pt x="4348" y="6883"/>
                      <a:pt x="4348" y="6974"/>
                    </a:cubicBezTo>
                    <a:lnTo>
                      <a:pt x="6702" y="6974"/>
                    </a:lnTo>
                    <a:lnTo>
                      <a:pt x="10415" y="4800"/>
                    </a:lnTo>
                    <a:lnTo>
                      <a:pt x="10958" y="4076"/>
                    </a:lnTo>
                    <a:cubicBezTo>
                      <a:pt x="10596" y="4076"/>
                      <a:pt x="10234" y="4076"/>
                      <a:pt x="10143" y="3895"/>
                    </a:cubicBezTo>
                    <a:cubicBezTo>
                      <a:pt x="9962" y="3533"/>
                      <a:pt x="9600" y="1450"/>
                      <a:pt x="9600" y="1450"/>
                    </a:cubicBezTo>
                    <a:cubicBezTo>
                      <a:pt x="9691" y="997"/>
                      <a:pt x="9781" y="454"/>
                      <a:pt x="9781" y="454"/>
                    </a:cubicBezTo>
                    <a:cubicBezTo>
                      <a:pt x="9872" y="454"/>
                      <a:pt x="10053" y="363"/>
                      <a:pt x="10143" y="272"/>
                    </a:cubicBezTo>
                    <a:lnTo>
                      <a:pt x="10143" y="272"/>
                    </a:lnTo>
                    <a:lnTo>
                      <a:pt x="5616" y="997"/>
                    </a:lnTo>
                    <a:lnTo>
                      <a:pt x="4167" y="1178"/>
                    </a:lnTo>
                    <a:cubicBezTo>
                      <a:pt x="4167" y="1178"/>
                      <a:pt x="4130" y="1185"/>
                      <a:pt x="4071" y="1185"/>
                    </a:cubicBezTo>
                    <a:cubicBezTo>
                      <a:pt x="3923" y="1185"/>
                      <a:pt x="3636" y="1139"/>
                      <a:pt x="3442" y="816"/>
                    </a:cubicBezTo>
                    <a:cubicBezTo>
                      <a:pt x="3261" y="454"/>
                      <a:pt x="3170" y="1"/>
                      <a:pt x="317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4461275" y="2611250"/>
                <a:ext cx="455800" cy="465100"/>
              </a:xfrm>
              <a:custGeom>
                <a:avLst/>
                <a:gdLst/>
                <a:ahLst/>
                <a:cxnLst/>
                <a:rect l="l" t="t" r="r" b="b"/>
                <a:pathLst>
                  <a:path w="18232" h="18604" extrusionOk="0">
                    <a:moveTo>
                      <a:pt x="9732" y="1"/>
                    </a:moveTo>
                    <a:cubicBezTo>
                      <a:pt x="7337" y="1"/>
                      <a:pt x="4759" y="537"/>
                      <a:pt x="3161" y="537"/>
                    </a:cubicBezTo>
                    <a:cubicBezTo>
                      <a:pt x="2781" y="537"/>
                      <a:pt x="2456" y="507"/>
                      <a:pt x="2203" y="432"/>
                    </a:cubicBezTo>
                    <a:cubicBezTo>
                      <a:pt x="1763" y="285"/>
                      <a:pt x="1423" y="218"/>
                      <a:pt x="1167" y="218"/>
                    </a:cubicBezTo>
                    <a:cubicBezTo>
                      <a:pt x="0" y="218"/>
                      <a:pt x="587" y="1622"/>
                      <a:pt x="1478" y="3330"/>
                    </a:cubicBezTo>
                    <a:cubicBezTo>
                      <a:pt x="2656" y="5322"/>
                      <a:pt x="4829" y="5503"/>
                      <a:pt x="4829" y="5503"/>
                    </a:cubicBezTo>
                    <a:cubicBezTo>
                      <a:pt x="4829" y="5503"/>
                      <a:pt x="4557" y="6499"/>
                      <a:pt x="5191" y="7133"/>
                    </a:cubicBezTo>
                    <a:cubicBezTo>
                      <a:pt x="5735" y="7586"/>
                      <a:pt x="5916" y="8220"/>
                      <a:pt x="5916" y="8944"/>
                    </a:cubicBezTo>
                    <a:cubicBezTo>
                      <a:pt x="5825" y="9669"/>
                      <a:pt x="5825" y="10574"/>
                      <a:pt x="6006" y="11299"/>
                    </a:cubicBezTo>
                    <a:cubicBezTo>
                      <a:pt x="6239" y="12230"/>
                      <a:pt x="7004" y="12297"/>
                      <a:pt x="7218" y="12297"/>
                    </a:cubicBezTo>
                    <a:cubicBezTo>
                      <a:pt x="7254" y="12297"/>
                      <a:pt x="7274" y="12295"/>
                      <a:pt x="7274" y="12295"/>
                    </a:cubicBezTo>
                    <a:cubicBezTo>
                      <a:pt x="7274" y="12295"/>
                      <a:pt x="7183" y="11027"/>
                      <a:pt x="7365" y="10122"/>
                    </a:cubicBezTo>
                    <a:cubicBezTo>
                      <a:pt x="7560" y="9632"/>
                      <a:pt x="8074" y="9301"/>
                      <a:pt x="8634" y="9301"/>
                    </a:cubicBezTo>
                    <a:cubicBezTo>
                      <a:pt x="9109" y="9301"/>
                      <a:pt x="9617" y="9540"/>
                      <a:pt x="9991" y="10122"/>
                    </a:cubicBezTo>
                    <a:cubicBezTo>
                      <a:pt x="10625" y="11027"/>
                      <a:pt x="10444" y="12386"/>
                      <a:pt x="9991" y="13382"/>
                    </a:cubicBezTo>
                    <a:cubicBezTo>
                      <a:pt x="9629" y="14106"/>
                      <a:pt x="9025" y="14468"/>
                      <a:pt x="8555" y="14468"/>
                    </a:cubicBezTo>
                    <a:cubicBezTo>
                      <a:pt x="8320" y="14468"/>
                      <a:pt x="8119" y="14378"/>
                      <a:pt x="7998" y="14197"/>
                    </a:cubicBezTo>
                    <a:lnTo>
                      <a:pt x="7998" y="14197"/>
                    </a:lnTo>
                    <a:cubicBezTo>
                      <a:pt x="7999" y="14197"/>
                      <a:pt x="8180" y="15374"/>
                      <a:pt x="8451" y="16370"/>
                    </a:cubicBezTo>
                    <a:cubicBezTo>
                      <a:pt x="8992" y="17915"/>
                      <a:pt x="10258" y="18604"/>
                      <a:pt x="11518" y="18604"/>
                    </a:cubicBezTo>
                    <a:cubicBezTo>
                      <a:pt x="11735" y="18604"/>
                      <a:pt x="11951" y="18583"/>
                      <a:pt x="12164" y="18544"/>
                    </a:cubicBezTo>
                    <a:cubicBezTo>
                      <a:pt x="13704" y="18272"/>
                      <a:pt x="14790" y="17366"/>
                      <a:pt x="14790" y="17366"/>
                    </a:cubicBezTo>
                    <a:cubicBezTo>
                      <a:pt x="14790" y="17366"/>
                      <a:pt x="15243" y="16189"/>
                      <a:pt x="16692" y="13563"/>
                    </a:cubicBezTo>
                    <a:cubicBezTo>
                      <a:pt x="18231" y="10937"/>
                      <a:pt x="18231" y="8944"/>
                      <a:pt x="17688" y="6318"/>
                    </a:cubicBezTo>
                    <a:cubicBezTo>
                      <a:pt x="17145" y="3692"/>
                      <a:pt x="15334" y="3058"/>
                      <a:pt x="15334" y="3058"/>
                    </a:cubicBezTo>
                    <a:cubicBezTo>
                      <a:pt x="14583" y="599"/>
                      <a:pt x="12260" y="1"/>
                      <a:pt x="9732" y="1"/>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4498225" y="3054700"/>
                <a:ext cx="570525" cy="1046725"/>
              </a:xfrm>
              <a:custGeom>
                <a:avLst/>
                <a:gdLst/>
                <a:ahLst/>
                <a:cxnLst/>
                <a:rect l="l" t="t" r="r" b="b"/>
                <a:pathLst>
                  <a:path w="22821" h="41869" extrusionOk="0">
                    <a:moveTo>
                      <a:pt x="16925" y="1"/>
                    </a:moveTo>
                    <a:cubicBezTo>
                      <a:pt x="16625" y="1"/>
                      <a:pt x="16325" y="34"/>
                      <a:pt x="16029" y="81"/>
                    </a:cubicBezTo>
                    <a:cubicBezTo>
                      <a:pt x="15033" y="262"/>
                      <a:pt x="14308" y="443"/>
                      <a:pt x="14308" y="443"/>
                    </a:cubicBezTo>
                    <a:cubicBezTo>
                      <a:pt x="14490" y="987"/>
                      <a:pt x="14037" y="1983"/>
                      <a:pt x="12044" y="2979"/>
                    </a:cubicBezTo>
                    <a:cubicBezTo>
                      <a:pt x="9871" y="4138"/>
                      <a:pt x="8393" y="4254"/>
                      <a:pt x="7889" y="4254"/>
                    </a:cubicBezTo>
                    <a:cubicBezTo>
                      <a:pt x="7763" y="4254"/>
                      <a:pt x="7698" y="4247"/>
                      <a:pt x="7698" y="4247"/>
                    </a:cubicBezTo>
                    <a:cubicBezTo>
                      <a:pt x="7698" y="4247"/>
                      <a:pt x="4438" y="6058"/>
                      <a:pt x="3079" y="6963"/>
                    </a:cubicBezTo>
                    <a:cubicBezTo>
                      <a:pt x="1268" y="8231"/>
                      <a:pt x="544" y="11854"/>
                      <a:pt x="272" y="17830"/>
                    </a:cubicBezTo>
                    <a:cubicBezTo>
                      <a:pt x="91" y="23173"/>
                      <a:pt x="0" y="31686"/>
                      <a:pt x="91" y="36123"/>
                    </a:cubicBezTo>
                    <a:cubicBezTo>
                      <a:pt x="91" y="38206"/>
                      <a:pt x="1268" y="40017"/>
                      <a:pt x="3170" y="40922"/>
                    </a:cubicBezTo>
                    <a:cubicBezTo>
                      <a:pt x="4246" y="41461"/>
                      <a:pt x="5518" y="41868"/>
                      <a:pt x="6931" y="41868"/>
                    </a:cubicBezTo>
                    <a:cubicBezTo>
                      <a:pt x="7182" y="41868"/>
                      <a:pt x="7438" y="41855"/>
                      <a:pt x="7698" y="41828"/>
                    </a:cubicBezTo>
                    <a:cubicBezTo>
                      <a:pt x="11954" y="41466"/>
                      <a:pt x="19742" y="37662"/>
                      <a:pt x="21462" y="34765"/>
                    </a:cubicBezTo>
                    <a:cubicBezTo>
                      <a:pt x="21372" y="28697"/>
                      <a:pt x="20829" y="24984"/>
                      <a:pt x="21100" y="21272"/>
                    </a:cubicBezTo>
                    <a:cubicBezTo>
                      <a:pt x="21462" y="14842"/>
                      <a:pt x="22821" y="9771"/>
                      <a:pt x="21100" y="4518"/>
                    </a:cubicBezTo>
                    <a:cubicBezTo>
                      <a:pt x="19826" y="771"/>
                      <a:pt x="18366" y="1"/>
                      <a:pt x="16925"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4656700" y="3049475"/>
                <a:ext cx="224150" cy="129525"/>
              </a:xfrm>
              <a:custGeom>
                <a:avLst/>
                <a:gdLst/>
                <a:ahLst/>
                <a:cxnLst/>
                <a:rect l="l" t="t" r="r" b="b"/>
                <a:pathLst>
                  <a:path w="8966" h="5181" extrusionOk="0">
                    <a:moveTo>
                      <a:pt x="7233" y="1"/>
                    </a:moveTo>
                    <a:cubicBezTo>
                      <a:pt x="7154" y="1"/>
                      <a:pt x="7069" y="6"/>
                      <a:pt x="6973" y="18"/>
                    </a:cubicBezTo>
                    <a:cubicBezTo>
                      <a:pt x="6973" y="18"/>
                      <a:pt x="7154" y="833"/>
                      <a:pt x="5162" y="1830"/>
                    </a:cubicBezTo>
                    <a:cubicBezTo>
                      <a:pt x="3400" y="2672"/>
                      <a:pt x="1702" y="2737"/>
                      <a:pt x="1222" y="2737"/>
                    </a:cubicBezTo>
                    <a:cubicBezTo>
                      <a:pt x="1134" y="2737"/>
                      <a:pt x="1087" y="2735"/>
                      <a:pt x="1087" y="2735"/>
                    </a:cubicBezTo>
                    <a:cubicBezTo>
                      <a:pt x="453" y="2826"/>
                      <a:pt x="0" y="5180"/>
                      <a:pt x="0" y="5180"/>
                    </a:cubicBezTo>
                    <a:lnTo>
                      <a:pt x="906" y="4727"/>
                    </a:lnTo>
                    <a:cubicBezTo>
                      <a:pt x="906" y="4727"/>
                      <a:pt x="1511" y="4820"/>
                      <a:pt x="2380" y="4820"/>
                    </a:cubicBezTo>
                    <a:cubicBezTo>
                      <a:pt x="3612" y="4820"/>
                      <a:pt x="5374" y="4634"/>
                      <a:pt x="6702" y="3731"/>
                    </a:cubicBezTo>
                    <a:cubicBezTo>
                      <a:pt x="8966" y="2282"/>
                      <a:pt x="8332" y="562"/>
                      <a:pt x="8332" y="562"/>
                    </a:cubicBezTo>
                    <a:cubicBezTo>
                      <a:pt x="7938" y="247"/>
                      <a:pt x="7750" y="1"/>
                      <a:pt x="7233"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3622075" y="3169450"/>
                <a:ext cx="1018800" cy="444400"/>
              </a:xfrm>
              <a:custGeom>
                <a:avLst/>
                <a:gdLst/>
                <a:ahLst/>
                <a:cxnLst/>
                <a:rect l="l" t="t" r="r" b="b"/>
                <a:pathLst>
                  <a:path w="40752" h="17776" extrusionOk="0">
                    <a:moveTo>
                      <a:pt x="3305" y="1"/>
                    </a:moveTo>
                    <a:cubicBezTo>
                      <a:pt x="3017" y="1"/>
                      <a:pt x="2808" y="281"/>
                      <a:pt x="2808" y="562"/>
                    </a:cubicBezTo>
                    <a:cubicBezTo>
                      <a:pt x="2717" y="925"/>
                      <a:pt x="2717" y="1468"/>
                      <a:pt x="3351" y="2645"/>
                    </a:cubicBezTo>
                    <a:cubicBezTo>
                      <a:pt x="3895" y="3822"/>
                      <a:pt x="4800" y="5090"/>
                      <a:pt x="4800" y="5090"/>
                    </a:cubicBezTo>
                    <a:cubicBezTo>
                      <a:pt x="4800" y="5090"/>
                      <a:pt x="3985" y="4547"/>
                      <a:pt x="3170" y="3551"/>
                    </a:cubicBezTo>
                    <a:cubicBezTo>
                      <a:pt x="2265" y="2464"/>
                      <a:pt x="2084" y="1921"/>
                      <a:pt x="1540" y="1377"/>
                    </a:cubicBezTo>
                    <a:cubicBezTo>
                      <a:pt x="1450" y="1269"/>
                      <a:pt x="1353" y="1222"/>
                      <a:pt x="1258" y="1222"/>
                    </a:cubicBezTo>
                    <a:cubicBezTo>
                      <a:pt x="871" y="1222"/>
                      <a:pt x="507" y="1992"/>
                      <a:pt x="725" y="2645"/>
                    </a:cubicBezTo>
                    <a:cubicBezTo>
                      <a:pt x="997" y="3188"/>
                      <a:pt x="1450" y="4003"/>
                      <a:pt x="2084" y="4728"/>
                    </a:cubicBezTo>
                    <a:cubicBezTo>
                      <a:pt x="2627" y="5543"/>
                      <a:pt x="3714" y="6630"/>
                      <a:pt x="3714" y="6630"/>
                    </a:cubicBezTo>
                    <a:cubicBezTo>
                      <a:pt x="2446" y="5815"/>
                      <a:pt x="1721" y="4818"/>
                      <a:pt x="1269" y="4275"/>
                    </a:cubicBezTo>
                    <a:cubicBezTo>
                      <a:pt x="1019" y="3976"/>
                      <a:pt x="770" y="3842"/>
                      <a:pt x="566" y="3842"/>
                    </a:cubicBezTo>
                    <a:cubicBezTo>
                      <a:pt x="400" y="3842"/>
                      <a:pt x="263" y="3931"/>
                      <a:pt x="182" y="4094"/>
                    </a:cubicBezTo>
                    <a:cubicBezTo>
                      <a:pt x="1" y="4366"/>
                      <a:pt x="91" y="4909"/>
                      <a:pt x="997" y="6267"/>
                    </a:cubicBezTo>
                    <a:cubicBezTo>
                      <a:pt x="1812" y="7535"/>
                      <a:pt x="3623" y="8894"/>
                      <a:pt x="5253" y="9618"/>
                    </a:cubicBezTo>
                    <a:cubicBezTo>
                      <a:pt x="6974" y="10433"/>
                      <a:pt x="7698" y="10614"/>
                      <a:pt x="8513" y="11158"/>
                    </a:cubicBezTo>
                    <a:cubicBezTo>
                      <a:pt x="11592" y="13059"/>
                      <a:pt x="13947" y="14689"/>
                      <a:pt x="17388" y="16229"/>
                    </a:cubicBezTo>
                    <a:cubicBezTo>
                      <a:pt x="19352" y="17083"/>
                      <a:pt x="22203" y="17776"/>
                      <a:pt x="24572" y="17776"/>
                    </a:cubicBezTo>
                    <a:cubicBezTo>
                      <a:pt x="24715" y="17776"/>
                      <a:pt x="24856" y="17773"/>
                      <a:pt x="24995" y="17768"/>
                    </a:cubicBezTo>
                    <a:cubicBezTo>
                      <a:pt x="28888" y="17678"/>
                      <a:pt x="33597" y="14780"/>
                      <a:pt x="36314" y="12154"/>
                    </a:cubicBezTo>
                    <a:cubicBezTo>
                      <a:pt x="39755" y="8803"/>
                      <a:pt x="40751" y="5543"/>
                      <a:pt x="40480" y="4366"/>
                    </a:cubicBezTo>
                    <a:cubicBezTo>
                      <a:pt x="40316" y="3439"/>
                      <a:pt x="39496" y="2807"/>
                      <a:pt x="38435" y="2807"/>
                    </a:cubicBezTo>
                    <a:cubicBezTo>
                      <a:pt x="37733" y="2807"/>
                      <a:pt x="36926" y="3083"/>
                      <a:pt x="36133" y="3732"/>
                    </a:cubicBezTo>
                    <a:cubicBezTo>
                      <a:pt x="33235" y="6086"/>
                      <a:pt x="30700" y="10161"/>
                      <a:pt x="26172" y="11882"/>
                    </a:cubicBezTo>
                    <a:cubicBezTo>
                      <a:pt x="25325" y="12176"/>
                      <a:pt x="24360" y="12366"/>
                      <a:pt x="23268" y="12366"/>
                    </a:cubicBezTo>
                    <a:cubicBezTo>
                      <a:pt x="21673" y="12366"/>
                      <a:pt x="19810" y="11961"/>
                      <a:pt x="17659" y="10886"/>
                    </a:cubicBezTo>
                    <a:cubicBezTo>
                      <a:pt x="14128" y="9165"/>
                      <a:pt x="11683" y="7716"/>
                      <a:pt x="10868" y="6811"/>
                    </a:cubicBezTo>
                    <a:cubicBezTo>
                      <a:pt x="10053" y="5996"/>
                      <a:pt x="9871" y="5543"/>
                      <a:pt x="9419" y="4366"/>
                    </a:cubicBezTo>
                    <a:cubicBezTo>
                      <a:pt x="8875" y="3007"/>
                      <a:pt x="8241" y="2373"/>
                      <a:pt x="7879" y="1468"/>
                    </a:cubicBezTo>
                    <a:cubicBezTo>
                      <a:pt x="7535" y="780"/>
                      <a:pt x="7505" y="615"/>
                      <a:pt x="7272" y="615"/>
                    </a:cubicBezTo>
                    <a:cubicBezTo>
                      <a:pt x="7198" y="615"/>
                      <a:pt x="7104" y="631"/>
                      <a:pt x="6974" y="653"/>
                    </a:cubicBezTo>
                    <a:cubicBezTo>
                      <a:pt x="6430" y="743"/>
                      <a:pt x="6159" y="1740"/>
                      <a:pt x="6430" y="2736"/>
                    </a:cubicBezTo>
                    <a:cubicBezTo>
                      <a:pt x="6702" y="3641"/>
                      <a:pt x="7245" y="4094"/>
                      <a:pt x="7245" y="4366"/>
                    </a:cubicBezTo>
                    <a:cubicBezTo>
                      <a:pt x="7232" y="4392"/>
                      <a:pt x="7207" y="4405"/>
                      <a:pt x="7171" y="4405"/>
                    </a:cubicBezTo>
                    <a:cubicBezTo>
                      <a:pt x="6964" y="4405"/>
                      <a:pt x="6401" y="3974"/>
                      <a:pt x="5706" y="3279"/>
                    </a:cubicBezTo>
                    <a:cubicBezTo>
                      <a:pt x="4619" y="2102"/>
                      <a:pt x="4348" y="1106"/>
                      <a:pt x="3895" y="381"/>
                    </a:cubicBezTo>
                    <a:cubicBezTo>
                      <a:pt x="3688" y="106"/>
                      <a:pt x="3482" y="1"/>
                      <a:pt x="330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4357850" y="3229700"/>
                <a:ext cx="289825" cy="316050"/>
              </a:xfrm>
              <a:custGeom>
                <a:avLst/>
                <a:gdLst/>
                <a:ahLst/>
                <a:cxnLst/>
                <a:rect l="l" t="t" r="r" b="b"/>
                <a:pathLst>
                  <a:path w="11593" h="12642" extrusionOk="0">
                    <a:moveTo>
                      <a:pt x="8993" y="1"/>
                    </a:moveTo>
                    <a:cubicBezTo>
                      <a:pt x="7747" y="1"/>
                      <a:pt x="6528" y="1043"/>
                      <a:pt x="5706" y="1865"/>
                    </a:cubicBezTo>
                    <a:cubicBezTo>
                      <a:pt x="4529" y="2952"/>
                      <a:pt x="1" y="7299"/>
                      <a:pt x="1" y="7299"/>
                    </a:cubicBezTo>
                    <a:cubicBezTo>
                      <a:pt x="906" y="10287"/>
                      <a:pt x="4438" y="12641"/>
                      <a:pt x="4438" y="12641"/>
                    </a:cubicBezTo>
                    <a:cubicBezTo>
                      <a:pt x="4438" y="12641"/>
                      <a:pt x="6793" y="10559"/>
                      <a:pt x="7698" y="9472"/>
                    </a:cubicBezTo>
                    <a:cubicBezTo>
                      <a:pt x="9147" y="7751"/>
                      <a:pt x="10687" y="5397"/>
                      <a:pt x="11139" y="3948"/>
                    </a:cubicBezTo>
                    <a:cubicBezTo>
                      <a:pt x="11592" y="2590"/>
                      <a:pt x="11230" y="1322"/>
                      <a:pt x="10596" y="688"/>
                    </a:cubicBezTo>
                    <a:cubicBezTo>
                      <a:pt x="10077" y="196"/>
                      <a:pt x="9532" y="1"/>
                      <a:pt x="8993"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7" name="Google Shape;4577;p68"/>
          <p:cNvGrpSpPr/>
          <p:nvPr/>
        </p:nvGrpSpPr>
        <p:grpSpPr>
          <a:xfrm>
            <a:off x="2907332" y="1512122"/>
            <a:ext cx="1642246" cy="2119256"/>
            <a:chOff x="1830975" y="313875"/>
            <a:chExt cx="3892500" cy="5023125"/>
          </a:xfrm>
        </p:grpSpPr>
        <p:sp>
          <p:nvSpPr>
            <p:cNvPr id="4578" name="Google Shape;4578;p68"/>
            <p:cNvSpPr/>
            <p:nvPr/>
          </p:nvSpPr>
          <p:spPr>
            <a:xfrm>
              <a:off x="1830975" y="2587725"/>
              <a:ext cx="3892500" cy="2238725"/>
            </a:xfrm>
            <a:custGeom>
              <a:avLst/>
              <a:gdLst/>
              <a:ahLst/>
              <a:cxnLst/>
              <a:rect l="l" t="t" r="r" b="b"/>
              <a:pathLst>
                <a:path w="155700" h="89549" extrusionOk="0">
                  <a:moveTo>
                    <a:pt x="77615" y="1"/>
                  </a:moveTo>
                  <a:cubicBezTo>
                    <a:pt x="76388" y="1"/>
                    <a:pt x="75161" y="270"/>
                    <a:pt x="74220" y="808"/>
                  </a:cubicBezTo>
                  <a:lnTo>
                    <a:pt x="1412" y="42758"/>
                  </a:lnTo>
                  <a:cubicBezTo>
                    <a:pt x="1143" y="42960"/>
                    <a:pt x="941" y="43094"/>
                    <a:pt x="740" y="43296"/>
                  </a:cubicBezTo>
                  <a:cubicBezTo>
                    <a:pt x="269" y="43699"/>
                    <a:pt x="0" y="44237"/>
                    <a:pt x="0" y="44775"/>
                  </a:cubicBezTo>
                  <a:cubicBezTo>
                    <a:pt x="0" y="45447"/>
                    <a:pt x="471" y="46187"/>
                    <a:pt x="1412" y="46724"/>
                  </a:cubicBezTo>
                  <a:lnTo>
                    <a:pt x="74220" y="88742"/>
                  </a:lnTo>
                  <a:cubicBezTo>
                    <a:pt x="75161" y="89280"/>
                    <a:pt x="76371" y="89549"/>
                    <a:pt x="77581" y="89549"/>
                  </a:cubicBezTo>
                  <a:cubicBezTo>
                    <a:pt x="78858" y="89549"/>
                    <a:pt x="80069" y="89280"/>
                    <a:pt x="81010" y="88742"/>
                  </a:cubicBezTo>
                  <a:lnTo>
                    <a:pt x="153818" y="46724"/>
                  </a:lnTo>
                  <a:cubicBezTo>
                    <a:pt x="155700" y="45649"/>
                    <a:pt x="155700" y="43901"/>
                    <a:pt x="153818" y="42758"/>
                  </a:cubicBezTo>
                  <a:lnTo>
                    <a:pt x="81010" y="808"/>
                  </a:lnTo>
                  <a:cubicBezTo>
                    <a:pt x="80069" y="270"/>
                    <a:pt x="78842" y="1"/>
                    <a:pt x="77615"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8"/>
            <p:cNvSpPr/>
            <p:nvPr/>
          </p:nvSpPr>
          <p:spPr>
            <a:xfrm>
              <a:off x="2204075" y="4994775"/>
              <a:ext cx="653825" cy="342225"/>
            </a:xfrm>
            <a:custGeom>
              <a:avLst/>
              <a:gdLst/>
              <a:ahLst/>
              <a:cxnLst/>
              <a:rect l="l" t="t" r="r" b="b"/>
              <a:pathLst>
                <a:path w="26153" h="13689" extrusionOk="0">
                  <a:moveTo>
                    <a:pt x="7120" y="1"/>
                  </a:moveTo>
                  <a:cubicBezTo>
                    <a:pt x="5440" y="1"/>
                    <a:pt x="3923" y="303"/>
                    <a:pt x="2824" y="931"/>
                  </a:cubicBezTo>
                  <a:cubicBezTo>
                    <a:pt x="1" y="2544"/>
                    <a:pt x="1009" y="5771"/>
                    <a:pt x="5043" y="8057"/>
                  </a:cubicBezTo>
                  <a:lnTo>
                    <a:pt x="10959" y="11486"/>
                  </a:lnTo>
                  <a:cubicBezTo>
                    <a:pt x="13392" y="12929"/>
                    <a:pt x="16431" y="13689"/>
                    <a:pt x="19070" y="13689"/>
                  </a:cubicBezTo>
                  <a:cubicBezTo>
                    <a:pt x="20733" y="13689"/>
                    <a:pt x="22237" y="13387"/>
                    <a:pt x="23329" y="12763"/>
                  </a:cubicBezTo>
                  <a:cubicBezTo>
                    <a:pt x="26152" y="11082"/>
                    <a:pt x="25211" y="7922"/>
                    <a:pt x="21178" y="5569"/>
                  </a:cubicBezTo>
                  <a:lnTo>
                    <a:pt x="15261" y="2141"/>
                  </a:lnTo>
                  <a:cubicBezTo>
                    <a:pt x="12798" y="745"/>
                    <a:pt x="9757" y="1"/>
                    <a:pt x="7120"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1830975" y="2436475"/>
              <a:ext cx="3892500" cy="2238725"/>
            </a:xfrm>
            <a:custGeom>
              <a:avLst/>
              <a:gdLst/>
              <a:ahLst/>
              <a:cxnLst/>
              <a:rect l="l" t="t" r="r" b="b"/>
              <a:pathLst>
                <a:path w="155700" h="89549" extrusionOk="0">
                  <a:moveTo>
                    <a:pt x="77615" y="0"/>
                  </a:moveTo>
                  <a:cubicBezTo>
                    <a:pt x="76388" y="0"/>
                    <a:pt x="75161" y="269"/>
                    <a:pt x="74220" y="807"/>
                  </a:cubicBezTo>
                  <a:lnTo>
                    <a:pt x="11294" y="37178"/>
                  </a:lnTo>
                  <a:lnTo>
                    <a:pt x="1412" y="42825"/>
                  </a:lnTo>
                  <a:cubicBezTo>
                    <a:pt x="471" y="43362"/>
                    <a:pt x="0" y="44102"/>
                    <a:pt x="0" y="44774"/>
                  </a:cubicBezTo>
                  <a:cubicBezTo>
                    <a:pt x="0" y="45514"/>
                    <a:pt x="471" y="46186"/>
                    <a:pt x="1412" y="46791"/>
                  </a:cubicBezTo>
                  <a:lnTo>
                    <a:pt x="74220" y="88741"/>
                  </a:lnTo>
                  <a:cubicBezTo>
                    <a:pt x="75161" y="89279"/>
                    <a:pt x="76371" y="89548"/>
                    <a:pt x="77581" y="89548"/>
                  </a:cubicBezTo>
                  <a:cubicBezTo>
                    <a:pt x="78858" y="89548"/>
                    <a:pt x="80069" y="89279"/>
                    <a:pt x="81010" y="88741"/>
                  </a:cubicBezTo>
                  <a:lnTo>
                    <a:pt x="153818" y="46791"/>
                  </a:lnTo>
                  <a:cubicBezTo>
                    <a:pt x="155700" y="45648"/>
                    <a:pt x="155700" y="43900"/>
                    <a:pt x="153818" y="42825"/>
                  </a:cubicBezTo>
                  <a:lnTo>
                    <a:pt x="81010" y="807"/>
                  </a:lnTo>
                  <a:cubicBezTo>
                    <a:pt x="80069" y="269"/>
                    <a:pt x="78842" y="0"/>
                    <a:pt x="77615" y="0"/>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8"/>
            <p:cNvSpPr/>
            <p:nvPr/>
          </p:nvSpPr>
          <p:spPr>
            <a:xfrm>
              <a:off x="1830975" y="3212950"/>
              <a:ext cx="1939550" cy="1462250"/>
            </a:xfrm>
            <a:custGeom>
              <a:avLst/>
              <a:gdLst/>
              <a:ahLst/>
              <a:cxnLst/>
              <a:rect l="l" t="t" r="r" b="b"/>
              <a:pathLst>
                <a:path w="77582" h="58490" extrusionOk="0">
                  <a:moveTo>
                    <a:pt x="740" y="1"/>
                  </a:moveTo>
                  <a:cubicBezTo>
                    <a:pt x="269" y="471"/>
                    <a:pt x="0" y="942"/>
                    <a:pt x="0" y="1480"/>
                  </a:cubicBezTo>
                  <a:lnTo>
                    <a:pt x="0" y="13715"/>
                  </a:lnTo>
                  <a:cubicBezTo>
                    <a:pt x="0" y="14455"/>
                    <a:pt x="471" y="15127"/>
                    <a:pt x="1412" y="15732"/>
                  </a:cubicBezTo>
                  <a:lnTo>
                    <a:pt x="74220" y="57682"/>
                  </a:lnTo>
                  <a:cubicBezTo>
                    <a:pt x="75161" y="58220"/>
                    <a:pt x="76371" y="58489"/>
                    <a:pt x="77581" y="58489"/>
                  </a:cubicBezTo>
                  <a:lnTo>
                    <a:pt x="77581" y="44371"/>
                  </a:lnTo>
                  <a:lnTo>
                    <a:pt x="11294" y="6119"/>
                  </a:lnTo>
                  <a:lnTo>
                    <a:pt x="740" y="1"/>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3770500" y="3212950"/>
              <a:ext cx="1941225" cy="1462250"/>
            </a:xfrm>
            <a:custGeom>
              <a:avLst/>
              <a:gdLst/>
              <a:ahLst/>
              <a:cxnLst/>
              <a:rect l="l" t="t" r="r" b="b"/>
              <a:pathLst>
                <a:path w="77649" h="58490" extrusionOk="0">
                  <a:moveTo>
                    <a:pt x="76909" y="1"/>
                  </a:moveTo>
                  <a:lnTo>
                    <a:pt x="66354" y="6119"/>
                  </a:lnTo>
                  <a:lnTo>
                    <a:pt x="0" y="44371"/>
                  </a:lnTo>
                  <a:lnTo>
                    <a:pt x="0" y="58489"/>
                  </a:lnTo>
                  <a:cubicBezTo>
                    <a:pt x="1277" y="58489"/>
                    <a:pt x="2488" y="58220"/>
                    <a:pt x="3429" y="57682"/>
                  </a:cubicBezTo>
                  <a:lnTo>
                    <a:pt x="76237" y="15732"/>
                  </a:lnTo>
                  <a:cubicBezTo>
                    <a:pt x="77178" y="15127"/>
                    <a:pt x="77648" y="14455"/>
                    <a:pt x="77648" y="13715"/>
                  </a:cubicBezTo>
                  <a:lnTo>
                    <a:pt x="77648" y="1480"/>
                  </a:lnTo>
                  <a:cubicBezTo>
                    <a:pt x="77648" y="942"/>
                    <a:pt x="77379" y="471"/>
                    <a:pt x="76909" y="1"/>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1830975" y="2130575"/>
              <a:ext cx="3892500" cy="2238725"/>
            </a:xfrm>
            <a:custGeom>
              <a:avLst/>
              <a:gdLst/>
              <a:ahLst/>
              <a:cxnLst/>
              <a:rect l="l" t="t" r="r" b="b"/>
              <a:pathLst>
                <a:path w="155700" h="89549" extrusionOk="0">
                  <a:moveTo>
                    <a:pt x="77615" y="1"/>
                  </a:moveTo>
                  <a:cubicBezTo>
                    <a:pt x="76388" y="1"/>
                    <a:pt x="75161" y="270"/>
                    <a:pt x="74220" y="808"/>
                  </a:cubicBezTo>
                  <a:lnTo>
                    <a:pt x="1412" y="42825"/>
                  </a:lnTo>
                  <a:cubicBezTo>
                    <a:pt x="1143" y="42960"/>
                    <a:pt x="941" y="43161"/>
                    <a:pt x="740" y="43296"/>
                  </a:cubicBezTo>
                  <a:cubicBezTo>
                    <a:pt x="269" y="43766"/>
                    <a:pt x="0" y="44237"/>
                    <a:pt x="0" y="44775"/>
                  </a:cubicBezTo>
                  <a:cubicBezTo>
                    <a:pt x="0" y="45514"/>
                    <a:pt x="471" y="46187"/>
                    <a:pt x="1412" y="46724"/>
                  </a:cubicBezTo>
                  <a:lnTo>
                    <a:pt x="74220" y="88742"/>
                  </a:lnTo>
                  <a:cubicBezTo>
                    <a:pt x="75161" y="89280"/>
                    <a:pt x="76371" y="89549"/>
                    <a:pt x="77581" y="89549"/>
                  </a:cubicBezTo>
                  <a:cubicBezTo>
                    <a:pt x="78858" y="89549"/>
                    <a:pt x="80069" y="89280"/>
                    <a:pt x="81010" y="88742"/>
                  </a:cubicBezTo>
                  <a:lnTo>
                    <a:pt x="153818" y="46724"/>
                  </a:lnTo>
                  <a:cubicBezTo>
                    <a:pt x="155700" y="45649"/>
                    <a:pt x="155700" y="43901"/>
                    <a:pt x="153818" y="42825"/>
                  </a:cubicBezTo>
                  <a:lnTo>
                    <a:pt x="81010" y="808"/>
                  </a:lnTo>
                  <a:cubicBezTo>
                    <a:pt x="80069" y="270"/>
                    <a:pt x="78842" y="1"/>
                    <a:pt x="77615"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2204075" y="4994775"/>
              <a:ext cx="653825" cy="342225"/>
            </a:xfrm>
            <a:custGeom>
              <a:avLst/>
              <a:gdLst/>
              <a:ahLst/>
              <a:cxnLst/>
              <a:rect l="l" t="t" r="r" b="b"/>
              <a:pathLst>
                <a:path w="26153" h="13689" extrusionOk="0">
                  <a:moveTo>
                    <a:pt x="7120" y="1"/>
                  </a:moveTo>
                  <a:cubicBezTo>
                    <a:pt x="5440" y="1"/>
                    <a:pt x="3923" y="303"/>
                    <a:pt x="2824" y="931"/>
                  </a:cubicBezTo>
                  <a:cubicBezTo>
                    <a:pt x="1" y="2544"/>
                    <a:pt x="1009" y="5771"/>
                    <a:pt x="5043" y="8057"/>
                  </a:cubicBezTo>
                  <a:lnTo>
                    <a:pt x="10959" y="11486"/>
                  </a:lnTo>
                  <a:cubicBezTo>
                    <a:pt x="13392" y="12929"/>
                    <a:pt x="16431" y="13689"/>
                    <a:pt x="19070" y="13689"/>
                  </a:cubicBezTo>
                  <a:cubicBezTo>
                    <a:pt x="20733" y="13689"/>
                    <a:pt x="22237" y="13387"/>
                    <a:pt x="23329" y="12763"/>
                  </a:cubicBezTo>
                  <a:cubicBezTo>
                    <a:pt x="26152" y="11082"/>
                    <a:pt x="25211" y="7922"/>
                    <a:pt x="21178" y="5569"/>
                  </a:cubicBezTo>
                  <a:lnTo>
                    <a:pt x="15261" y="2141"/>
                  </a:lnTo>
                  <a:cubicBezTo>
                    <a:pt x="12798" y="745"/>
                    <a:pt x="9757" y="1"/>
                    <a:pt x="7120"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4693200" y="4858750"/>
              <a:ext cx="653800" cy="342225"/>
            </a:xfrm>
            <a:custGeom>
              <a:avLst/>
              <a:gdLst/>
              <a:ahLst/>
              <a:cxnLst/>
              <a:rect l="l" t="t" r="r" b="b"/>
              <a:pathLst>
                <a:path w="26152" h="13689" extrusionOk="0">
                  <a:moveTo>
                    <a:pt x="19069" y="0"/>
                  </a:moveTo>
                  <a:cubicBezTo>
                    <a:pt x="16431" y="0"/>
                    <a:pt x="13391" y="760"/>
                    <a:pt x="10958" y="2204"/>
                  </a:cubicBezTo>
                  <a:lnTo>
                    <a:pt x="5042" y="5632"/>
                  </a:lnTo>
                  <a:cubicBezTo>
                    <a:pt x="1009" y="7918"/>
                    <a:pt x="0" y="11145"/>
                    <a:pt x="2824" y="12758"/>
                  </a:cubicBezTo>
                  <a:cubicBezTo>
                    <a:pt x="3923" y="13386"/>
                    <a:pt x="5439" y="13688"/>
                    <a:pt x="7120" y="13688"/>
                  </a:cubicBezTo>
                  <a:cubicBezTo>
                    <a:pt x="9757" y="13688"/>
                    <a:pt x="12797" y="12944"/>
                    <a:pt x="15261" y="11548"/>
                  </a:cubicBezTo>
                  <a:lnTo>
                    <a:pt x="21177" y="8120"/>
                  </a:lnTo>
                  <a:cubicBezTo>
                    <a:pt x="25211" y="5767"/>
                    <a:pt x="26152" y="2607"/>
                    <a:pt x="23328" y="926"/>
                  </a:cubicBezTo>
                  <a:cubicBezTo>
                    <a:pt x="22237" y="302"/>
                    <a:pt x="20733" y="0"/>
                    <a:pt x="19069"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1830975" y="2130575"/>
              <a:ext cx="3892500" cy="2238725"/>
            </a:xfrm>
            <a:custGeom>
              <a:avLst/>
              <a:gdLst/>
              <a:ahLst/>
              <a:cxnLst/>
              <a:rect l="l" t="t" r="r" b="b"/>
              <a:pathLst>
                <a:path w="155700" h="89549" extrusionOk="0">
                  <a:moveTo>
                    <a:pt x="77648" y="875"/>
                  </a:moveTo>
                  <a:cubicBezTo>
                    <a:pt x="78724" y="875"/>
                    <a:pt x="79800" y="1144"/>
                    <a:pt x="80606" y="1547"/>
                  </a:cubicBezTo>
                  <a:lnTo>
                    <a:pt x="153414" y="43565"/>
                  </a:lnTo>
                  <a:cubicBezTo>
                    <a:pt x="154019" y="43901"/>
                    <a:pt x="154355" y="44371"/>
                    <a:pt x="154355" y="44775"/>
                  </a:cubicBezTo>
                  <a:cubicBezTo>
                    <a:pt x="154355" y="45178"/>
                    <a:pt x="154019" y="45649"/>
                    <a:pt x="153414" y="45985"/>
                  </a:cubicBezTo>
                  <a:lnTo>
                    <a:pt x="80606" y="88002"/>
                  </a:lnTo>
                  <a:cubicBezTo>
                    <a:pt x="79800" y="88473"/>
                    <a:pt x="78724" y="88742"/>
                    <a:pt x="77581" y="88742"/>
                  </a:cubicBezTo>
                  <a:cubicBezTo>
                    <a:pt x="76438" y="88742"/>
                    <a:pt x="75363" y="88473"/>
                    <a:pt x="74623" y="88002"/>
                  </a:cubicBezTo>
                  <a:lnTo>
                    <a:pt x="1815" y="45985"/>
                  </a:lnTo>
                  <a:cubicBezTo>
                    <a:pt x="1210" y="45649"/>
                    <a:pt x="874" y="45245"/>
                    <a:pt x="874" y="44775"/>
                  </a:cubicBezTo>
                  <a:cubicBezTo>
                    <a:pt x="874" y="44506"/>
                    <a:pt x="1009" y="44237"/>
                    <a:pt x="1345" y="43901"/>
                  </a:cubicBezTo>
                  <a:cubicBezTo>
                    <a:pt x="1479" y="43766"/>
                    <a:pt x="1614" y="43632"/>
                    <a:pt x="1815" y="43565"/>
                  </a:cubicBezTo>
                  <a:lnTo>
                    <a:pt x="74690" y="1547"/>
                  </a:lnTo>
                  <a:cubicBezTo>
                    <a:pt x="75430" y="1144"/>
                    <a:pt x="76506" y="875"/>
                    <a:pt x="77648" y="875"/>
                  </a:cubicBezTo>
                  <a:close/>
                  <a:moveTo>
                    <a:pt x="77648" y="1"/>
                  </a:moveTo>
                  <a:cubicBezTo>
                    <a:pt x="76371" y="1"/>
                    <a:pt x="75161" y="270"/>
                    <a:pt x="74220" y="808"/>
                  </a:cubicBezTo>
                  <a:lnTo>
                    <a:pt x="1412" y="42825"/>
                  </a:lnTo>
                  <a:cubicBezTo>
                    <a:pt x="1143" y="42960"/>
                    <a:pt x="941" y="43161"/>
                    <a:pt x="740" y="43296"/>
                  </a:cubicBezTo>
                  <a:cubicBezTo>
                    <a:pt x="269" y="43766"/>
                    <a:pt x="0" y="44304"/>
                    <a:pt x="0" y="44775"/>
                  </a:cubicBezTo>
                  <a:cubicBezTo>
                    <a:pt x="0" y="45514"/>
                    <a:pt x="471" y="46187"/>
                    <a:pt x="1412" y="46724"/>
                  </a:cubicBezTo>
                  <a:lnTo>
                    <a:pt x="74220" y="88742"/>
                  </a:lnTo>
                  <a:cubicBezTo>
                    <a:pt x="75161" y="89280"/>
                    <a:pt x="76371" y="89549"/>
                    <a:pt x="77581" y="89549"/>
                  </a:cubicBezTo>
                  <a:cubicBezTo>
                    <a:pt x="78858" y="89549"/>
                    <a:pt x="80069" y="89280"/>
                    <a:pt x="81010" y="88742"/>
                  </a:cubicBezTo>
                  <a:lnTo>
                    <a:pt x="153818" y="46724"/>
                  </a:lnTo>
                  <a:cubicBezTo>
                    <a:pt x="155700" y="45649"/>
                    <a:pt x="155700" y="43901"/>
                    <a:pt x="153818" y="42825"/>
                  </a:cubicBezTo>
                  <a:lnTo>
                    <a:pt x="81010" y="808"/>
                  </a:lnTo>
                  <a:cubicBezTo>
                    <a:pt x="80069" y="270"/>
                    <a:pt x="78858" y="1"/>
                    <a:pt x="77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2204075" y="2351600"/>
              <a:ext cx="3134525" cy="1797950"/>
            </a:xfrm>
            <a:custGeom>
              <a:avLst/>
              <a:gdLst/>
              <a:ahLst/>
              <a:cxnLst/>
              <a:rect l="l" t="t" r="r" b="b"/>
              <a:pathLst>
                <a:path w="125381" h="71918" extrusionOk="0">
                  <a:moveTo>
                    <a:pt x="62716" y="0"/>
                  </a:moveTo>
                  <a:cubicBezTo>
                    <a:pt x="61901" y="0"/>
                    <a:pt x="61077" y="168"/>
                    <a:pt x="60439" y="505"/>
                  </a:cubicBezTo>
                  <a:lnTo>
                    <a:pt x="1278" y="34656"/>
                  </a:lnTo>
                  <a:cubicBezTo>
                    <a:pt x="1" y="35396"/>
                    <a:pt x="1" y="36539"/>
                    <a:pt x="1278" y="37278"/>
                  </a:cubicBezTo>
                  <a:lnTo>
                    <a:pt x="60439" y="71363"/>
                  </a:lnTo>
                  <a:cubicBezTo>
                    <a:pt x="61077" y="71733"/>
                    <a:pt x="61901" y="71918"/>
                    <a:pt x="62716" y="71918"/>
                  </a:cubicBezTo>
                  <a:cubicBezTo>
                    <a:pt x="63531" y="71918"/>
                    <a:pt x="64338" y="71733"/>
                    <a:pt x="64943" y="71363"/>
                  </a:cubicBezTo>
                  <a:lnTo>
                    <a:pt x="124103" y="37278"/>
                  </a:lnTo>
                  <a:cubicBezTo>
                    <a:pt x="125381" y="36539"/>
                    <a:pt x="125381" y="35329"/>
                    <a:pt x="124103" y="34656"/>
                  </a:cubicBezTo>
                  <a:lnTo>
                    <a:pt x="64943" y="505"/>
                  </a:lnTo>
                  <a:cubicBezTo>
                    <a:pt x="64338" y="168"/>
                    <a:pt x="63531" y="0"/>
                    <a:pt x="62716" y="0"/>
                  </a:cubicBez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3772175" y="2350750"/>
              <a:ext cx="1566425" cy="937875"/>
            </a:xfrm>
            <a:custGeom>
              <a:avLst/>
              <a:gdLst/>
              <a:ahLst/>
              <a:cxnLst/>
              <a:rect l="l" t="t" r="r" b="b"/>
              <a:pathLst>
                <a:path w="62657" h="37515" extrusionOk="0">
                  <a:moveTo>
                    <a:pt x="0" y="1"/>
                  </a:moveTo>
                  <a:lnTo>
                    <a:pt x="0" y="2286"/>
                  </a:lnTo>
                  <a:lnTo>
                    <a:pt x="60976" y="37514"/>
                  </a:lnTo>
                  <a:lnTo>
                    <a:pt x="61379" y="37312"/>
                  </a:lnTo>
                  <a:cubicBezTo>
                    <a:pt x="62657" y="36573"/>
                    <a:pt x="62657" y="35430"/>
                    <a:pt x="61379" y="34690"/>
                  </a:cubicBezTo>
                  <a:lnTo>
                    <a:pt x="2219" y="539"/>
                  </a:lnTo>
                  <a:cubicBezTo>
                    <a:pt x="1614" y="202"/>
                    <a:pt x="807" y="1"/>
                    <a:pt x="0" y="1"/>
                  </a:cubicBez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2204075" y="2350750"/>
              <a:ext cx="1568125" cy="937875"/>
            </a:xfrm>
            <a:custGeom>
              <a:avLst/>
              <a:gdLst/>
              <a:ahLst/>
              <a:cxnLst/>
              <a:rect l="l" t="t" r="r" b="b"/>
              <a:pathLst>
                <a:path w="62725" h="37515" extrusionOk="0">
                  <a:moveTo>
                    <a:pt x="62724" y="1"/>
                  </a:moveTo>
                  <a:cubicBezTo>
                    <a:pt x="61918" y="1"/>
                    <a:pt x="61044" y="202"/>
                    <a:pt x="60439" y="539"/>
                  </a:cubicBezTo>
                  <a:lnTo>
                    <a:pt x="1278" y="34690"/>
                  </a:lnTo>
                  <a:cubicBezTo>
                    <a:pt x="1" y="35430"/>
                    <a:pt x="1" y="36573"/>
                    <a:pt x="1278" y="37312"/>
                  </a:cubicBezTo>
                  <a:lnTo>
                    <a:pt x="1681" y="37514"/>
                  </a:lnTo>
                  <a:lnTo>
                    <a:pt x="62724" y="2286"/>
                  </a:lnTo>
                  <a:lnTo>
                    <a:pt x="62724" y="1"/>
                  </a:ln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3315025" y="2335625"/>
              <a:ext cx="912650" cy="527775"/>
            </a:xfrm>
            <a:custGeom>
              <a:avLst/>
              <a:gdLst/>
              <a:ahLst/>
              <a:cxnLst/>
              <a:rect l="l" t="t" r="r" b="b"/>
              <a:pathLst>
                <a:path w="36506" h="21111" fill="none" extrusionOk="0">
                  <a:moveTo>
                    <a:pt x="18757" y="20909"/>
                  </a:moveTo>
                  <a:lnTo>
                    <a:pt x="36236" y="10824"/>
                  </a:lnTo>
                  <a:cubicBezTo>
                    <a:pt x="36505" y="10690"/>
                    <a:pt x="36505" y="10421"/>
                    <a:pt x="36236" y="10287"/>
                  </a:cubicBezTo>
                  <a:lnTo>
                    <a:pt x="18757" y="135"/>
                  </a:lnTo>
                  <a:cubicBezTo>
                    <a:pt x="18488" y="1"/>
                    <a:pt x="18017" y="1"/>
                    <a:pt x="17749" y="135"/>
                  </a:cubicBezTo>
                  <a:lnTo>
                    <a:pt x="269" y="10287"/>
                  </a:lnTo>
                  <a:cubicBezTo>
                    <a:pt x="0" y="10421"/>
                    <a:pt x="0" y="10690"/>
                    <a:pt x="269" y="10824"/>
                  </a:cubicBezTo>
                  <a:lnTo>
                    <a:pt x="17749" y="20909"/>
                  </a:lnTo>
                  <a:cubicBezTo>
                    <a:pt x="18017" y="21110"/>
                    <a:pt x="18488" y="21110"/>
                    <a:pt x="18757" y="20909"/>
                  </a:cubicBezTo>
                  <a:close/>
                </a:path>
              </a:pathLst>
            </a:custGeom>
            <a:noFill/>
            <a:ln w="21850" cap="rnd" cmpd="sng">
              <a:solidFill>
                <a:srgbClr val="FFFFFF"/>
              </a:solidFill>
              <a:prstDash val="solid"/>
              <a:miter lim="672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8"/>
            <p:cNvSpPr/>
            <p:nvPr/>
          </p:nvSpPr>
          <p:spPr>
            <a:xfrm>
              <a:off x="3772175" y="2693625"/>
              <a:ext cx="1080700" cy="1013475"/>
            </a:xfrm>
            <a:custGeom>
              <a:avLst/>
              <a:gdLst/>
              <a:ahLst/>
              <a:cxnLst/>
              <a:rect l="l" t="t" r="r" b="b"/>
              <a:pathLst>
                <a:path w="43228" h="40539" extrusionOk="0">
                  <a:moveTo>
                    <a:pt x="0" y="0"/>
                  </a:moveTo>
                  <a:lnTo>
                    <a:pt x="0" y="40539"/>
                  </a:lnTo>
                  <a:cubicBezTo>
                    <a:pt x="1009" y="40539"/>
                    <a:pt x="2084" y="40270"/>
                    <a:pt x="2824" y="39799"/>
                  </a:cubicBezTo>
                  <a:lnTo>
                    <a:pt x="40337" y="18219"/>
                  </a:lnTo>
                  <a:cubicBezTo>
                    <a:pt x="41951" y="17278"/>
                    <a:pt x="43228" y="15059"/>
                    <a:pt x="43228" y="13244"/>
                  </a:cubicBezTo>
                  <a:lnTo>
                    <a:pt x="43228" y="0"/>
                  </a:ln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8"/>
            <p:cNvSpPr/>
            <p:nvPr/>
          </p:nvSpPr>
          <p:spPr>
            <a:xfrm>
              <a:off x="2691475" y="2693625"/>
              <a:ext cx="1080725" cy="1013475"/>
            </a:xfrm>
            <a:custGeom>
              <a:avLst/>
              <a:gdLst/>
              <a:ahLst/>
              <a:cxnLst/>
              <a:rect l="l" t="t" r="r" b="b"/>
              <a:pathLst>
                <a:path w="43229" h="40539" extrusionOk="0">
                  <a:moveTo>
                    <a:pt x="1" y="0"/>
                  </a:moveTo>
                  <a:lnTo>
                    <a:pt x="1" y="13244"/>
                  </a:lnTo>
                  <a:cubicBezTo>
                    <a:pt x="1" y="15059"/>
                    <a:pt x="1278" y="17278"/>
                    <a:pt x="2824" y="18152"/>
                  </a:cubicBezTo>
                  <a:lnTo>
                    <a:pt x="40338" y="39799"/>
                  </a:lnTo>
                  <a:cubicBezTo>
                    <a:pt x="41144" y="40270"/>
                    <a:pt x="42153" y="40539"/>
                    <a:pt x="43228" y="40539"/>
                  </a:cubicBezTo>
                  <a:lnTo>
                    <a:pt x="43228" y="0"/>
                  </a:ln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2681400" y="2069250"/>
              <a:ext cx="2181575" cy="1248775"/>
            </a:xfrm>
            <a:custGeom>
              <a:avLst/>
              <a:gdLst/>
              <a:ahLst/>
              <a:cxnLst/>
              <a:rect l="l" t="t" r="r" b="b"/>
              <a:pathLst>
                <a:path w="87263" h="49951" extrusionOk="0">
                  <a:moveTo>
                    <a:pt x="43623" y="0"/>
                  </a:moveTo>
                  <a:cubicBezTo>
                    <a:pt x="42589" y="0"/>
                    <a:pt x="41547" y="235"/>
                    <a:pt x="40741" y="706"/>
                  </a:cubicBezTo>
                  <a:lnTo>
                    <a:pt x="1547" y="23295"/>
                  </a:lnTo>
                  <a:cubicBezTo>
                    <a:pt x="0" y="24236"/>
                    <a:pt x="0" y="25715"/>
                    <a:pt x="1547" y="26656"/>
                  </a:cubicBezTo>
                  <a:lnTo>
                    <a:pt x="40741" y="49245"/>
                  </a:lnTo>
                  <a:cubicBezTo>
                    <a:pt x="41514" y="49715"/>
                    <a:pt x="42556" y="49951"/>
                    <a:pt x="43598" y="49951"/>
                  </a:cubicBezTo>
                  <a:cubicBezTo>
                    <a:pt x="44640" y="49951"/>
                    <a:pt x="45682" y="49715"/>
                    <a:pt x="46455" y="49245"/>
                  </a:cubicBezTo>
                  <a:lnTo>
                    <a:pt x="85649" y="26656"/>
                  </a:lnTo>
                  <a:cubicBezTo>
                    <a:pt x="87262" y="25715"/>
                    <a:pt x="87262" y="24236"/>
                    <a:pt x="85649" y="23295"/>
                  </a:cubicBezTo>
                  <a:lnTo>
                    <a:pt x="46455" y="706"/>
                  </a:lnTo>
                  <a:cubicBezTo>
                    <a:pt x="45682" y="235"/>
                    <a:pt x="44657" y="0"/>
                    <a:pt x="43623" y="0"/>
                  </a:cubicBez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2894850" y="2187725"/>
              <a:ext cx="1753000" cy="1011800"/>
            </a:xfrm>
            <a:custGeom>
              <a:avLst/>
              <a:gdLst/>
              <a:ahLst/>
              <a:cxnLst/>
              <a:rect l="l" t="t" r="r" b="b"/>
              <a:pathLst>
                <a:path w="70120" h="40472" fill="none" extrusionOk="0">
                  <a:moveTo>
                    <a:pt x="1076" y="19161"/>
                  </a:moveTo>
                  <a:lnTo>
                    <a:pt x="33144" y="606"/>
                  </a:lnTo>
                  <a:cubicBezTo>
                    <a:pt x="34219" y="1"/>
                    <a:pt x="35900" y="1"/>
                    <a:pt x="36976" y="606"/>
                  </a:cubicBezTo>
                  <a:lnTo>
                    <a:pt x="69111" y="19161"/>
                  </a:lnTo>
                  <a:cubicBezTo>
                    <a:pt x="70119" y="19766"/>
                    <a:pt x="70119" y="20707"/>
                    <a:pt x="69111" y="21312"/>
                  </a:cubicBezTo>
                  <a:lnTo>
                    <a:pt x="36976" y="39867"/>
                  </a:lnTo>
                  <a:cubicBezTo>
                    <a:pt x="35900" y="40472"/>
                    <a:pt x="34219" y="40472"/>
                    <a:pt x="33144" y="39867"/>
                  </a:cubicBezTo>
                  <a:lnTo>
                    <a:pt x="1076" y="21379"/>
                  </a:lnTo>
                  <a:cubicBezTo>
                    <a:pt x="0" y="20707"/>
                    <a:pt x="0" y="19766"/>
                    <a:pt x="1076" y="19161"/>
                  </a:cubicBezTo>
                  <a:close/>
                </a:path>
              </a:pathLst>
            </a:custGeom>
            <a:noFill/>
            <a:ln w="21850" cap="rnd" cmpd="sng">
              <a:solidFill>
                <a:srgbClr val="FFFFFF"/>
              </a:solidFill>
              <a:prstDash val="solid"/>
              <a:miter lim="672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3108300" y="2310425"/>
              <a:ext cx="1331125" cy="766425"/>
            </a:xfrm>
            <a:custGeom>
              <a:avLst/>
              <a:gdLst/>
              <a:ahLst/>
              <a:cxnLst/>
              <a:rect l="l" t="t" r="r" b="b"/>
              <a:pathLst>
                <a:path w="53245" h="30657" fill="none" extrusionOk="0">
                  <a:moveTo>
                    <a:pt x="27497" y="336"/>
                  </a:moveTo>
                  <a:lnTo>
                    <a:pt x="52707" y="14790"/>
                  </a:lnTo>
                  <a:cubicBezTo>
                    <a:pt x="53245" y="15059"/>
                    <a:pt x="53245" y="15597"/>
                    <a:pt x="52707" y="15866"/>
                  </a:cubicBezTo>
                  <a:lnTo>
                    <a:pt x="27497" y="30320"/>
                  </a:lnTo>
                  <a:cubicBezTo>
                    <a:pt x="26959" y="30656"/>
                    <a:pt x="26085" y="30656"/>
                    <a:pt x="25547" y="30320"/>
                  </a:cubicBezTo>
                  <a:lnTo>
                    <a:pt x="538" y="15866"/>
                  </a:lnTo>
                  <a:cubicBezTo>
                    <a:pt x="0" y="15597"/>
                    <a:pt x="0" y="15059"/>
                    <a:pt x="538" y="14790"/>
                  </a:cubicBezTo>
                  <a:lnTo>
                    <a:pt x="25547" y="336"/>
                  </a:lnTo>
                  <a:cubicBezTo>
                    <a:pt x="26085" y="0"/>
                    <a:pt x="26959" y="0"/>
                    <a:pt x="27497" y="336"/>
                  </a:cubicBezTo>
                  <a:close/>
                </a:path>
              </a:pathLst>
            </a:custGeom>
            <a:noFill/>
            <a:ln w="21850" cap="rnd" cmpd="sng">
              <a:solidFill>
                <a:srgbClr val="FFFFFF"/>
              </a:solidFill>
              <a:prstDash val="solid"/>
              <a:miter lim="672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2691475" y="2986050"/>
              <a:ext cx="248775" cy="393325"/>
            </a:xfrm>
            <a:custGeom>
              <a:avLst/>
              <a:gdLst/>
              <a:ahLst/>
              <a:cxnLst/>
              <a:rect l="l" t="t" r="r" b="b"/>
              <a:pathLst>
                <a:path w="9951" h="15733" extrusionOk="0">
                  <a:moveTo>
                    <a:pt x="9951" y="2556"/>
                  </a:moveTo>
                  <a:cubicBezTo>
                    <a:pt x="9951" y="1682"/>
                    <a:pt x="9346" y="606"/>
                    <a:pt x="8539" y="203"/>
                  </a:cubicBezTo>
                  <a:cubicBezTo>
                    <a:pt x="8203" y="1"/>
                    <a:pt x="7867" y="1"/>
                    <a:pt x="7598" y="135"/>
                  </a:cubicBezTo>
                  <a:lnTo>
                    <a:pt x="7598" y="135"/>
                  </a:lnTo>
                  <a:lnTo>
                    <a:pt x="2018" y="3295"/>
                  </a:lnTo>
                  <a:cubicBezTo>
                    <a:pt x="942" y="3967"/>
                    <a:pt x="1" y="5581"/>
                    <a:pt x="1" y="6858"/>
                  </a:cubicBezTo>
                  <a:lnTo>
                    <a:pt x="1" y="14522"/>
                  </a:lnTo>
                  <a:lnTo>
                    <a:pt x="1" y="14522"/>
                  </a:lnTo>
                  <a:cubicBezTo>
                    <a:pt x="1" y="14791"/>
                    <a:pt x="203" y="15060"/>
                    <a:pt x="539" y="15262"/>
                  </a:cubicBezTo>
                  <a:cubicBezTo>
                    <a:pt x="1278" y="15665"/>
                    <a:pt x="2488" y="15732"/>
                    <a:pt x="3295" y="15262"/>
                  </a:cubicBezTo>
                  <a:cubicBezTo>
                    <a:pt x="3631" y="15060"/>
                    <a:pt x="3833" y="14791"/>
                    <a:pt x="3833" y="14522"/>
                  </a:cubicBezTo>
                  <a:lnTo>
                    <a:pt x="3833" y="6993"/>
                  </a:lnTo>
                  <a:cubicBezTo>
                    <a:pt x="3833" y="6858"/>
                    <a:pt x="3900" y="6657"/>
                    <a:pt x="4035" y="6589"/>
                  </a:cubicBezTo>
                  <a:lnTo>
                    <a:pt x="9480" y="3430"/>
                  </a:lnTo>
                  <a:cubicBezTo>
                    <a:pt x="9480" y="3430"/>
                    <a:pt x="9547" y="3430"/>
                    <a:pt x="9547" y="3430"/>
                  </a:cubicBezTo>
                  <a:lnTo>
                    <a:pt x="9547" y="3430"/>
                  </a:lnTo>
                  <a:lnTo>
                    <a:pt x="9547" y="3430"/>
                  </a:lnTo>
                  <a:cubicBezTo>
                    <a:pt x="9749" y="3295"/>
                    <a:pt x="9951" y="2959"/>
                    <a:pt x="9951" y="255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2898200" y="3105400"/>
              <a:ext cx="248775" cy="393300"/>
            </a:xfrm>
            <a:custGeom>
              <a:avLst/>
              <a:gdLst/>
              <a:ahLst/>
              <a:cxnLst/>
              <a:rect l="l" t="t" r="r" b="b"/>
              <a:pathLst>
                <a:path w="9951" h="15732" extrusionOk="0">
                  <a:moveTo>
                    <a:pt x="9951" y="2622"/>
                  </a:moveTo>
                  <a:cubicBezTo>
                    <a:pt x="9951" y="1748"/>
                    <a:pt x="9346" y="672"/>
                    <a:pt x="8606" y="269"/>
                  </a:cubicBezTo>
                  <a:cubicBezTo>
                    <a:pt x="8203" y="67"/>
                    <a:pt x="7867" y="0"/>
                    <a:pt x="7598" y="202"/>
                  </a:cubicBezTo>
                  <a:lnTo>
                    <a:pt x="7598" y="202"/>
                  </a:lnTo>
                  <a:lnTo>
                    <a:pt x="2085" y="3362"/>
                  </a:lnTo>
                  <a:cubicBezTo>
                    <a:pt x="942" y="4034"/>
                    <a:pt x="1" y="5647"/>
                    <a:pt x="1" y="6925"/>
                  </a:cubicBezTo>
                  <a:lnTo>
                    <a:pt x="1" y="14521"/>
                  </a:lnTo>
                  <a:lnTo>
                    <a:pt x="1" y="14521"/>
                  </a:lnTo>
                  <a:cubicBezTo>
                    <a:pt x="1" y="14858"/>
                    <a:pt x="203" y="15126"/>
                    <a:pt x="606" y="15328"/>
                  </a:cubicBezTo>
                  <a:cubicBezTo>
                    <a:pt x="1345" y="15732"/>
                    <a:pt x="2556" y="15732"/>
                    <a:pt x="3295" y="15328"/>
                  </a:cubicBezTo>
                  <a:cubicBezTo>
                    <a:pt x="3698" y="15126"/>
                    <a:pt x="3900" y="14790"/>
                    <a:pt x="3900" y="14521"/>
                  </a:cubicBezTo>
                  <a:lnTo>
                    <a:pt x="3900" y="7059"/>
                  </a:lnTo>
                  <a:cubicBezTo>
                    <a:pt x="3900" y="6857"/>
                    <a:pt x="3967" y="6723"/>
                    <a:pt x="4102" y="6656"/>
                  </a:cubicBezTo>
                  <a:lnTo>
                    <a:pt x="9547" y="3496"/>
                  </a:lnTo>
                  <a:cubicBezTo>
                    <a:pt x="9547" y="3496"/>
                    <a:pt x="9547" y="3496"/>
                    <a:pt x="9547" y="3496"/>
                  </a:cubicBezTo>
                  <a:lnTo>
                    <a:pt x="9547" y="3496"/>
                  </a:lnTo>
                  <a:lnTo>
                    <a:pt x="9547" y="3496"/>
                  </a:lnTo>
                  <a:cubicBezTo>
                    <a:pt x="9816" y="3294"/>
                    <a:pt x="9951" y="3025"/>
                    <a:pt x="9951" y="262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3106625" y="3226400"/>
              <a:ext cx="248750" cy="393300"/>
            </a:xfrm>
            <a:custGeom>
              <a:avLst/>
              <a:gdLst/>
              <a:ahLst/>
              <a:cxnLst/>
              <a:rect l="l" t="t" r="r" b="b"/>
              <a:pathLst>
                <a:path w="9950" h="15732" extrusionOk="0">
                  <a:moveTo>
                    <a:pt x="9950" y="2622"/>
                  </a:moveTo>
                  <a:cubicBezTo>
                    <a:pt x="9950" y="1749"/>
                    <a:pt x="9345" y="673"/>
                    <a:pt x="8605" y="202"/>
                  </a:cubicBezTo>
                  <a:cubicBezTo>
                    <a:pt x="8202" y="1"/>
                    <a:pt x="7866" y="1"/>
                    <a:pt x="7597" y="135"/>
                  </a:cubicBezTo>
                  <a:lnTo>
                    <a:pt x="7597" y="135"/>
                  </a:lnTo>
                  <a:lnTo>
                    <a:pt x="2084" y="3362"/>
                  </a:lnTo>
                  <a:cubicBezTo>
                    <a:pt x="941" y="4034"/>
                    <a:pt x="0" y="5581"/>
                    <a:pt x="0" y="6925"/>
                  </a:cubicBezTo>
                  <a:lnTo>
                    <a:pt x="0" y="14522"/>
                  </a:lnTo>
                  <a:lnTo>
                    <a:pt x="0" y="14522"/>
                  </a:lnTo>
                  <a:cubicBezTo>
                    <a:pt x="0" y="14791"/>
                    <a:pt x="202" y="15060"/>
                    <a:pt x="605" y="15329"/>
                  </a:cubicBezTo>
                  <a:cubicBezTo>
                    <a:pt x="1345" y="15732"/>
                    <a:pt x="2555" y="15732"/>
                    <a:pt x="3294" y="15329"/>
                  </a:cubicBezTo>
                  <a:cubicBezTo>
                    <a:pt x="3698" y="15060"/>
                    <a:pt x="3832" y="14791"/>
                    <a:pt x="3832" y="14522"/>
                  </a:cubicBezTo>
                  <a:lnTo>
                    <a:pt x="3832" y="7060"/>
                  </a:lnTo>
                  <a:cubicBezTo>
                    <a:pt x="3832" y="6858"/>
                    <a:pt x="3967" y="6723"/>
                    <a:pt x="4101" y="6589"/>
                  </a:cubicBezTo>
                  <a:lnTo>
                    <a:pt x="9546" y="3496"/>
                  </a:lnTo>
                  <a:cubicBezTo>
                    <a:pt x="9546" y="3496"/>
                    <a:pt x="9546" y="3496"/>
                    <a:pt x="9546" y="3429"/>
                  </a:cubicBezTo>
                  <a:lnTo>
                    <a:pt x="9546" y="3429"/>
                  </a:lnTo>
                  <a:lnTo>
                    <a:pt x="9546" y="3429"/>
                  </a:lnTo>
                  <a:cubicBezTo>
                    <a:pt x="9815" y="3295"/>
                    <a:pt x="9950" y="3026"/>
                    <a:pt x="9950" y="262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3315025" y="3347425"/>
              <a:ext cx="248775" cy="393300"/>
            </a:xfrm>
            <a:custGeom>
              <a:avLst/>
              <a:gdLst/>
              <a:ahLst/>
              <a:cxnLst/>
              <a:rect l="l" t="t" r="r" b="b"/>
              <a:pathLst>
                <a:path w="9951" h="15732" extrusionOk="0">
                  <a:moveTo>
                    <a:pt x="9950" y="2555"/>
                  </a:moveTo>
                  <a:cubicBezTo>
                    <a:pt x="9950" y="1681"/>
                    <a:pt x="9345" y="672"/>
                    <a:pt x="8538" y="202"/>
                  </a:cubicBezTo>
                  <a:cubicBezTo>
                    <a:pt x="8202" y="0"/>
                    <a:pt x="7799" y="0"/>
                    <a:pt x="7597" y="134"/>
                  </a:cubicBezTo>
                  <a:lnTo>
                    <a:pt x="7597" y="134"/>
                  </a:lnTo>
                  <a:lnTo>
                    <a:pt x="2017" y="3361"/>
                  </a:lnTo>
                  <a:cubicBezTo>
                    <a:pt x="942" y="3966"/>
                    <a:pt x="0" y="5580"/>
                    <a:pt x="0" y="6857"/>
                  </a:cubicBezTo>
                  <a:lnTo>
                    <a:pt x="0" y="14521"/>
                  </a:lnTo>
                  <a:lnTo>
                    <a:pt x="0" y="14521"/>
                  </a:lnTo>
                  <a:cubicBezTo>
                    <a:pt x="0" y="14790"/>
                    <a:pt x="202" y="15059"/>
                    <a:pt x="538" y="15261"/>
                  </a:cubicBezTo>
                  <a:cubicBezTo>
                    <a:pt x="1278" y="15731"/>
                    <a:pt x="2488" y="15731"/>
                    <a:pt x="3295" y="15261"/>
                  </a:cubicBezTo>
                  <a:cubicBezTo>
                    <a:pt x="3631" y="15059"/>
                    <a:pt x="3832" y="14790"/>
                    <a:pt x="3832" y="14521"/>
                  </a:cubicBezTo>
                  <a:lnTo>
                    <a:pt x="3832" y="6992"/>
                  </a:lnTo>
                  <a:cubicBezTo>
                    <a:pt x="3832" y="6857"/>
                    <a:pt x="3900" y="6723"/>
                    <a:pt x="4034" y="6588"/>
                  </a:cubicBezTo>
                  <a:lnTo>
                    <a:pt x="9480" y="3429"/>
                  </a:lnTo>
                  <a:cubicBezTo>
                    <a:pt x="9480" y="3429"/>
                    <a:pt x="9547" y="3429"/>
                    <a:pt x="9547" y="3429"/>
                  </a:cubicBezTo>
                  <a:lnTo>
                    <a:pt x="9547" y="3429"/>
                  </a:lnTo>
                  <a:lnTo>
                    <a:pt x="9547" y="3429"/>
                  </a:lnTo>
                  <a:cubicBezTo>
                    <a:pt x="9748" y="3294"/>
                    <a:pt x="9950" y="3025"/>
                    <a:pt x="9950" y="255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4604125" y="2986050"/>
              <a:ext cx="248750" cy="393325"/>
            </a:xfrm>
            <a:custGeom>
              <a:avLst/>
              <a:gdLst/>
              <a:ahLst/>
              <a:cxnLst/>
              <a:rect l="l" t="t" r="r" b="b"/>
              <a:pathLst>
                <a:path w="9950" h="15733" extrusionOk="0">
                  <a:moveTo>
                    <a:pt x="0" y="2556"/>
                  </a:moveTo>
                  <a:cubicBezTo>
                    <a:pt x="0" y="1682"/>
                    <a:pt x="605" y="606"/>
                    <a:pt x="1345" y="203"/>
                  </a:cubicBezTo>
                  <a:cubicBezTo>
                    <a:pt x="1748" y="1"/>
                    <a:pt x="2084" y="1"/>
                    <a:pt x="2353" y="135"/>
                  </a:cubicBezTo>
                  <a:lnTo>
                    <a:pt x="2353" y="135"/>
                  </a:lnTo>
                  <a:lnTo>
                    <a:pt x="7866" y="3295"/>
                  </a:lnTo>
                  <a:cubicBezTo>
                    <a:pt x="9009" y="3967"/>
                    <a:pt x="9950" y="5581"/>
                    <a:pt x="9950" y="6858"/>
                  </a:cubicBezTo>
                  <a:lnTo>
                    <a:pt x="9950" y="14522"/>
                  </a:lnTo>
                  <a:lnTo>
                    <a:pt x="9950" y="14522"/>
                  </a:lnTo>
                  <a:cubicBezTo>
                    <a:pt x="9950" y="14791"/>
                    <a:pt x="9748" y="15060"/>
                    <a:pt x="9345" y="15262"/>
                  </a:cubicBezTo>
                  <a:cubicBezTo>
                    <a:pt x="8605" y="15665"/>
                    <a:pt x="7395" y="15732"/>
                    <a:pt x="6656" y="15262"/>
                  </a:cubicBezTo>
                  <a:cubicBezTo>
                    <a:pt x="6252" y="15060"/>
                    <a:pt x="6118" y="14791"/>
                    <a:pt x="6118" y="14522"/>
                  </a:cubicBezTo>
                  <a:lnTo>
                    <a:pt x="6118" y="6993"/>
                  </a:lnTo>
                  <a:cubicBezTo>
                    <a:pt x="6118" y="6858"/>
                    <a:pt x="5983" y="6657"/>
                    <a:pt x="5849" y="6589"/>
                  </a:cubicBezTo>
                  <a:lnTo>
                    <a:pt x="404" y="3430"/>
                  </a:lnTo>
                  <a:cubicBezTo>
                    <a:pt x="404" y="3430"/>
                    <a:pt x="404" y="3430"/>
                    <a:pt x="404" y="3430"/>
                  </a:cubicBezTo>
                  <a:lnTo>
                    <a:pt x="404" y="3430"/>
                  </a:lnTo>
                  <a:lnTo>
                    <a:pt x="404" y="3430"/>
                  </a:lnTo>
                  <a:cubicBezTo>
                    <a:pt x="135" y="3295"/>
                    <a:pt x="0" y="2959"/>
                    <a:pt x="0" y="255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4395700" y="3105400"/>
              <a:ext cx="248775" cy="393300"/>
            </a:xfrm>
            <a:custGeom>
              <a:avLst/>
              <a:gdLst/>
              <a:ahLst/>
              <a:cxnLst/>
              <a:rect l="l" t="t" r="r" b="b"/>
              <a:pathLst>
                <a:path w="9951" h="15732" extrusionOk="0">
                  <a:moveTo>
                    <a:pt x="1" y="2622"/>
                  </a:moveTo>
                  <a:cubicBezTo>
                    <a:pt x="1" y="1748"/>
                    <a:pt x="606" y="672"/>
                    <a:pt x="1345" y="269"/>
                  </a:cubicBezTo>
                  <a:cubicBezTo>
                    <a:pt x="1749" y="67"/>
                    <a:pt x="2085" y="0"/>
                    <a:pt x="2354" y="202"/>
                  </a:cubicBezTo>
                  <a:lnTo>
                    <a:pt x="2354" y="202"/>
                  </a:lnTo>
                  <a:lnTo>
                    <a:pt x="7867" y="3362"/>
                  </a:lnTo>
                  <a:cubicBezTo>
                    <a:pt x="9009" y="4034"/>
                    <a:pt x="9951" y="5647"/>
                    <a:pt x="9951" y="6925"/>
                  </a:cubicBezTo>
                  <a:lnTo>
                    <a:pt x="9951" y="14521"/>
                  </a:lnTo>
                  <a:lnTo>
                    <a:pt x="9951" y="14521"/>
                  </a:lnTo>
                  <a:cubicBezTo>
                    <a:pt x="9951" y="14858"/>
                    <a:pt x="9749" y="15126"/>
                    <a:pt x="9413" y="15328"/>
                  </a:cubicBezTo>
                  <a:cubicBezTo>
                    <a:pt x="8606" y="15732"/>
                    <a:pt x="7396" y="15732"/>
                    <a:pt x="6656" y="15328"/>
                  </a:cubicBezTo>
                  <a:cubicBezTo>
                    <a:pt x="6320" y="15126"/>
                    <a:pt x="6119" y="14790"/>
                    <a:pt x="6119" y="14521"/>
                  </a:cubicBezTo>
                  <a:lnTo>
                    <a:pt x="6119" y="7059"/>
                  </a:lnTo>
                  <a:cubicBezTo>
                    <a:pt x="6119" y="6857"/>
                    <a:pt x="5984" y="6723"/>
                    <a:pt x="5850" y="6656"/>
                  </a:cubicBezTo>
                  <a:lnTo>
                    <a:pt x="404" y="3496"/>
                  </a:lnTo>
                  <a:cubicBezTo>
                    <a:pt x="404" y="3496"/>
                    <a:pt x="404" y="3496"/>
                    <a:pt x="404" y="3496"/>
                  </a:cubicBezTo>
                  <a:lnTo>
                    <a:pt x="404" y="3496"/>
                  </a:lnTo>
                  <a:lnTo>
                    <a:pt x="404" y="3496"/>
                  </a:lnTo>
                  <a:cubicBezTo>
                    <a:pt x="135" y="3294"/>
                    <a:pt x="1" y="3025"/>
                    <a:pt x="1" y="262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4188975" y="3226400"/>
              <a:ext cx="247100" cy="393300"/>
            </a:xfrm>
            <a:custGeom>
              <a:avLst/>
              <a:gdLst/>
              <a:ahLst/>
              <a:cxnLst/>
              <a:rect l="l" t="t" r="r" b="b"/>
              <a:pathLst>
                <a:path w="9884" h="15732" extrusionOk="0">
                  <a:moveTo>
                    <a:pt x="1" y="2622"/>
                  </a:moveTo>
                  <a:cubicBezTo>
                    <a:pt x="1" y="1749"/>
                    <a:pt x="606" y="673"/>
                    <a:pt x="1345" y="202"/>
                  </a:cubicBezTo>
                  <a:cubicBezTo>
                    <a:pt x="1682" y="1"/>
                    <a:pt x="2085" y="1"/>
                    <a:pt x="2287" y="135"/>
                  </a:cubicBezTo>
                  <a:lnTo>
                    <a:pt x="2287" y="135"/>
                  </a:lnTo>
                  <a:lnTo>
                    <a:pt x="7867" y="3362"/>
                  </a:lnTo>
                  <a:cubicBezTo>
                    <a:pt x="9009" y="4034"/>
                    <a:pt x="9883" y="5581"/>
                    <a:pt x="9883" y="6925"/>
                  </a:cubicBezTo>
                  <a:lnTo>
                    <a:pt x="9883" y="14522"/>
                  </a:lnTo>
                  <a:lnTo>
                    <a:pt x="9883" y="14522"/>
                  </a:lnTo>
                  <a:cubicBezTo>
                    <a:pt x="9883" y="14791"/>
                    <a:pt x="9749" y="15060"/>
                    <a:pt x="9346" y="15329"/>
                  </a:cubicBezTo>
                  <a:cubicBezTo>
                    <a:pt x="8606" y="15732"/>
                    <a:pt x="7396" y="15732"/>
                    <a:pt x="6589" y="15329"/>
                  </a:cubicBezTo>
                  <a:cubicBezTo>
                    <a:pt x="6253" y="15060"/>
                    <a:pt x="6051" y="14791"/>
                    <a:pt x="6051" y="14522"/>
                  </a:cubicBezTo>
                  <a:lnTo>
                    <a:pt x="6051" y="7060"/>
                  </a:lnTo>
                  <a:cubicBezTo>
                    <a:pt x="6051" y="6858"/>
                    <a:pt x="5984" y="6723"/>
                    <a:pt x="5850" y="6589"/>
                  </a:cubicBezTo>
                  <a:lnTo>
                    <a:pt x="404" y="3496"/>
                  </a:lnTo>
                  <a:cubicBezTo>
                    <a:pt x="404" y="3496"/>
                    <a:pt x="337" y="3496"/>
                    <a:pt x="337" y="3429"/>
                  </a:cubicBezTo>
                  <a:lnTo>
                    <a:pt x="337" y="3429"/>
                  </a:lnTo>
                  <a:lnTo>
                    <a:pt x="337" y="3429"/>
                  </a:lnTo>
                  <a:cubicBezTo>
                    <a:pt x="135" y="3295"/>
                    <a:pt x="1" y="3026"/>
                    <a:pt x="1" y="262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3980575" y="3347425"/>
              <a:ext cx="247100" cy="393300"/>
            </a:xfrm>
            <a:custGeom>
              <a:avLst/>
              <a:gdLst/>
              <a:ahLst/>
              <a:cxnLst/>
              <a:rect l="l" t="t" r="r" b="b"/>
              <a:pathLst>
                <a:path w="9884" h="15732" extrusionOk="0">
                  <a:moveTo>
                    <a:pt x="1" y="2555"/>
                  </a:moveTo>
                  <a:cubicBezTo>
                    <a:pt x="1" y="1681"/>
                    <a:pt x="606" y="672"/>
                    <a:pt x="1345" y="202"/>
                  </a:cubicBezTo>
                  <a:cubicBezTo>
                    <a:pt x="1749" y="0"/>
                    <a:pt x="2085" y="0"/>
                    <a:pt x="2354" y="134"/>
                  </a:cubicBezTo>
                  <a:lnTo>
                    <a:pt x="2354" y="134"/>
                  </a:lnTo>
                  <a:lnTo>
                    <a:pt x="7866" y="3361"/>
                  </a:lnTo>
                  <a:cubicBezTo>
                    <a:pt x="9009" y="3966"/>
                    <a:pt x="9883" y="5580"/>
                    <a:pt x="9883" y="6857"/>
                  </a:cubicBezTo>
                  <a:lnTo>
                    <a:pt x="9883" y="14521"/>
                  </a:lnTo>
                  <a:lnTo>
                    <a:pt x="9883" y="14521"/>
                  </a:lnTo>
                  <a:cubicBezTo>
                    <a:pt x="9883" y="14790"/>
                    <a:pt x="9749" y="15059"/>
                    <a:pt x="9345" y="15261"/>
                  </a:cubicBezTo>
                  <a:cubicBezTo>
                    <a:pt x="8606" y="15731"/>
                    <a:pt x="7396" y="15731"/>
                    <a:pt x="6656" y="15261"/>
                  </a:cubicBezTo>
                  <a:cubicBezTo>
                    <a:pt x="6253" y="15059"/>
                    <a:pt x="6051" y="14790"/>
                    <a:pt x="6051" y="14521"/>
                  </a:cubicBezTo>
                  <a:lnTo>
                    <a:pt x="6051" y="6992"/>
                  </a:lnTo>
                  <a:cubicBezTo>
                    <a:pt x="6051" y="6857"/>
                    <a:pt x="5984" y="6723"/>
                    <a:pt x="5849" y="6588"/>
                  </a:cubicBezTo>
                  <a:lnTo>
                    <a:pt x="404" y="3429"/>
                  </a:lnTo>
                  <a:cubicBezTo>
                    <a:pt x="404" y="3429"/>
                    <a:pt x="404" y="3429"/>
                    <a:pt x="404" y="3429"/>
                  </a:cubicBezTo>
                  <a:lnTo>
                    <a:pt x="337" y="3429"/>
                  </a:lnTo>
                  <a:lnTo>
                    <a:pt x="337" y="3429"/>
                  </a:lnTo>
                  <a:cubicBezTo>
                    <a:pt x="135" y="3294"/>
                    <a:pt x="1" y="3025"/>
                    <a:pt x="1" y="255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2725100" y="313875"/>
              <a:ext cx="2099225" cy="1852375"/>
            </a:xfrm>
            <a:custGeom>
              <a:avLst/>
              <a:gdLst/>
              <a:ahLst/>
              <a:cxnLst/>
              <a:rect l="l" t="t" r="r" b="b"/>
              <a:pathLst>
                <a:path w="83969" h="74095" extrusionOk="0">
                  <a:moveTo>
                    <a:pt x="41963" y="0"/>
                  </a:moveTo>
                  <a:cubicBezTo>
                    <a:pt x="37374" y="0"/>
                    <a:pt x="32707" y="852"/>
                    <a:pt x="28169" y="2684"/>
                  </a:cubicBezTo>
                  <a:cubicBezTo>
                    <a:pt x="9211" y="10281"/>
                    <a:pt x="0" y="31861"/>
                    <a:pt x="7597" y="50820"/>
                  </a:cubicBezTo>
                  <a:cubicBezTo>
                    <a:pt x="10488" y="58080"/>
                    <a:pt x="15463" y="63929"/>
                    <a:pt x="21581" y="67963"/>
                  </a:cubicBezTo>
                  <a:cubicBezTo>
                    <a:pt x="27574" y="71931"/>
                    <a:pt x="34685" y="74095"/>
                    <a:pt x="41993" y="74095"/>
                  </a:cubicBezTo>
                  <a:cubicBezTo>
                    <a:pt x="46572" y="74095"/>
                    <a:pt x="51227" y="73245"/>
                    <a:pt x="55732" y="71459"/>
                  </a:cubicBezTo>
                  <a:cubicBezTo>
                    <a:pt x="74691" y="63862"/>
                    <a:pt x="83968" y="42282"/>
                    <a:pt x="76371" y="23323"/>
                  </a:cubicBezTo>
                  <a:cubicBezTo>
                    <a:pt x="71665" y="11558"/>
                    <a:pt x="61716" y="3626"/>
                    <a:pt x="50287" y="936"/>
                  </a:cubicBezTo>
                  <a:cubicBezTo>
                    <a:pt x="47574" y="322"/>
                    <a:pt x="44783" y="0"/>
                    <a:pt x="41963" y="0"/>
                  </a:cubicBezTo>
                  <a:close/>
                </a:path>
              </a:pathLst>
            </a:custGeom>
            <a:solidFill>
              <a:srgbClr val="B5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3567125" y="449875"/>
              <a:ext cx="410125" cy="225150"/>
            </a:xfrm>
            <a:custGeom>
              <a:avLst/>
              <a:gdLst/>
              <a:ahLst/>
              <a:cxnLst/>
              <a:rect l="l" t="t" r="r" b="b"/>
              <a:pathLst>
                <a:path w="16405" h="9006" extrusionOk="0">
                  <a:moveTo>
                    <a:pt x="3833" y="1"/>
                  </a:moveTo>
                  <a:cubicBezTo>
                    <a:pt x="2152" y="1"/>
                    <a:pt x="1" y="673"/>
                    <a:pt x="1547" y="1614"/>
                  </a:cubicBezTo>
                  <a:cubicBezTo>
                    <a:pt x="3093" y="2555"/>
                    <a:pt x="4101" y="2623"/>
                    <a:pt x="4169" y="3900"/>
                  </a:cubicBezTo>
                  <a:cubicBezTo>
                    <a:pt x="4169" y="5177"/>
                    <a:pt x="3362" y="6455"/>
                    <a:pt x="3765" y="7329"/>
                  </a:cubicBezTo>
                  <a:cubicBezTo>
                    <a:pt x="4117" y="8090"/>
                    <a:pt x="4622" y="9005"/>
                    <a:pt x="5191" y="9005"/>
                  </a:cubicBezTo>
                  <a:cubicBezTo>
                    <a:pt x="5274" y="9005"/>
                    <a:pt x="5360" y="8985"/>
                    <a:pt x="5446" y="8942"/>
                  </a:cubicBezTo>
                  <a:cubicBezTo>
                    <a:pt x="6107" y="8678"/>
                    <a:pt x="7807" y="6789"/>
                    <a:pt x="8823" y="6789"/>
                  </a:cubicBezTo>
                  <a:cubicBezTo>
                    <a:pt x="8840" y="6789"/>
                    <a:pt x="8858" y="6790"/>
                    <a:pt x="8875" y="6791"/>
                  </a:cubicBezTo>
                  <a:cubicBezTo>
                    <a:pt x="9200" y="6812"/>
                    <a:pt x="9777" y="6848"/>
                    <a:pt x="10426" y="6848"/>
                  </a:cubicBezTo>
                  <a:cubicBezTo>
                    <a:pt x="11788" y="6848"/>
                    <a:pt x="13464" y="6691"/>
                    <a:pt x="13782" y="5917"/>
                  </a:cubicBezTo>
                  <a:cubicBezTo>
                    <a:pt x="14253" y="4774"/>
                    <a:pt x="14791" y="4908"/>
                    <a:pt x="15597" y="3631"/>
                  </a:cubicBezTo>
                  <a:cubicBezTo>
                    <a:pt x="16404" y="2421"/>
                    <a:pt x="16404" y="740"/>
                    <a:pt x="15396" y="740"/>
                  </a:cubicBezTo>
                  <a:cubicBezTo>
                    <a:pt x="14531" y="740"/>
                    <a:pt x="14309" y="1037"/>
                    <a:pt x="13205" y="1037"/>
                  </a:cubicBezTo>
                  <a:cubicBezTo>
                    <a:pt x="13021" y="1037"/>
                    <a:pt x="12812" y="1028"/>
                    <a:pt x="12572" y="1009"/>
                  </a:cubicBezTo>
                  <a:cubicBezTo>
                    <a:pt x="11077" y="890"/>
                    <a:pt x="10327" y="25"/>
                    <a:pt x="8996" y="25"/>
                  </a:cubicBezTo>
                  <a:cubicBezTo>
                    <a:pt x="8831" y="25"/>
                    <a:pt x="8657" y="38"/>
                    <a:pt x="8471" y="68"/>
                  </a:cubicBezTo>
                  <a:cubicBezTo>
                    <a:pt x="8010" y="145"/>
                    <a:pt x="7538" y="172"/>
                    <a:pt x="7070" y="172"/>
                  </a:cubicBezTo>
                  <a:cubicBezTo>
                    <a:pt x="5897" y="172"/>
                    <a:pt x="4745" y="1"/>
                    <a:pt x="3833" y="1"/>
                  </a:cubicBezTo>
                  <a:close/>
                </a:path>
              </a:pathLst>
            </a:custGeom>
            <a:solidFill>
              <a:srgbClr val="3A5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2871325" y="449125"/>
              <a:ext cx="751300" cy="1547475"/>
            </a:xfrm>
            <a:custGeom>
              <a:avLst/>
              <a:gdLst/>
              <a:ahLst/>
              <a:cxnLst/>
              <a:rect l="l" t="t" r="r" b="b"/>
              <a:pathLst>
                <a:path w="30052" h="61899" extrusionOk="0">
                  <a:moveTo>
                    <a:pt x="23554" y="4330"/>
                  </a:moveTo>
                  <a:cubicBezTo>
                    <a:pt x="23870" y="4330"/>
                    <a:pt x="23538" y="5192"/>
                    <a:pt x="23127" y="6014"/>
                  </a:cubicBezTo>
                  <a:cubicBezTo>
                    <a:pt x="22656" y="7157"/>
                    <a:pt x="22185" y="6955"/>
                    <a:pt x="21379" y="8165"/>
                  </a:cubicBezTo>
                  <a:cubicBezTo>
                    <a:pt x="20572" y="9375"/>
                    <a:pt x="19295" y="10048"/>
                    <a:pt x="18488" y="10182"/>
                  </a:cubicBezTo>
                  <a:cubicBezTo>
                    <a:pt x="18468" y="10184"/>
                    <a:pt x="18447" y="10185"/>
                    <a:pt x="18427" y="10185"/>
                  </a:cubicBezTo>
                  <a:cubicBezTo>
                    <a:pt x="17553" y="10185"/>
                    <a:pt x="16268" y="8816"/>
                    <a:pt x="16202" y="7896"/>
                  </a:cubicBezTo>
                  <a:cubicBezTo>
                    <a:pt x="16135" y="7022"/>
                    <a:pt x="17412" y="6754"/>
                    <a:pt x="18958" y="6552"/>
                  </a:cubicBezTo>
                  <a:cubicBezTo>
                    <a:pt x="20438" y="6350"/>
                    <a:pt x="21715" y="5678"/>
                    <a:pt x="23059" y="4602"/>
                  </a:cubicBezTo>
                  <a:cubicBezTo>
                    <a:pt x="23297" y="4412"/>
                    <a:pt x="23456" y="4330"/>
                    <a:pt x="23554" y="4330"/>
                  </a:cubicBezTo>
                  <a:close/>
                  <a:moveTo>
                    <a:pt x="26971" y="1"/>
                  </a:moveTo>
                  <a:cubicBezTo>
                    <a:pt x="26548" y="1"/>
                    <a:pt x="25995" y="143"/>
                    <a:pt x="25345" y="501"/>
                  </a:cubicBezTo>
                  <a:cubicBezTo>
                    <a:pt x="23729" y="1367"/>
                    <a:pt x="20529" y="2629"/>
                    <a:pt x="18464" y="2629"/>
                  </a:cubicBezTo>
                  <a:cubicBezTo>
                    <a:pt x="18123" y="2629"/>
                    <a:pt x="17813" y="2594"/>
                    <a:pt x="17547" y="2518"/>
                  </a:cubicBezTo>
                  <a:cubicBezTo>
                    <a:pt x="16606" y="2249"/>
                    <a:pt x="15463" y="1913"/>
                    <a:pt x="14320" y="1644"/>
                  </a:cubicBezTo>
                  <a:cubicBezTo>
                    <a:pt x="7194" y="6888"/>
                    <a:pt x="2017" y="14552"/>
                    <a:pt x="0" y="23292"/>
                  </a:cubicBezTo>
                  <a:cubicBezTo>
                    <a:pt x="471" y="24300"/>
                    <a:pt x="1009" y="25174"/>
                    <a:pt x="1681" y="25914"/>
                  </a:cubicBezTo>
                  <a:cubicBezTo>
                    <a:pt x="3160" y="27594"/>
                    <a:pt x="4639" y="27863"/>
                    <a:pt x="6521" y="28199"/>
                  </a:cubicBezTo>
                  <a:cubicBezTo>
                    <a:pt x="8336" y="28535"/>
                    <a:pt x="7799" y="29611"/>
                    <a:pt x="8673" y="30687"/>
                  </a:cubicBezTo>
                  <a:cubicBezTo>
                    <a:pt x="9614" y="31762"/>
                    <a:pt x="10017" y="32435"/>
                    <a:pt x="11026" y="33040"/>
                  </a:cubicBezTo>
                  <a:cubicBezTo>
                    <a:pt x="12101" y="33578"/>
                    <a:pt x="10689" y="34720"/>
                    <a:pt x="10286" y="35931"/>
                  </a:cubicBezTo>
                  <a:cubicBezTo>
                    <a:pt x="9815" y="37073"/>
                    <a:pt x="9748" y="37746"/>
                    <a:pt x="10555" y="40233"/>
                  </a:cubicBezTo>
                  <a:cubicBezTo>
                    <a:pt x="11429" y="42653"/>
                    <a:pt x="13916" y="44603"/>
                    <a:pt x="14656" y="45544"/>
                  </a:cubicBezTo>
                  <a:cubicBezTo>
                    <a:pt x="15395" y="46485"/>
                    <a:pt x="14118" y="47628"/>
                    <a:pt x="14454" y="49578"/>
                  </a:cubicBezTo>
                  <a:cubicBezTo>
                    <a:pt x="14790" y="51527"/>
                    <a:pt x="14656" y="56771"/>
                    <a:pt x="16606" y="59729"/>
                  </a:cubicBezTo>
                  <a:cubicBezTo>
                    <a:pt x="17572" y="61248"/>
                    <a:pt x="18344" y="61899"/>
                    <a:pt x="18839" y="61899"/>
                  </a:cubicBezTo>
                  <a:cubicBezTo>
                    <a:pt x="19307" y="61899"/>
                    <a:pt x="19527" y="61315"/>
                    <a:pt x="19429" y="60334"/>
                  </a:cubicBezTo>
                  <a:cubicBezTo>
                    <a:pt x="19295" y="58385"/>
                    <a:pt x="18622" y="56502"/>
                    <a:pt x="19832" y="55023"/>
                  </a:cubicBezTo>
                  <a:cubicBezTo>
                    <a:pt x="20975" y="53477"/>
                    <a:pt x="23261" y="53880"/>
                    <a:pt x="24068" y="51191"/>
                  </a:cubicBezTo>
                  <a:cubicBezTo>
                    <a:pt x="24875" y="48435"/>
                    <a:pt x="25412" y="48569"/>
                    <a:pt x="26622" y="47628"/>
                  </a:cubicBezTo>
                  <a:cubicBezTo>
                    <a:pt x="27900" y="46687"/>
                    <a:pt x="27362" y="45948"/>
                    <a:pt x="28505" y="43796"/>
                  </a:cubicBezTo>
                  <a:cubicBezTo>
                    <a:pt x="29715" y="41712"/>
                    <a:pt x="30051" y="39695"/>
                    <a:pt x="28303" y="38821"/>
                  </a:cubicBezTo>
                  <a:cubicBezTo>
                    <a:pt x="26555" y="37947"/>
                    <a:pt x="25412" y="38082"/>
                    <a:pt x="23933" y="35998"/>
                  </a:cubicBezTo>
                  <a:cubicBezTo>
                    <a:pt x="22454" y="33981"/>
                    <a:pt x="20101" y="31964"/>
                    <a:pt x="17950" y="30821"/>
                  </a:cubicBezTo>
                  <a:cubicBezTo>
                    <a:pt x="17298" y="30454"/>
                    <a:pt x="16529" y="30335"/>
                    <a:pt x="15736" y="30335"/>
                  </a:cubicBezTo>
                  <a:cubicBezTo>
                    <a:pt x="14243" y="30335"/>
                    <a:pt x="12667" y="30759"/>
                    <a:pt x="11630" y="30759"/>
                  </a:cubicBezTo>
                  <a:cubicBezTo>
                    <a:pt x="11399" y="30759"/>
                    <a:pt x="11196" y="30738"/>
                    <a:pt x="11026" y="30687"/>
                  </a:cubicBezTo>
                  <a:cubicBezTo>
                    <a:pt x="9681" y="30283"/>
                    <a:pt x="8807" y="27661"/>
                    <a:pt x="8874" y="26653"/>
                  </a:cubicBezTo>
                  <a:cubicBezTo>
                    <a:pt x="8925" y="25886"/>
                    <a:pt x="8354" y="25547"/>
                    <a:pt x="7663" y="25547"/>
                  </a:cubicBezTo>
                  <a:cubicBezTo>
                    <a:pt x="7446" y="25547"/>
                    <a:pt x="7217" y="25580"/>
                    <a:pt x="6992" y="25645"/>
                  </a:cubicBezTo>
                  <a:cubicBezTo>
                    <a:pt x="6844" y="25684"/>
                    <a:pt x="6706" y="25703"/>
                    <a:pt x="6578" y="25703"/>
                  </a:cubicBezTo>
                  <a:cubicBezTo>
                    <a:pt x="5831" y="25703"/>
                    <a:pt x="5406" y="25054"/>
                    <a:pt x="5177" y="23964"/>
                  </a:cubicBezTo>
                  <a:cubicBezTo>
                    <a:pt x="4908" y="22619"/>
                    <a:pt x="6925" y="21006"/>
                    <a:pt x="8605" y="20871"/>
                  </a:cubicBezTo>
                  <a:cubicBezTo>
                    <a:pt x="8727" y="20861"/>
                    <a:pt x="8844" y="20856"/>
                    <a:pt x="8958" y="20856"/>
                  </a:cubicBezTo>
                  <a:cubicBezTo>
                    <a:pt x="10357" y="20856"/>
                    <a:pt x="11185" y="21638"/>
                    <a:pt x="11496" y="23628"/>
                  </a:cubicBezTo>
                  <a:cubicBezTo>
                    <a:pt x="11765" y="25779"/>
                    <a:pt x="13244" y="26855"/>
                    <a:pt x="14723" y="27191"/>
                  </a:cubicBezTo>
                  <a:cubicBezTo>
                    <a:pt x="14889" y="27234"/>
                    <a:pt x="15026" y="27254"/>
                    <a:pt x="15138" y="27254"/>
                  </a:cubicBezTo>
                  <a:cubicBezTo>
                    <a:pt x="16066" y="27254"/>
                    <a:pt x="15213" y="25865"/>
                    <a:pt x="14253" y="24905"/>
                  </a:cubicBezTo>
                  <a:cubicBezTo>
                    <a:pt x="13177" y="23829"/>
                    <a:pt x="13042" y="22821"/>
                    <a:pt x="13916" y="20468"/>
                  </a:cubicBezTo>
                  <a:cubicBezTo>
                    <a:pt x="14723" y="18048"/>
                    <a:pt x="16740" y="18250"/>
                    <a:pt x="18219" y="16031"/>
                  </a:cubicBezTo>
                  <a:cubicBezTo>
                    <a:pt x="18794" y="15169"/>
                    <a:pt x="19196" y="14896"/>
                    <a:pt x="19560" y="14896"/>
                  </a:cubicBezTo>
                  <a:cubicBezTo>
                    <a:pt x="20132" y="14896"/>
                    <a:pt x="20609" y="15572"/>
                    <a:pt x="21513" y="15695"/>
                  </a:cubicBezTo>
                  <a:cubicBezTo>
                    <a:pt x="21672" y="15716"/>
                    <a:pt x="21811" y="15726"/>
                    <a:pt x="21934" y="15726"/>
                  </a:cubicBezTo>
                  <a:cubicBezTo>
                    <a:pt x="23013" y="15726"/>
                    <a:pt x="22852" y="14952"/>
                    <a:pt x="23396" y="13745"/>
                  </a:cubicBezTo>
                  <a:cubicBezTo>
                    <a:pt x="23933" y="12333"/>
                    <a:pt x="25883" y="13544"/>
                    <a:pt x="27429" y="12401"/>
                  </a:cubicBezTo>
                  <a:cubicBezTo>
                    <a:pt x="29043" y="11258"/>
                    <a:pt x="25681" y="9577"/>
                    <a:pt x="25950" y="8031"/>
                  </a:cubicBezTo>
                  <a:cubicBezTo>
                    <a:pt x="26152" y="6485"/>
                    <a:pt x="27631" y="6552"/>
                    <a:pt x="26824" y="4266"/>
                  </a:cubicBezTo>
                  <a:cubicBezTo>
                    <a:pt x="25950" y="2048"/>
                    <a:pt x="27160" y="1913"/>
                    <a:pt x="27698" y="1106"/>
                  </a:cubicBezTo>
                  <a:cubicBezTo>
                    <a:pt x="28146" y="569"/>
                    <a:pt x="27818" y="1"/>
                    <a:pt x="26971" y="1"/>
                  </a:cubicBezTo>
                  <a:close/>
                </a:path>
              </a:pathLst>
            </a:custGeom>
            <a:solidFill>
              <a:srgbClr val="3A5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3832675" y="593975"/>
              <a:ext cx="865575" cy="1250700"/>
            </a:xfrm>
            <a:custGeom>
              <a:avLst/>
              <a:gdLst/>
              <a:ahLst/>
              <a:cxnLst/>
              <a:rect l="l" t="t" r="r" b="b"/>
              <a:pathLst>
                <a:path w="34623" h="50028" extrusionOk="0">
                  <a:moveTo>
                    <a:pt x="18725" y="1"/>
                  </a:moveTo>
                  <a:cubicBezTo>
                    <a:pt x="18384" y="1"/>
                    <a:pt x="18065" y="105"/>
                    <a:pt x="17816" y="354"/>
                  </a:cubicBezTo>
                  <a:cubicBezTo>
                    <a:pt x="17009" y="1094"/>
                    <a:pt x="14992" y="1901"/>
                    <a:pt x="13782" y="2439"/>
                  </a:cubicBezTo>
                  <a:cubicBezTo>
                    <a:pt x="12572" y="2976"/>
                    <a:pt x="11967" y="3649"/>
                    <a:pt x="11967" y="4993"/>
                  </a:cubicBezTo>
                  <a:cubicBezTo>
                    <a:pt x="11967" y="6338"/>
                    <a:pt x="12236" y="6943"/>
                    <a:pt x="11295" y="6943"/>
                  </a:cubicBezTo>
                  <a:cubicBezTo>
                    <a:pt x="10354" y="6943"/>
                    <a:pt x="9480" y="6607"/>
                    <a:pt x="9144" y="5867"/>
                  </a:cubicBezTo>
                  <a:cubicBezTo>
                    <a:pt x="8942" y="5497"/>
                    <a:pt x="8606" y="5212"/>
                    <a:pt x="8228" y="5212"/>
                  </a:cubicBezTo>
                  <a:cubicBezTo>
                    <a:pt x="7849" y="5212"/>
                    <a:pt x="7429" y="5497"/>
                    <a:pt x="7060" y="6271"/>
                  </a:cubicBezTo>
                  <a:cubicBezTo>
                    <a:pt x="6387" y="7817"/>
                    <a:pt x="6589" y="8489"/>
                    <a:pt x="7261" y="8691"/>
                  </a:cubicBezTo>
                  <a:cubicBezTo>
                    <a:pt x="7933" y="8892"/>
                    <a:pt x="8942" y="9027"/>
                    <a:pt x="8202" y="10237"/>
                  </a:cubicBezTo>
                  <a:cubicBezTo>
                    <a:pt x="7463" y="11514"/>
                    <a:pt x="6253" y="11111"/>
                    <a:pt x="5715" y="12321"/>
                  </a:cubicBezTo>
                  <a:cubicBezTo>
                    <a:pt x="5110" y="13531"/>
                    <a:pt x="4639" y="14876"/>
                    <a:pt x="5312" y="15010"/>
                  </a:cubicBezTo>
                  <a:cubicBezTo>
                    <a:pt x="5349" y="15014"/>
                    <a:pt x="5392" y="15016"/>
                    <a:pt x="5439" y="15016"/>
                  </a:cubicBezTo>
                  <a:cubicBezTo>
                    <a:pt x="6220" y="15016"/>
                    <a:pt x="8158" y="14490"/>
                    <a:pt x="8539" y="13666"/>
                  </a:cubicBezTo>
                  <a:cubicBezTo>
                    <a:pt x="9009" y="12792"/>
                    <a:pt x="9144" y="13061"/>
                    <a:pt x="10152" y="12724"/>
                  </a:cubicBezTo>
                  <a:cubicBezTo>
                    <a:pt x="10520" y="12593"/>
                    <a:pt x="10899" y="12523"/>
                    <a:pt x="11267" y="12523"/>
                  </a:cubicBezTo>
                  <a:cubicBezTo>
                    <a:pt x="11841" y="12523"/>
                    <a:pt x="12391" y="12692"/>
                    <a:pt x="12841" y="13061"/>
                  </a:cubicBezTo>
                  <a:cubicBezTo>
                    <a:pt x="13581" y="13666"/>
                    <a:pt x="14723" y="13531"/>
                    <a:pt x="14791" y="14271"/>
                  </a:cubicBezTo>
                  <a:cubicBezTo>
                    <a:pt x="14791" y="15077"/>
                    <a:pt x="14387" y="15884"/>
                    <a:pt x="14589" y="16153"/>
                  </a:cubicBezTo>
                  <a:cubicBezTo>
                    <a:pt x="14629" y="16220"/>
                    <a:pt x="14678" y="16247"/>
                    <a:pt x="14729" y="16247"/>
                  </a:cubicBezTo>
                  <a:cubicBezTo>
                    <a:pt x="14936" y="16247"/>
                    <a:pt x="15194" y="15817"/>
                    <a:pt x="15194" y="15817"/>
                  </a:cubicBezTo>
                  <a:cubicBezTo>
                    <a:pt x="15194" y="15817"/>
                    <a:pt x="15444" y="16359"/>
                    <a:pt x="15584" y="16359"/>
                  </a:cubicBezTo>
                  <a:cubicBezTo>
                    <a:pt x="15621" y="16359"/>
                    <a:pt x="15650" y="16320"/>
                    <a:pt x="15665" y="16220"/>
                  </a:cubicBezTo>
                  <a:cubicBezTo>
                    <a:pt x="15665" y="15741"/>
                    <a:pt x="15611" y="14621"/>
                    <a:pt x="15980" y="14621"/>
                  </a:cubicBezTo>
                  <a:cubicBezTo>
                    <a:pt x="16025" y="14621"/>
                    <a:pt x="16077" y="14638"/>
                    <a:pt x="16135" y="14674"/>
                  </a:cubicBezTo>
                  <a:cubicBezTo>
                    <a:pt x="16232" y="14730"/>
                    <a:pt x="16338" y="14748"/>
                    <a:pt x="16447" y="14748"/>
                  </a:cubicBezTo>
                  <a:cubicBezTo>
                    <a:pt x="16660" y="14748"/>
                    <a:pt x="16887" y="14679"/>
                    <a:pt x="17094" y="14679"/>
                  </a:cubicBezTo>
                  <a:cubicBezTo>
                    <a:pt x="17298" y="14679"/>
                    <a:pt x="17482" y="14746"/>
                    <a:pt x="17614" y="15010"/>
                  </a:cubicBezTo>
                  <a:cubicBezTo>
                    <a:pt x="18018" y="15750"/>
                    <a:pt x="18287" y="16086"/>
                    <a:pt x="19362" y="16086"/>
                  </a:cubicBezTo>
                  <a:cubicBezTo>
                    <a:pt x="19721" y="16086"/>
                    <a:pt x="20057" y="16071"/>
                    <a:pt x="20351" y="16071"/>
                  </a:cubicBezTo>
                  <a:cubicBezTo>
                    <a:pt x="20938" y="16071"/>
                    <a:pt x="21357" y="16131"/>
                    <a:pt x="21446" y="16489"/>
                  </a:cubicBezTo>
                  <a:cubicBezTo>
                    <a:pt x="21514" y="17094"/>
                    <a:pt x="22119" y="18103"/>
                    <a:pt x="21245" y="18237"/>
                  </a:cubicBezTo>
                  <a:cubicBezTo>
                    <a:pt x="21084" y="18272"/>
                    <a:pt x="20934" y="18286"/>
                    <a:pt x="20790" y="18286"/>
                  </a:cubicBezTo>
                  <a:cubicBezTo>
                    <a:pt x="20088" y="18286"/>
                    <a:pt x="19538" y="17934"/>
                    <a:pt x="18757" y="17767"/>
                  </a:cubicBezTo>
                  <a:cubicBezTo>
                    <a:pt x="18637" y="17749"/>
                    <a:pt x="18520" y="17742"/>
                    <a:pt x="18404" y="17742"/>
                  </a:cubicBezTo>
                  <a:cubicBezTo>
                    <a:pt x="17725" y="17742"/>
                    <a:pt x="17107" y="17993"/>
                    <a:pt x="16466" y="17993"/>
                  </a:cubicBezTo>
                  <a:cubicBezTo>
                    <a:pt x="16357" y="17993"/>
                    <a:pt x="16247" y="17985"/>
                    <a:pt x="16135" y="17968"/>
                  </a:cubicBezTo>
                  <a:cubicBezTo>
                    <a:pt x="15194" y="17901"/>
                    <a:pt x="14589" y="16422"/>
                    <a:pt x="13244" y="15817"/>
                  </a:cubicBezTo>
                  <a:cubicBezTo>
                    <a:pt x="12332" y="15337"/>
                    <a:pt x="11317" y="14925"/>
                    <a:pt x="10052" y="14925"/>
                  </a:cubicBezTo>
                  <a:cubicBezTo>
                    <a:pt x="9546" y="14925"/>
                    <a:pt x="9000" y="14991"/>
                    <a:pt x="8404" y="15145"/>
                  </a:cubicBezTo>
                  <a:cubicBezTo>
                    <a:pt x="6253" y="15750"/>
                    <a:pt x="3900" y="17498"/>
                    <a:pt x="2690" y="19178"/>
                  </a:cubicBezTo>
                  <a:cubicBezTo>
                    <a:pt x="1480" y="20859"/>
                    <a:pt x="1" y="21531"/>
                    <a:pt x="740" y="24691"/>
                  </a:cubicBezTo>
                  <a:cubicBezTo>
                    <a:pt x="1480" y="27784"/>
                    <a:pt x="1950" y="28725"/>
                    <a:pt x="3093" y="29397"/>
                  </a:cubicBezTo>
                  <a:cubicBezTo>
                    <a:pt x="3481" y="29626"/>
                    <a:pt x="3979" y="29691"/>
                    <a:pt x="4516" y="29691"/>
                  </a:cubicBezTo>
                  <a:cubicBezTo>
                    <a:pt x="5236" y="29691"/>
                    <a:pt x="6028" y="29573"/>
                    <a:pt x="6727" y="29573"/>
                  </a:cubicBezTo>
                  <a:cubicBezTo>
                    <a:pt x="7041" y="29573"/>
                    <a:pt x="7336" y="29597"/>
                    <a:pt x="7597" y="29666"/>
                  </a:cubicBezTo>
                  <a:cubicBezTo>
                    <a:pt x="8875" y="29935"/>
                    <a:pt x="11160" y="30943"/>
                    <a:pt x="11698" y="34237"/>
                  </a:cubicBezTo>
                  <a:cubicBezTo>
                    <a:pt x="12169" y="37532"/>
                    <a:pt x="12371" y="37263"/>
                    <a:pt x="11900" y="39347"/>
                  </a:cubicBezTo>
                  <a:cubicBezTo>
                    <a:pt x="11497" y="41498"/>
                    <a:pt x="11765" y="43649"/>
                    <a:pt x="12505" y="45599"/>
                  </a:cubicBezTo>
                  <a:cubicBezTo>
                    <a:pt x="13244" y="47549"/>
                    <a:pt x="14455" y="49767"/>
                    <a:pt x="15799" y="49969"/>
                  </a:cubicBezTo>
                  <a:cubicBezTo>
                    <a:pt x="15999" y="50009"/>
                    <a:pt x="16200" y="50028"/>
                    <a:pt x="16400" y="50028"/>
                  </a:cubicBezTo>
                  <a:cubicBezTo>
                    <a:pt x="17548" y="50028"/>
                    <a:pt x="18665" y="49396"/>
                    <a:pt x="19295" y="48423"/>
                  </a:cubicBezTo>
                  <a:cubicBezTo>
                    <a:pt x="20034" y="47280"/>
                    <a:pt x="20640" y="44860"/>
                    <a:pt x="21782" y="43448"/>
                  </a:cubicBezTo>
                  <a:cubicBezTo>
                    <a:pt x="22925" y="42036"/>
                    <a:pt x="24808" y="41364"/>
                    <a:pt x="24472" y="39817"/>
                  </a:cubicBezTo>
                  <a:cubicBezTo>
                    <a:pt x="24068" y="38271"/>
                    <a:pt x="24606" y="35111"/>
                    <a:pt x="25682" y="34574"/>
                  </a:cubicBezTo>
                  <a:cubicBezTo>
                    <a:pt x="26825" y="34103"/>
                    <a:pt x="29110" y="32490"/>
                    <a:pt x="29043" y="31078"/>
                  </a:cubicBezTo>
                  <a:cubicBezTo>
                    <a:pt x="28909" y="29666"/>
                    <a:pt x="28169" y="28523"/>
                    <a:pt x="30119" y="27179"/>
                  </a:cubicBezTo>
                  <a:cubicBezTo>
                    <a:pt x="32136" y="25767"/>
                    <a:pt x="32270" y="26641"/>
                    <a:pt x="33144" y="24624"/>
                  </a:cubicBezTo>
                  <a:cubicBezTo>
                    <a:pt x="33413" y="23817"/>
                    <a:pt x="34018" y="23414"/>
                    <a:pt x="34623" y="23145"/>
                  </a:cubicBezTo>
                  <a:lnTo>
                    <a:pt x="34556" y="23010"/>
                  </a:lnTo>
                  <a:cubicBezTo>
                    <a:pt x="33951" y="14943"/>
                    <a:pt x="30791" y="7615"/>
                    <a:pt x="25883" y="1834"/>
                  </a:cubicBezTo>
                  <a:cubicBezTo>
                    <a:pt x="25619" y="2098"/>
                    <a:pt x="25313" y="2279"/>
                    <a:pt x="24966" y="2279"/>
                  </a:cubicBezTo>
                  <a:cubicBezTo>
                    <a:pt x="24871" y="2279"/>
                    <a:pt x="24774" y="2266"/>
                    <a:pt x="24673" y="2237"/>
                  </a:cubicBezTo>
                  <a:cubicBezTo>
                    <a:pt x="22993" y="1968"/>
                    <a:pt x="21379" y="1699"/>
                    <a:pt x="20640" y="892"/>
                  </a:cubicBezTo>
                  <a:cubicBezTo>
                    <a:pt x="20150" y="402"/>
                    <a:pt x="19394" y="1"/>
                    <a:pt x="18725" y="1"/>
                  </a:cubicBezTo>
                  <a:close/>
                </a:path>
              </a:pathLst>
            </a:custGeom>
            <a:solidFill>
              <a:srgbClr val="3A5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4457900" y="1624925"/>
              <a:ext cx="99175" cy="109850"/>
            </a:xfrm>
            <a:custGeom>
              <a:avLst/>
              <a:gdLst/>
              <a:ahLst/>
              <a:cxnLst/>
              <a:rect l="l" t="t" r="r" b="b"/>
              <a:pathLst>
                <a:path w="3967" h="4394" extrusionOk="0">
                  <a:moveTo>
                    <a:pt x="2208" y="0"/>
                  </a:moveTo>
                  <a:cubicBezTo>
                    <a:pt x="1752" y="0"/>
                    <a:pt x="1711" y="324"/>
                    <a:pt x="1278" y="865"/>
                  </a:cubicBezTo>
                  <a:cubicBezTo>
                    <a:pt x="740" y="1605"/>
                    <a:pt x="0" y="2411"/>
                    <a:pt x="135" y="3151"/>
                  </a:cubicBezTo>
                  <a:cubicBezTo>
                    <a:pt x="240" y="3731"/>
                    <a:pt x="304" y="4393"/>
                    <a:pt x="619" y="4393"/>
                  </a:cubicBezTo>
                  <a:cubicBezTo>
                    <a:pt x="705" y="4393"/>
                    <a:pt x="811" y="4343"/>
                    <a:pt x="942" y="4227"/>
                  </a:cubicBezTo>
                  <a:cubicBezTo>
                    <a:pt x="1547" y="3689"/>
                    <a:pt x="1345" y="3016"/>
                    <a:pt x="2219" y="2613"/>
                  </a:cubicBezTo>
                  <a:cubicBezTo>
                    <a:pt x="3160" y="2210"/>
                    <a:pt x="3967" y="260"/>
                    <a:pt x="2622" y="58"/>
                  </a:cubicBezTo>
                  <a:cubicBezTo>
                    <a:pt x="2452" y="19"/>
                    <a:pt x="2318" y="0"/>
                    <a:pt x="2208" y="0"/>
                  </a:cubicBezTo>
                  <a:close/>
                </a:path>
              </a:pathLst>
            </a:custGeom>
            <a:solidFill>
              <a:srgbClr val="3A5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5199075" y="3493625"/>
              <a:ext cx="181550" cy="379875"/>
            </a:xfrm>
            <a:custGeom>
              <a:avLst/>
              <a:gdLst/>
              <a:ahLst/>
              <a:cxnLst/>
              <a:rect l="l" t="t" r="r" b="b"/>
              <a:pathLst>
                <a:path w="7262" h="15195" extrusionOk="0">
                  <a:moveTo>
                    <a:pt x="5379" y="1"/>
                  </a:moveTo>
                  <a:lnTo>
                    <a:pt x="2287" y="2556"/>
                  </a:lnTo>
                  <a:lnTo>
                    <a:pt x="3161" y="8472"/>
                  </a:lnTo>
                  <a:lnTo>
                    <a:pt x="1" y="11564"/>
                  </a:lnTo>
                  <a:lnTo>
                    <a:pt x="808" y="15194"/>
                  </a:lnTo>
                  <a:cubicBezTo>
                    <a:pt x="808" y="15194"/>
                    <a:pt x="6522" y="11699"/>
                    <a:pt x="6925" y="9614"/>
                  </a:cubicBezTo>
                  <a:cubicBezTo>
                    <a:pt x="7261" y="7530"/>
                    <a:pt x="5581" y="1413"/>
                    <a:pt x="537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5222625" y="3317150"/>
              <a:ext cx="126075" cy="241100"/>
            </a:xfrm>
            <a:custGeom>
              <a:avLst/>
              <a:gdLst/>
              <a:ahLst/>
              <a:cxnLst/>
              <a:rect l="l" t="t" r="r" b="b"/>
              <a:pathLst>
                <a:path w="5043" h="9644" extrusionOk="0">
                  <a:moveTo>
                    <a:pt x="1058" y="0"/>
                  </a:moveTo>
                  <a:cubicBezTo>
                    <a:pt x="655" y="0"/>
                    <a:pt x="282" y="85"/>
                    <a:pt x="0" y="203"/>
                  </a:cubicBezTo>
                  <a:lnTo>
                    <a:pt x="2084" y="9615"/>
                  </a:lnTo>
                  <a:cubicBezTo>
                    <a:pt x="2214" y="9634"/>
                    <a:pt x="2340" y="9644"/>
                    <a:pt x="2463" y="9644"/>
                  </a:cubicBezTo>
                  <a:cubicBezTo>
                    <a:pt x="4005" y="9644"/>
                    <a:pt x="5042" y="8203"/>
                    <a:pt x="5042" y="8203"/>
                  </a:cubicBezTo>
                  <a:cubicBezTo>
                    <a:pt x="4908" y="7396"/>
                    <a:pt x="4034" y="2556"/>
                    <a:pt x="3227" y="1211"/>
                  </a:cubicBezTo>
                  <a:cubicBezTo>
                    <a:pt x="2659" y="293"/>
                    <a:pt x="1806" y="0"/>
                    <a:pt x="1058"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5091525" y="4837800"/>
              <a:ext cx="163050" cy="181125"/>
            </a:xfrm>
            <a:custGeom>
              <a:avLst/>
              <a:gdLst/>
              <a:ahLst/>
              <a:cxnLst/>
              <a:rect l="l" t="t" r="r" b="b"/>
              <a:pathLst>
                <a:path w="6522" h="7245" extrusionOk="0">
                  <a:moveTo>
                    <a:pt x="1096" y="0"/>
                  </a:moveTo>
                  <a:cubicBezTo>
                    <a:pt x="1019" y="0"/>
                    <a:pt x="945" y="5"/>
                    <a:pt x="874" y="16"/>
                  </a:cubicBezTo>
                  <a:cubicBezTo>
                    <a:pt x="202" y="84"/>
                    <a:pt x="0" y="756"/>
                    <a:pt x="269" y="1697"/>
                  </a:cubicBezTo>
                  <a:cubicBezTo>
                    <a:pt x="538" y="2840"/>
                    <a:pt x="1479" y="3579"/>
                    <a:pt x="2286" y="4319"/>
                  </a:cubicBezTo>
                  <a:cubicBezTo>
                    <a:pt x="3026" y="4991"/>
                    <a:pt x="3362" y="5932"/>
                    <a:pt x="3899" y="6672"/>
                  </a:cubicBezTo>
                  <a:cubicBezTo>
                    <a:pt x="4218" y="7082"/>
                    <a:pt x="4660" y="7245"/>
                    <a:pt x="5121" y="7245"/>
                  </a:cubicBezTo>
                  <a:cubicBezTo>
                    <a:pt x="5341" y="7245"/>
                    <a:pt x="5565" y="7208"/>
                    <a:pt x="5782" y="7143"/>
                  </a:cubicBezTo>
                  <a:cubicBezTo>
                    <a:pt x="6521" y="6874"/>
                    <a:pt x="6454" y="6134"/>
                    <a:pt x="6320" y="5529"/>
                  </a:cubicBezTo>
                  <a:cubicBezTo>
                    <a:pt x="6118" y="4722"/>
                    <a:pt x="6051" y="4117"/>
                    <a:pt x="6051" y="4117"/>
                  </a:cubicBezTo>
                  <a:cubicBezTo>
                    <a:pt x="6051" y="4117"/>
                    <a:pt x="4303" y="1495"/>
                    <a:pt x="3765" y="1092"/>
                  </a:cubicBezTo>
                  <a:cubicBezTo>
                    <a:pt x="3147" y="660"/>
                    <a:pt x="1962" y="0"/>
                    <a:pt x="1096"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4763775" y="4999550"/>
              <a:ext cx="292475" cy="166675"/>
            </a:xfrm>
            <a:custGeom>
              <a:avLst/>
              <a:gdLst/>
              <a:ahLst/>
              <a:cxnLst/>
              <a:rect l="l" t="t" r="r" b="b"/>
              <a:pathLst>
                <a:path w="11699" h="6667" extrusionOk="0">
                  <a:moveTo>
                    <a:pt x="8539" y="0"/>
                  </a:moveTo>
                  <a:cubicBezTo>
                    <a:pt x="7530" y="1345"/>
                    <a:pt x="5648" y="2152"/>
                    <a:pt x="3093" y="3294"/>
                  </a:cubicBezTo>
                  <a:cubicBezTo>
                    <a:pt x="539" y="4505"/>
                    <a:pt x="1" y="4706"/>
                    <a:pt x="203" y="5177"/>
                  </a:cubicBezTo>
                  <a:cubicBezTo>
                    <a:pt x="337" y="5715"/>
                    <a:pt x="1480" y="6185"/>
                    <a:pt x="2555" y="6521"/>
                  </a:cubicBezTo>
                  <a:cubicBezTo>
                    <a:pt x="2870" y="6620"/>
                    <a:pt x="3241" y="6666"/>
                    <a:pt x="3630" y="6666"/>
                  </a:cubicBezTo>
                  <a:cubicBezTo>
                    <a:pt x="4572" y="6666"/>
                    <a:pt x="5615" y="6392"/>
                    <a:pt x="6186" y="5916"/>
                  </a:cubicBezTo>
                  <a:cubicBezTo>
                    <a:pt x="6724" y="5446"/>
                    <a:pt x="8203" y="4841"/>
                    <a:pt x="9009" y="4841"/>
                  </a:cubicBezTo>
                  <a:cubicBezTo>
                    <a:pt x="10219" y="4841"/>
                    <a:pt x="11295" y="4505"/>
                    <a:pt x="11497" y="4034"/>
                  </a:cubicBezTo>
                  <a:cubicBezTo>
                    <a:pt x="11698" y="3563"/>
                    <a:pt x="11430" y="2555"/>
                    <a:pt x="11430" y="1950"/>
                  </a:cubicBezTo>
                  <a:cubicBezTo>
                    <a:pt x="11362" y="1278"/>
                    <a:pt x="11295" y="471"/>
                    <a:pt x="11295" y="471"/>
                  </a:cubicBezTo>
                  <a:lnTo>
                    <a:pt x="8539" y="0"/>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4874700" y="3912125"/>
              <a:ext cx="416850" cy="1109675"/>
            </a:xfrm>
            <a:custGeom>
              <a:avLst/>
              <a:gdLst/>
              <a:ahLst/>
              <a:cxnLst/>
              <a:rect l="l" t="t" r="r" b="b"/>
              <a:pathLst>
                <a:path w="16674" h="44387" extrusionOk="0">
                  <a:moveTo>
                    <a:pt x="15262" y="1"/>
                  </a:moveTo>
                  <a:lnTo>
                    <a:pt x="1" y="3362"/>
                  </a:lnTo>
                  <a:cubicBezTo>
                    <a:pt x="1" y="3362"/>
                    <a:pt x="942" y="23127"/>
                    <a:pt x="1144" y="25480"/>
                  </a:cubicBezTo>
                  <a:cubicBezTo>
                    <a:pt x="1278" y="26825"/>
                    <a:pt x="1278" y="28102"/>
                    <a:pt x="1816" y="31060"/>
                  </a:cubicBezTo>
                  <a:cubicBezTo>
                    <a:pt x="2556" y="34892"/>
                    <a:pt x="3698" y="43968"/>
                    <a:pt x="3698" y="43968"/>
                  </a:cubicBezTo>
                  <a:cubicBezTo>
                    <a:pt x="4236" y="44282"/>
                    <a:pt x="4767" y="44386"/>
                    <a:pt x="5235" y="44386"/>
                  </a:cubicBezTo>
                  <a:cubicBezTo>
                    <a:pt x="6171" y="44386"/>
                    <a:pt x="6858" y="43968"/>
                    <a:pt x="6858" y="43968"/>
                  </a:cubicBezTo>
                  <a:cubicBezTo>
                    <a:pt x="6858" y="43968"/>
                    <a:pt x="7261" y="32875"/>
                    <a:pt x="7194" y="30119"/>
                  </a:cubicBezTo>
                  <a:cubicBezTo>
                    <a:pt x="7078" y="27221"/>
                    <a:pt x="6962" y="27021"/>
                    <a:pt x="6933" y="27021"/>
                  </a:cubicBezTo>
                  <a:cubicBezTo>
                    <a:pt x="6928" y="27021"/>
                    <a:pt x="6925" y="27026"/>
                    <a:pt x="6925" y="27026"/>
                  </a:cubicBezTo>
                  <a:lnTo>
                    <a:pt x="7463" y="18623"/>
                  </a:lnTo>
                  <a:lnTo>
                    <a:pt x="7799" y="14455"/>
                  </a:lnTo>
                  <a:cubicBezTo>
                    <a:pt x="7799" y="14455"/>
                    <a:pt x="8203" y="17480"/>
                    <a:pt x="8472" y="20236"/>
                  </a:cubicBezTo>
                  <a:cubicBezTo>
                    <a:pt x="8741" y="22657"/>
                    <a:pt x="9278" y="24808"/>
                    <a:pt x="9951" y="29245"/>
                  </a:cubicBezTo>
                  <a:cubicBezTo>
                    <a:pt x="10488" y="33077"/>
                    <a:pt x="11967" y="41010"/>
                    <a:pt x="11967" y="41010"/>
                  </a:cubicBezTo>
                  <a:cubicBezTo>
                    <a:pt x="12562" y="41357"/>
                    <a:pt x="13092" y="41466"/>
                    <a:pt x="13526" y="41466"/>
                  </a:cubicBezTo>
                  <a:cubicBezTo>
                    <a:pt x="14268" y="41466"/>
                    <a:pt x="14724" y="41144"/>
                    <a:pt x="14724" y="41144"/>
                  </a:cubicBezTo>
                  <a:cubicBezTo>
                    <a:pt x="14724" y="41144"/>
                    <a:pt x="15799" y="30858"/>
                    <a:pt x="15329" y="27564"/>
                  </a:cubicBezTo>
                  <a:cubicBezTo>
                    <a:pt x="14925" y="24203"/>
                    <a:pt x="14253" y="22186"/>
                    <a:pt x="14253" y="22186"/>
                  </a:cubicBezTo>
                  <a:cubicBezTo>
                    <a:pt x="14253" y="22186"/>
                    <a:pt x="14589" y="17614"/>
                    <a:pt x="14724" y="13245"/>
                  </a:cubicBezTo>
                  <a:cubicBezTo>
                    <a:pt x="14925" y="8270"/>
                    <a:pt x="16673" y="3967"/>
                    <a:pt x="15262" y="1"/>
                  </a:cubicBezTo>
                  <a:close/>
                </a:path>
              </a:pathLst>
            </a:custGeom>
            <a:solidFill>
              <a:srgbClr val="C4D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5069675" y="4110450"/>
              <a:ext cx="132800" cy="396675"/>
            </a:xfrm>
            <a:custGeom>
              <a:avLst/>
              <a:gdLst/>
              <a:ahLst/>
              <a:cxnLst/>
              <a:rect l="l" t="t" r="r" b="b"/>
              <a:pathLst>
                <a:path w="5312" h="15867" extrusionOk="0">
                  <a:moveTo>
                    <a:pt x="5311" y="1"/>
                  </a:moveTo>
                  <a:cubicBezTo>
                    <a:pt x="2891" y="2085"/>
                    <a:pt x="404" y="2690"/>
                    <a:pt x="404" y="2690"/>
                  </a:cubicBezTo>
                  <a:lnTo>
                    <a:pt x="0" y="6522"/>
                  </a:lnTo>
                  <a:cubicBezTo>
                    <a:pt x="0" y="6522"/>
                    <a:pt x="404" y="9547"/>
                    <a:pt x="673" y="12303"/>
                  </a:cubicBezTo>
                  <a:cubicBezTo>
                    <a:pt x="807" y="13446"/>
                    <a:pt x="1009" y="14589"/>
                    <a:pt x="1210" y="15866"/>
                  </a:cubicBezTo>
                  <a:cubicBezTo>
                    <a:pt x="1210" y="15866"/>
                    <a:pt x="1009" y="10757"/>
                    <a:pt x="1076" y="8337"/>
                  </a:cubicBezTo>
                  <a:cubicBezTo>
                    <a:pt x="1210" y="5984"/>
                    <a:pt x="1412" y="3362"/>
                    <a:pt x="1412" y="3362"/>
                  </a:cubicBezTo>
                  <a:cubicBezTo>
                    <a:pt x="4639" y="2017"/>
                    <a:pt x="5311" y="1"/>
                    <a:pt x="5311" y="1"/>
                  </a:cubicBezTo>
                  <a:close/>
                </a:path>
              </a:pathLst>
            </a:custGeom>
            <a:solidFill>
              <a:srgbClr val="9EBC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4926800" y="2998625"/>
              <a:ext cx="297525" cy="458275"/>
            </a:xfrm>
            <a:custGeom>
              <a:avLst/>
              <a:gdLst/>
              <a:ahLst/>
              <a:cxnLst/>
              <a:rect l="l" t="t" r="r" b="b"/>
              <a:pathLst>
                <a:path w="11901" h="18331" extrusionOk="0">
                  <a:moveTo>
                    <a:pt x="5835" y="0"/>
                  </a:moveTo>
                  <a:cubicBezTo>
                    <a:pt x="3198" y="0"/>
                    <a:pt x="1302" y="1985"/>
                    <a:pt x="740" y="4607"/>
                  </a:cubicBezTo>
                  <a:cubicBezTo>
                    <a:pt x="404" y="6019"/>
                    <a:pt x="1" y="9044"/>
                    <a:pt x="875" y="11330"/>
                  </a:cubicBezTo>
                  <a:cubicBezTo>
                    <a:pt x="1346" y="12607"/>
                    <a:pt x="1749" y="13212"/>
                    <a:pt x="2354" y="13414"/>
                  </a:cubicBezTo>
                  <a:cubicBezTo>
                    <a:pt x="2421" y="13437"/>
                    <a:pt x="2593" y="13444"/>
                    <a:pt x="2807" y="13444"/>
                  </a:cubicBezTo>
                  <a:cubicBezTo>
                    <a:pt x="3235" y="13444"/>
                    <a:pt x="3833" y="13414"/>
                    <a:pt x="4102" y="13414"/>
                  </a:cubicBezTo>
                  <a:cubicBezTo>
                    <a:pt x="4102" y="13414"/>
                    <a:pt x="4236" y="14288"/>
                    <a:pt x="4371" y="14826"/>
                  </a:cubicBezTo>
                  <a:cubicBezTo>
                    <a:pt x="4438" y="15364"/>
                    <a:pt x="4438" y="15700"/>
                    <a:pt x="3295" y="16372"/>
                  </a:cubicBezTo>
                  <a:cubicBezTo>
                    <a:pt x="2204" y="17014"/>
                    <a:pt x="4730" y="18331"/>
                    <a:pt x="6540" y="18331"/>
                  </a:cubicBezTo>
                  <a:cubicBezTo>
                    <a:pt x="6626" y="18331"/>
                    <a:pt x="6709" y="18328"/>
                    <a:pt x="6791" y="18322"/>
                  </a:cubicBezTo>
                  <a:cubicBezTo>
                    <a:pt x="8606" y="18187"/>
                    <a:pt x="10690" y="17112"/>
                    <a:pt x="11228" y="15902"/>
                  </a:cubicBezTo>
                  <a:cubicBezTo>
                    <a:pt x="11900" y="14557"/>
                    <a:pt x="11833" y="13011"/>
                    <a:pt x="11026" y="13011"/>
                  </a:cubicBezTo>
                  <a:cubicBezTo>
                    <a:pt x="10253" y="13056"/>
                    <a:pt x="9602" y="13225"/>
                    <a:pt x="9221" y="13225"/>
                  </a:cubicBezTo>
                  <a:cubicBezTo>
                    <a:pt x="9039" y="13225"/>
                    <a:pt x="8918" y="13187"/>
                    <a:pt x="8875" y="13078"/>
                  </a:cubicBezTo>
                  <a:cubicBezTo>
                    <a:pt x="8741" y="12809"/>
                    <a:pt x="8606" y="11263"/>
                    <a:pt x="8606" y="11263"/>
                  </a:cubicBezTo>
                  <a:cubicBezTo>
                    <a:pt x="8741" y="10927"/>
                    <a:pt x="8875" y="10523"/>
                    <a:pt x="8875" y="10523"/>
                  </a:cubicBezTo>
                  <a:cubicBezTo>
                    <a:pt x="10287" y="9649"/>
                    <a:pt x="11362" y="8103"/>
                    <a:pt x="11564" y="6288"/>
                  </a:cubicBezTo>
                  <a:cubicBezTo>
                    <a:pt x="11900" y="3128"/>
                    <a:pt x="9615" y="372"/>
                    <a:pt x="6455" y="36"/>
                  </a:cubicBezTo>
                  <a:cubicBezTo>
                    <a:pt x="6244" y="12"/>
                    <a:pt x="6038" y="0"/>
                    <a:pt x="5835"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8"/>
            <p:cNvSpPr/>
            <p:nvPr/>
          </p:nvSpPr>
          <p:spPr>
            <a:xfrm>
              <a:off x="4978925" y="3238175"/>
              <a:ext cx="213450" cy="184900"/>
            </a:xfrm>
            <a:custGeom>
              <a:avLst/>
              <a:gdLst/>
              <a:ahLst/>
              <a:cxnLst/>
              <a:rect l="l" t="t" r="r" b="b"/>
              <a:pathLst>
                <a:path w="8538" h="7396" extrusionOk="0">
                  <a:moveTo>
                    <a:pt x="2487" y="0"/>
                  </a:moveTo>
                  <a:cubicBezTo>
                    <a:pt x="2487" y="0"/>
                    <a:pt x="2286" y="1883"/>
                    <a:pt x="2084" y="2420"/>
                  </a:cubicBezTo>
                  <a:cubicBezTo>
                    <a:pt x="1882" y="2891"/>
                    <a:pt x="538" y="3698"/>
                    <a:pt x="0" y="3698"/>
                  </a:cubicBezTo>
                  <a:cubicBezTo>
                    <a:pt x="67" y="3765"/>
                    <a:pt x="134" y="3765"/>
                    <a:pt x="269" y="3832"/>
                  </a:cubicBezTo>
                  <a:cubicBezTo>
                    <a:pt x="471" y="3832"/>
                    <a:pt x="1546" y="3832"/>
                    <a:pt x="2017" y="3765"/>
                  </a:cubicBezTo>
                  <a:cubicBezTo>
                    <a:pt x="2017" y="3765"/>
                    <a:pt x="2151" y="4639"/>
                    <a:pt x="2219" y="5244"/>
                  </a:cubicBezTo>
                  <a:cubicBezTo>
                    <a:pt x="2353" y="5782"/>
                    <a:pt x="2353" y="6051"/>
                    <a:pt x="1210" y="6790"/>
                  </a:cubicBezTo>
                  <a:cubicBezTo>
                    <a:pt x="1143" y="6790"/>
                    <a:pt x="1143" y="6790"/>
                    <a:pt x="1143" y="6857"/>
                  </a:cubicBezTo>
                  <a:lnTo>
                    <a:pt x="2689" y="7395"/>
                  </a:lnTo>
                  <a:lnTo>
                    <a:pt x="7462" y="6656"/>
                  </a:lnTo>
                  <a:lnTo>
                    <a:pt x="8538" y="3832"/>
                  </a:lnTo>
                  <a:cubicBezTo>
                    <a:pt x="8538" y="3832"/>
                    <a:pt x="8471" y="3698"/>
                    <a:pt x="8403" y="3496"/>
                  </a:cubicBezTo>
                  <a:cubicBezTo>
                    <a:pt x="7899" y="3574"/>
                    <a:pt x="7484" y="3651"/>
                    <a:pt x="7197" y="3651"/>
                  </a:cubicBezTo>
                  <a:cubicBezTo>
                    <a:pt x="6988" y="3651"/>
                    <a:pt x="6847" y="3610"/>
                    <a:pt x="6790" y="3496"/>
                  </a:cubicBezTo>
                  <a:cubicBezTo>
                    <a:pt x="6723" y="3294"/>
                    <a:pt x="6588" y="2353"/>
                    <a:pt x="6521" y="1883"/>
                  </a:cubicBezTo>
                  <a:cubicBezTo>
                    <a:pt x="5714" y="2017"/>
                    <a:pt x="4706" y="2219"/>
                    <a:pt x="4437" y="2219"/>
                  </a:cubicBezTo>
                  <a:cubicBezTo>
                    <a:pt x="4034" y="2219"/>
                    <a:pt x="2487" y="0"/>
                    <a:pt x="2487"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4913375" y="2973050"/>
              <a:ext cx="310950" cy="346750"/>
            </a:xfrm>
            <a:custGeom>
              <a:avLst/>
              <a:gdLst/>
              <a:ahLst/>
              <a:cxnLst/>
              <a:rect l="l" t="t" r="r" b="b"/>
              <a:pathLst>
                <a:path w="12438" h="13870" extrusionOk="0">
                  <a:moveTo>
                    <a:pt x="1838" y="0"/>
                  </a:moveTo>
                  <a:cubicBezTo>
                    <a:pt x="1384" y="0"/>
                    <a:pt x="1054" y="59"/>
                    <a:pt x="874" y="185"/>
                  </a:cubicBezTo>
                  <a:cubicBezTo>
                    <a:pt x="202" y="655"/>
                    <a:pt x="0" y="4084"/>
                    <a:pt x="3362" y="5765"/>
                  </a:cubicBezTo>
                  <a:cubicBezTo>
                    <a:pt x="3496" y="6034"/>
                    <a:pt x="3563" y="6303"/>
                    <a:pt x="3563" y="6706"/>
                  </a:cubicBezTo>
                  <a:cubicBezTo>
                    <a:pt x="3563" y="7244"/>
                    <a:pt x="3496" y="7714"/>
                    <a:pt x="3563" y="8252"/>
                  </a:cubicBezTo>
                  <a:cubicBezTo>
                    <a:pt x="3630" y="9126"/>
                    <a:pt x="4572" y="9193"/>
                    <a:pt x="4572" y="9193"/>
                  </a:cubicBezTo>
                  <a:cubicBezTo>
                    <a:pt x="4572" y="9193"/>
                    <a:pt x="4572" y="8656"/>
                    <a:pt x="4572" y="7714"/>
                  </a:cubicBezTo>
                  <a:cubicBezTo>
                    <a:pt x="4709" y="7337"/>
                    <a:pt x="5091" y="7117"/>
                    <a:pt x="5494" y="7117"/>
                  </a:cubicBezTo>
                  <a:cubicBezTo>
                    <a:pt x="5882" y="7117"/>
                    <a:pt x="6291" y="7320"/>
                    <a:pt x="6521" y="7782"/>
                  </a:cubicBezTo>
                  <a:cubicBezTo>
                    <a:pt x="6925" y="8723"/>
                    <a:pt x="6723" y="9530"/>
                    <a:pt x="6387" y="10135"/>
                  </a:cubicBezTo>
                  <a:cubicBezTo>
                    <a:pt x="6121" y="10621"/>
                    <a:pt x="5768" y="10817"/>
                    <a:pt x="5481" y="10817"/>
                  </a:cubicBezTo>
                  <a:cubicBezTo>
                    <a:pt x="5332" y="10817"/>
                    <a:pt x="5201" y="10764"/>
                    <a:pt x="5109" y="10672"/>
                  </a:cubicBezTo>
                  <a:lnTo>
                    <a:pt x="5109" y="10672"/>
                  </a:lnTo>
                  <a:cubicBezTo>
                    <a:pt x="5109" y="11479"/>
                    <a:pt x="5311" y="12756"/>
                    <a:pt x="6252" y="13765"/>
                  </a:cubicBezTo>
                  <a:cubicBezTo>
                    <a:pt x="6516" y="13838"/>
                    <a:pt x="6780" y="13870"/>
                    <a:pt x="7036" y="13870"/>
                  </a:cubicBezTo>
                  <a:cubicBezTo>
                    <a:pt x="7958" y="13870"/>
                    <a:pt x="8790" y="13461"/>
                    <a:pt x="9210" y="13093"/>
                  </a:cubicBezTo>
                  <a:cubicBezTo>
                    <a:pt x="9345" y="12756"/>
                    <a:pt x="9815" y="12084"/>
                    <a:pt x="10353" y="11210"/>
                  </a:cubicBezTo>
                  <a:cubicBezTo>
                    <a:pt x="11025" y="10135"/>
                    <a:pt x="11765" y="9395"/>
                    <a:pt x="12101" y="7647"/>
                  </a:cubicBezTo>
                  <a:cubicBezTo>
                    <a:pt x="12437" y="6034"/>
                    <a:pt x="12370" y="5025"/>
                    <a:pt x="12101" y="3748"/>
                  </a:cubicBezTo>
                  <a:cubicBezTo>
                    <a:pt x="11967" y="3076"/>
                    <a:pt x="11496" y="2202"/>
                    <a:pt x="7799" y="1126"/>
                  </a:cubicBezTo>
                  <a:cubicBezTo>
                    <a:pt x="5239" y="437"/>
                    <a:pt x="3077" y="0"/>
                    <a:pt x="1838" y="0"/>
                  </a:cubicBezTo>
                  <a:close/>
                </a:path>
              </a:pathLst>
            </a:custGeom>
            <a:solidFill>
              <a:srgbClr val="3A2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8"/>
            <p:cNvSpPr/>
            <p:nvPr/>
          </p:nvSpPr>
          <p:spPr>
            <a:xfrm>
              <a:off x="4871350" y="3322050"/>
              <a:ext cx="453800" cy="730100"/>
            </a:xfrm>
            <a:custGeom>
              <a:avLst/>
              <a:gdLst/>
              <a:ahLst/>
              <a:cxnLst/>
              <a:rect l="l" t="t" r="r" b="b"/>
              <a:pathLst>
                <a:path w="18152" h="29204" extrusionOk="0">
                  <a:moveTo>
                    <a:pt x="14687" y="0"/>
                  </a:moveTo>
                  <a:cubicBezTo>
                    <a:pt x="14611" y="0"/>
                    <a:pt x="14533" y="2"/>
                    <a:pt x="14454" y="7"/>
                  </a:cubicBezTo>
                  <a:cubicBezTo>
                    <a:pt x="13110" y="74"/>
                    <a:pt x="11564" y="275"/>
                    <a:pt x="11564" y="275"/>
                  </a:cubicBezTo>
                  <a:cubicBezTo>
                    <a:pt x="11900" y="1082"/>
                    <a:pt x="11093" y="2091"/>
                    <a:pt x="8875" y="2763"/>
                  </a:cubicBezTo>
                  <a:cubicBezTo>
                    <a:pt x="8277" y="2950"/>
                    <a:pt x="7830" y="3017"/>
                    <a:pt x="7496" y="3017"/>
                  </a:cubicBezTo>
                  <a:cubicBezTo>
                    <a:pt x="6627" y="3017"/>
                    <a:pt x="6522" y="2561"/>
                    <a:pt x="6522" y="2561"/>
                  </a:cubicBezTo>
                  <a:cubicBezTo>
                    <a:pt x="6522" y="2561"/>
                    <a:pt x="3295" y="4040"/>
                    <a:pt x="2286" y="4713"/>
                  </a:cubicBezTo>
                  <a:cubicBezTo>
                    <a:pt x="942" y="5654"/>
                    <a:pt x="404" y="8343"/>
                    <a:pt x="202" y="12780"/>
                  </a:cubicBezTo>
                  <a:cubicBezTo>
                    <a:pt x="0" y="17956"/>
                    <a:pt x="0" y="25620"/>
                    <a:pt x="135" y="26965"/>
                  </a:cubicBezTo>
                  <a:cubicBezTo>
                    <a:pt x="135" y="26965"/>
                    <a:pt x="2374" y="29204"/>
                    <a:pt x="5244" y="29204"/>
                  </a:cubicBezTo>
                  <a:cubicBezTo>
                    <a:pt x="5399" y="29204"/>
                    <a:pt x="5556" y="29197"/>
                    <a:pt x="5715" y="29184"/>
                  </a:cubicBezTo>
                  <a:cubicBezTo>
                    <a:pt x="8875" y="28915"/>
                    <a:pt x="14118" y="26091"/>
                    <a:pt x="15396" y="24007"/>
                  </a:cubicBezTo>
                  <a:cubicBezTo>
                    <a:pt x="15396" y="19436"/>
                    <a:pt x="14858" y="18696"/>
                    <a:pt x="15597" y="16074"/>
                  </a:cubicBezTo>
                  <a:cubicBezTo>
                    <a:pt x="17278" y="10091"/>
                    <a:pt x="18152" y="7603"/>
                    <a:pt x="17345" y="3637"/>
                  </a:cubicBezTo>
                  <a:cubicBezTo>
                    <a:pt x="16714" y="546"/>
                    <a:pt x="15847" y="0"/>
                    <a:pt x="14687"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8"/>
            <p:cNvSpPr/>
            <p:nvPr/>
          </p:nvSpPr>
          <p:spPr>
            <a:xfrm>
              <a:off x="5009175" y="3313675"/>
              <a:ext cx="171450" cy="96250"/>
            </a:xfrm>
            <a:custGeom>
              <a:avLst/>
              <a:gdLst/>
              <a:ahLst/>
              <a:cxnLst/>
              <a:rect l="l" t="t" r="r" b="b"/>
              <a:pathLst>
                <a:path w="6858" h="3850" extrusionOk="0">
                  <a:moveTo>
                    <a:pt x="5805" y="1"/>
                  </a:moveTo>
                  <a:cubicBezTo>
                    <a:pt x="5699" y="1"/>
                    <a:pt x="5598" y="40"/>
                    <a:pt x="5513" y="140"/>
                  </a:cubicBezTo>
                  <a:cubicBezTo>
                    <a:pt x="5042" y="745"/>
                    <a:pt x="3496" y="2022"/>
                    <a:pt x="1009" y="2090"/>
                  </a:cubicBezTo>
                  <a:cubicBezTo>
                    <a:pt x="978" y="2081"/>
                    <a:pt x="948" y="2076"/>
                    <a:pt x="918" y="2076"/>
                  </a:cubicBezTo>
                  <a:cubicBezTo>
                    <a:pt x="503" y="2076"/>
                    <a:pt x="251" y="2927"/>
                    <a:pt x="0" y="3367"/>
                  </a:cubicBezTo>
                  <a:cubicBezTo>
                    <a:pt x="0" y="3367"/>
                    <a:pt x="631" y="3849"/>
                    <a:pt x="1947" y="3849"/>
                  </a:cubicBezTo>
                  <a:cubicBezTo>
                    <a:pt x="2403" y="3849"/>
                    <a:pt x="2941" y="3791"/>
                    <a:pt x="3563" y="3636"/>
                  </a:cubicBezTo>
                  <a:cubicBezTo>
                    <a:pt x="5983" y="3031"/>
                    <a:pt x="6857" y="1216"/>
                    <a:pt x="6656" y="543"/>
                  </a:cubicBezTo>
                  <a:cubicBezTo>
                    <a:pt x="6656" y="543"/>
                    <a:pt x="6197" y="1"/>
                    <a:pt x="5805"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4439400" y="3434825"/>
              <a:ext cx="567825" cy="434825"/>
            </a:xfrm>
            <a:custGeom>
              <a:avLst/>
              <a:gdLst/>
              <a:ahLst/>
              <a:cxnLst/>
              <a:rect l="l" t="t" r="r" b="b"/>
              <a:pathLst>
                <a:path w="22713" h="17393" extrusionOk="0">
                  <a:moveTo>
                    <a:pt x="21052" y="0"/>
                  </a:moveTo>
                  <a:cubicBezTo>
                    <a:pt x="20857" y="0"/>
                    <a:pt x="20650" y="45"/>
                    <a:pt x="20438" y="134"/>
                  </a:cubicBezTo>
                  <a:cubicBezTo>
                    <a:pt x="19430" y="538"/>
                    <a:pt x="18623" y="874"/>
                    <a:pt x="17951" y="3025"/>
                  </a:cubicBezTo>
                  <a:cubicBezTo>
                    <a:pt x="17346" y="4908"/>
                    <a:pt x="16875" y="7866"/>
                    <a:pt x="16068" y="11092"/>
                  </a:cubicBezTo>
                  <a:cubicBezTo>
                    <a:pt x="15787" y="12220"/>
                    <a:pt x="15316" y="13536"/>
                    <a:pt x="13666" y="13536"/>
                  </a:cubicBezTo>
                  <a:cubicBezTo>
                    <a:pt x="13348" y="13536"/>
                    <a:pt x="12985" y="13487"/>
                    <a:pt x="12572" y="13378"/>
                  </a:cubicBezTo>
                  <a:cubicBezTo>
                    <a:pt x="10085" y="12773"/>
                    <a:pt x="8673" y="12034"/>
                    <a:pt x="8068" y="11361"/>
                  </a:cubicBezTo>
                  <a:cubicBezTo>
                    <a:pt x="7463" y="10756"/>
                    <a:pt x="7329" y="10420"/>
                    <a:pt x="6993" y="9546"/>
                  </a:cubicBezTo>
                  <a:cubicBezTo>
                    <a:pt x="6589" y="8605"/>
                    <a:pt x="6119" y="8067"/>
                    <a:pt x="5850" y="7395"/>
                  </a:cubicBezTo>
                  <a:cubicBezTo>
                    <a:pt x="5594" y="6884"/>
                    <a:pt x="5572" y="6761"/>
                    <a:pt x="5399" y="6761"/>
                  </a:cubicBezTo>
                  <a:cubicBezTo>
                    <a:pt x="5344" y="6761"/>
                    <a:pt x="5274" y="6774"/>
                    <a:pt x="5177" y="6790"/>
                  </a:cubicBezTo>
                  <a:cubicBezTo>
                    <a:pt x="4774" y="6924"/>
                    <a:pt x="4572" y="7664"/>
                    <a:pt x="4774" y="8336"/>
                  </a:cubicBezTo>
                  <a:cubicBezTo>
                    <a:pt x="4976" y="9076"/>
                    <a:pt x="5379" y="9412"/>
                    <a:pt x="5379" y="9546"/>
                  </a:cubicBezTo>
                  <a:cubicBezTo>
                    <a:pt x="5366" y="9586"/>
                    <a:pt x="5337" y="9605"/>
                    <a:pt x="5294" y="9605"/>
                  </a:cubicBezTo>
                  <a:cubicBezTo>
                    <a:pt x="5121" y="9605"/>
                    <a:pt x="4722" y="9292"/>
                    <a:pt x="4236" y="8807"/>
                  </a:cubicBezTo>
                  <a:cubicBezTo>
                    <a:pt x="3429" y="7933"/>
                    <a:pt x="3228" y="7193"/>
                    <a:pt x="2892" y="6655"/>
                  </a:cubicBezTo>
                  <a:cubicBezTo>
                    <a:pt x="2735" y="6446"/>
                    <a:pt x="2578" y="6369"/>
                    <a:pt x="2444" y="6369"/>
                  </a:cubicBezTo>
                  <a:cubicBezTo>
                    <a:pt x="2235" y="6369"/>
                    <a:pt x="2085" y="6558"/>
                    <a:pt x="2085" y="6723"/>
                  </a:cubicBezTo>
                  <a:cubicBezTo>
                    <a:pt x="2018" y="7059"/>
                    <a:pt x="2018" y="7462"/>
                    <a:pt x="2488" y="8336"/>
                  </a:cubicBezTo>
                  <a:cubicBezTo>
                    <a:pt x="2892" y="9210"/>
                    <a:pt x="3564" y="10151"/>
                    <a:pt x="3564" y="10151"/>
                  </a:cubicBezTo>
                  <a:cubicBezTo>
                    <a:pt x="3564" y="10151"/>
                    <a:pt x="2959" y="9681"/>
                    <a:pt x="2354" y="9008"/>
                  </a:cubicBezTo>
                  <a:cubicBezTo>
                    <a:pt x="1682" y="8202"/>
                    <a:pt x="1547" y="7798"/>
                    <a:pt x="1144" y="7395"/>
                  </a:cubicBezTo>
                  <a:cubicBezTo>
                    <a:pt x="1077" y="7315"/>
                    <a:pt x="1005" y="7280"/>
                    <a:pt x="934" y="7280"/>
                  </a:cubicBezTo>
                  <a:cubicBezTo>
                    <a:pt x="647" y="7280"/>
                    <a:pt x="377" y="7851"/>
                    <a:pt x="539" y="8336"/>
                  </a:cubicBezTo>
                  <a:cubicBezTo>
                    <a:pt x="740" y="8740"/>
                    <a:pt x="1077" y="9345"/>
                    <a:pt x="1547" y="9882"/>
                  </a:cubicBezTo>
                  <a:cubicBezTo>
                    <a:pt x="1950" y="10420"/>
                    <a:pt x="2757" y="11294"/>
                    <a:pt x="2757" y="11294"/>
                  </a:cubicBezTo>
                  <a:cubicBezTo>
                    <a:pt x="1816" y="10689"/>
                    <a:pt x="1278" y="9950"/>
                    <a:pt x="942" y="9546"/>
                  </a:cubicBezTo>
                  <a:cubicBezTo>
                    <a:pt x="751" y="9317"/>
                    <a:pt x="560" y="9197"/>
                    <a:pt x="406" y="9197"/>
                  </a:cubicBezTo>
                  <a:cubicBezTo>
                    <a:pt x="289" y="9197"/>
                    <a:pt x="193" y="9267"/>
                    <a:pt x="135" y="9412"/>
                  </a:cubicBezTo>
                  <a:cubicBezTo>
                    <a:pt x="1" y="9613"/>
                    <a:pt x="68" y="10017"/>
                    <a:pt x="740" y="11025"/>
                  </a:cubicBezTo>
                  <a:cubicBezTo>
                    <a:pt x="1413" y="11966"/>
                    <a:pt x="2690" y="12908"/>
                    <a:pt x="3967" y="13513"/>
                  </a:cubicBezTo>
                  <a:cubicBezTo>
                    <a:pt x="5245" y="14118"/>
                    <a:pt x="5715" y="14319"/>
                    <a:pt x="6388" y="14588"/>
                  </a:cubicBezTo>
                  <a:cubicBezTo>
                    <a:pt x="8808" y="15731"/>
                    <a:pt x="10219" y="16538"/>
                    <a:pt x="11564" y="16874"/>
                  </a:cubicBezTo>
                  <a:cubicBezTo>
                    <a:pt x="12905" y="17209"/>
                    <a:pt x="14052" y="17393"/>
                    <a:pt x="15032" y="17393"/>
                  </a:cubicBezTo>
                  <a:cubicBezTo>
                    <a:pt x="16212" y="17393"/>
                    <a:pt x="17148" y="17126"/>
                    <a:pt x="17883" y="16538"/>
                  </a:cubicBezTo>
                  <a:cubicBezTo>
                    <a:pt x="18959" y="15731"/>
                    <a:pt x="19699" y="13916"/>
                    <a:pt x="19968" y="12908"/>
                  </a:cubicBezTo>
                  <a:cubicBezTo>
                    <a:pt x="21245" y="9008"/>
                    <a:pt x="21850" y="6723"/>
                    <a:pt x="22321" y="3428"/>
                  </a:cubicBezTo>
                  <a:cubicBezTo>
                    <a:pt x="22713" y="1130"/>
                    <a:pt x="22030" y="0"/>
                    <a:pt x="2105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8"/>
            <p:cNvSpPr/>
            <p:nvPr/>
          </p:nvSpPr>
          <p:spPr>
            <a:xfrm>
              <a:off x="4851175" y="3425175"/>
              <a:ext cx="176500" cy="248900"/>
            </a:xfrm>
            <a:custGeom>
              <a:avLst/>
              <a:gdLst/>
              <a:ahLst/>
              <a:cxnLst/>
              <a:rect l="l" t="t" r="r" b="b"/>
              <a:pathLst>
                <a:path w="7060" h="9956" extrusionOk="0">
                  <a:moveTo>
                    <a:pt x="4367" y="1"/>
                  </a:moveTo>
                  <a:cubicBezTo>
                    <a:pt x="2943" y="1"/>
                    <a:pt x="1928" y="895"/>
                    <a:pt x="1278" y="3142"/>
                  </a:cubicBezTo>
                  <a:cubicBezTo>
                    <a:pt x="471" y="5764"/>
                    <a:pt x="1" y="7915"/>
                    <a:pt x="1" y="7915"/>
                  </a:cubicBezTo>
                  <a:cubicBezTo>
                    <a:pt x="1" y="7915"/>
                    <a:pt x="807" y="9327"/>
                    <a:pt x="2824" y="9798"/>
                  </a:cubicBezTo>
                  <a:cubicBezTo>
                    <a:pt x="3263" y="9911"/>
                    <a:pt x="3642" y="9956"/>
                    <a:pt x="3967" y="9956"/>
                  </a:cubicBezTo>
                  <a:cubicBezTo>
                    <a:pt x="5187" y="9956"/>
                    <a:pt x="5648" y="9327"/>
                    <a:pt x="5648" y="9327"/>
                  </a:cubicBezTo>
                  <a:cubicBezTo>
                    <a:pt x="5648" y="9327"/>
                    <a:pt x="6186" y="6571"/>
                    <a:pt x="6589" y="4756"/>
                  </a:cubicBezTo>
                  <a:cubicBezTo>
                    <a:pt x="6925" y="2873"/>
                    <a:pt x="7060" y="386"/>
                    <a:pt x="4976" y="50"/>
                  </a:cubicBezTo>
                  <a:cubicBezTo>
                    <a:pt x="4765" y="17"/>
                    <a:pt x="4562" y="1"/>
                    <a:pt x="4367"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2321725" y="5030075"/>
              <a:ext cx="87425" cy="95825"/>
            </a:xfrm>
            <a:custGeom>
              <a:avLst/>
              <a:gdLst/>
              <a:ahLst/>
              <a:cxnLst/>
              <a:rect l="l" t="t" r="r" b="b"/>
              <a:pathLst>
                <a:path w="3497" h="3833" extrusionOk="0">
                  <a:moveTo>
                    <a:pt x="993" y="0"/>
                  </a:moveTo>
                  <a:cubicBezTo>
                    <a:pt x="316" y="0"/>
                    <a:pt x="1" y="2208"/>
                    <a:pt x="1" y="2208"/>
                  </a:cubicBezTo>
                  <a:cubicBezTo>
                    <a:pt x="1" y="2208"/>
                    <a:pt x="404" y="2947"/>
                    <a:pt x="1816" y="3552"/>
                  </a:cubicBezTo>
                  <a:cubicBezTo>
                    <a:pt x="2381" y="3768"/>
                    <a:pt x="2762" y="3832"/>
                    <a:pt x="3017" y="3832"/>
                  </a:cubicBezTo>
                  <a:cubicBezTo>
                    <a:pt x="3400" y="3832"/>
                    <a:pt x="3497" y="3687"/>
                    <a:pt x="3497" y="3687"/>
                  </a:cubicBezTo>
                  <a:cubicBezTo>
                    <a:pt x="3497" y="3687"/>
                    <a:pt x="2152" y="796"/>
                    <a:pt x="1278" y="124"/>
                  </a:cubicBezTo>
                  <a:cubicBezTo>
                    <a:pt x="1177" y="38"/>
                    <a:pt x="1082" y="0"/>
                    <a:pt x="993" y="0"/>
                  </a:cubicBezTo>
                  <a:close/>
                </a:path>
              </a:pathLst>
            </a:custGeom>
            <a:solidFill>
              <a:srgbClr val="291D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8"/>
            <p:cNvSpPr/>
            <p:nvPr/>
          </p:nvSpPr>
          <p:spPr>
            <a:xfrm>
              <a:off x="2293150" y="4873500"/>
              <a:ext cx="154650" cy="217525"/>
            </a:xfrm>
            <a:custGeom>
              <a:avLst/>
              <a:gdLst/>
              <a:ahLst/>
              <a:cxnLst/>
              <a:rect l="l" t="t" r="r" b="b"/>
              <a:pathLst>
                <a:path w="6186" h="8701" extrusionOk="0">
                  <a:moveTo>
                    <a:pt x="1144" y="0"/>
                  </a:moveTo>
                  <a:cubicBezTo>
                    <a:pt x="1144" y="1479"/>
                    <a:pt x="1144" y="2622"/>
                    <a:pt x="606" y="3429"/>
                  </a:cubicBezTo>
                  <a:cubicBezTo>
                    <a:pt x="68" y="4235"/>
                    <a:pt x="1" y="4773"/>
                    <a:pt x="1" y="4773"/>
                  </a:cubicBezTo>
                  <a:cubicBezTo>
                    <a:pt x="1" y="4773"/>
                    <a:pt x="1682" y="5042"/>
                    <a:pt x="2488" y="6185"/>
                  </a:cubicBezTo>
                  <a:cubicBezTo>
                    <a:pt x="3362" y="7328"/>
                    <a:pt x="3295" y="8471"/>
                    <a:pt x="4102" y="8673"/>
                  </a:cubicBezTo>
                  <a:cubicBezTo>
                    <a:pt x="4180" y="8692"/>
                    <a:pt x="4262" y="8701"/>
                    <a:pt x="4348" y="8701"/>
                  </a:cubicBezTo>
                  <a:cubicBezTo>
                    <a:pt x="5144" y="8701"/>
                    <a:pt x="6186" y="7933"/>
                    <a:pt x="6186" y="7933"/>
                  </a:cubicBezTo>
                  <a:cubicBezTo>
                    <a:pt x="6186" y="7933"/>
                    <a:pt x="5379" y="7933"/>
                    <a:pt x="5043" y="6857"/>
                  </a:cubicBezTo>
                  <a:cubicBezTo>
                    <a:pt x="4707" y="5782"/>
                    <a:pt x="3900" y="3563"/>
                    <a:pt x="3900" y="2958"/>
                  </a:cubicBezTo>
                  <a:cubicBezTo>
                    <a:pt x="3833" y="2420"/>
                    <a:pt x="3900" y="135"/>
                    <a:pt x="3900" y="135"/>
                  </a:cubicBezTo>
                  <a:lnTo>
                    <a:pt x="1144"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2283075" y="4969175"/>
              <a:ext cx="211800" cy="174175"/>
            </a:xfrm>
            <a:custGeom>
              <a:avLst/>
              <a:gdLst/>
              <a:ahLst/>
              <a:cxnLst/>
              <a:rect l="l" t="t" r="r" b="b"/>
              <a:pathLst>
                <a:path w="8472" h="6967" extrusionOk="0">
                  <a:moveTo>
                    <a:pt x="1369" y="0"/>
                  </a:moveTo>
                  <a:cubicBezTo>
                    <a:pt x="680" y="0"/>
                    <a:pt x="132" y="597"/>
                    <a:pt x="68" y="1619"/>
                  </a:cubicBezTo>
                  <a:cubicBezTo>
                    <a:pt x="0" y="2694"/>
                    <a:pt x="807" y="3770"/>
                    <a:pt x="942" y="4644"/>
                  </a:cubicBezTo>
                  <a:cubicBezTo>
                    <a:pt x="1076" y="5518"/>
                    <a:pt x="1009" y="6593"/>
                    <a:pt x="1009" y="6593"/>
                  </a:cubicBezTo>
                  <a:cubicBezTo>
                    <a:pt x="1163" y="6901"/>
                    <a:pt x="1426" y="6967"/>
                    <a:pt x="1624" y="6967"/>
                  </a:cubicBezTo>
                  <a:cubicBezTo>
                    <a:pt x="1772" y="6967"/>
                    <a:pt x="1883" y="6930"/>
                    <a:pt x="1883" y="6930"/>
                  </a:cubicBezTo>
                  <a:cubicBezTo>
                    <a:pt x="1883" y="6930"/>
                    <a:pt x="2085" y="4778"/>
                    <a:pt x="2488" y="3770"/>
                  </a:cubicBezTo>
                  <a:cubicBezTo>
                    <a:pt x="2628" y="3489"/>
                    <a:pt x="2745" y="3364"/>
                    <a:pt x="2853" y="3364"/>
                  </a:cubicBezTo>
                  <a:cubicBezTo>
                    <a:pt x="3109" y="3364"/>
                    <a:pt x="3321" y="4057"/>
                    <a:pt x="3698" y="5047"/>
                  </a:cubicBezTo>
                  <a:cubicBezTo>
                    <a:pt x="4059" y="5996"/>
                    <a:pt x="4421" y="6307"/>
                    <a:pt x="4844" y="6307"/>
                  </a:cubicBezTo>
                  <a:cubicBezTo>
                    <a:pt x="5050" y="6307"/>
                    <a:pt x="5271" y="6233"/>
                    <a:pt x="5513" y="6123"/>
                  </a:cubicBezTo>
                  <a:cubicBezTo>
                    <a:pt x="6185" y="5787"/>
                    <a:pt x="8471" y="4711"/>
                    <a:pt x="8471" y="4711"/>
                  </a:cubicBezTo>
                  <a:cubicBezTo>
                    <a:pt x="8404" y="4173"/>
                    <a:pt x="7933" y="3904"/>
                    <a:pt x="7194" y="3904"/>
                  </a:cubicBezTo>
                  <a:cubicBezTo>
                    <a:pt x="6714" y="3904"/>
                    <a:pt x="6131" y="4076"/>
                    <a:pt x="5665" y="4076"/>
                  </a:cubicBezTo>
                  <a:cubicBezTo>
                    <a:pt x="5479" y="4076"/>
                    <a:pt x="5311" y="4048"/>
                    <a:pt x="5177" y="3972"/>
                  </a:cubicBezTo>
                  <a:cubicBezTo>
                    <a:pt x="4706" y="3770"/>
                    <a:pt x="4101" y="2560"/>
                    <a:pt x="3698" y="1686"/>
                  </a:cubicBezTo>
                  <a:cubicBezTo>
                    <a:pt x="3362" y="879"/>
                    <a:pt x="2219" y="72"/>
                    <a:pt x="1479" y="5"/>
                  </a:cubicBezTo>
                  <a:cubicBezTo>
                    <a:pt x="1442" y="2"/>
                    <a:pt x="1405" y="0"/>
                    <a:pt x="1369"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2597375" y="5169700"/>
              <a:ext cx="89100" cy="99775"/>
            </a:xfrm>
            <a:custGeom>
              <a:avLst/>
              <a:gdLst/>
              <a:ahLst/>
              <a:cxnLst/>
              <a:rect l="l" t="t" r="r" b="b"/>
              <a:pathLst>
                <a:path w="3564" h="3991" extrusionOk="0">
                  <a:moveTo>
                    <a:pt x="1003" y="0"/>
                  </a:moveTo>
                  <a:cubicBezTo>
                    <a:pt x="319" y="0"/>
                    <a:pt x="0" y="2337"/>
                    <a:pt x="0" y="2337"/>
                  </a:cubicBezTo>
                  <a:cubicBezTo>
                    <a:pt x="0" y="2337"/>
                    <a:pt x="403" y="3077"/>
                    <a:pt x="1882" y="3682"/>
                  </a:cubicBezTo>
                  <a:cubicBezTo>
                    <a:pt x="2435" y="3919"/>
                    <a:pt x="2812" y="3991"/>
                    <a:pt x="3067" y="3991"/>
                  </a:cubicBezTo>
                  <a:cubicBezTo>
                    <a:pt x="3464" y="3991"/>
                    <a:pt x="3563" y="3816"/>
                    <a:pt x="3563" y="3816"/>
                  </a:cubicBezTo>
                  <a:cubicBezTo>
                    <a:pt x="3563" y="3816"/>
                    <a:pt x="2151" y="858"/>
                    <a:pt x="1277" y="119"/>
                  </a:cubicBezTo>
                  <a:cubicBezTo>
                    <a:pt x="1180" y="37"/>
                    <a:pt x="1089" y="0"/>
                    <a:pt x="1003" y="0"/>
                  </a:cubicBezTo>
                  <a:close/>
                </a:path>
              </a:pathLst>
            </a:custGeom>
            <a:solidFill>
              <a:srgbClr val="291D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2567100" y="5009625"/>
              <a:ext cx="159700" cy="222600"/>
            </a:xfrm>
            <a:custGeom>
              <a:avLst/>
              <a:gdLst/>
              <a:ahLst/>
              <a:cxnLst/>
              <a:rect l="l" t="t" r="r" b="b"/>
              <a:pathLst>
                <a:path w="6388" h="8904" extrusionOk="0">
                  <a:moveTo>
                    <a:pt x="1144" y="1"/>
                  </a:moveTo>
                  <a:cubicBezTo>
                    <a:pt x="1144" y="1480"/>
                    <a:pt x="1211" y="2690"/>
                    <a:pt x="606" y="3496"/>
                  </a:cubicBezTo>
                  <a:cubicBezTo>
                    <a:pt x="1" y="4303"/>
                    <a:pt x="1" y="4908"/>
                    <a:pt x="1" y="4908"/>
                  </a:cubicBezTo>
                  <a:cubicBezTo>
                    <a:pt x="1" y="4908"/>
                    <a:pt x="1682" y="5110"/>
                    <a:pt x="2623" y="6320"/>
                  </a:cubicBezTo>
                  <a:cubicBezTo>
                    <a:pt x="3497" y="7530"/>
                    <a:pt x="3430" y="8673"/>
                    <a:pt x="4236" y="8875"/>
                  </a:cubicBezTo>
                  <a:cubicBezTo>
                    <a:pt x="4314" y="8894"/>
                    <a:pt x="4398" y="8903"/>
                    <a:pt x="4484" y="8903"/>
                  </a:cubicBezTo>
                  <a:cubicBezTo>
                    <a:pt x="5291" y="8903"/>
                    <a:pt x="6388" y="8135"/>
                    <a:pt x="6388" y="8135"/>
                  </a:cubicBezTo>
                  <a:cubicBezTo>
                    <a:pt x="6388" y="8135"/>
                    <a:pt x="5581" y="8135"/>
                    <a:pt x="5245" y="7060"/>
                  </a:cubicBezTo>
                  <a:cubicBezTo>
                    <a:pt x="4909" y="5984"/>
                    <a:pt x="4035" y="3631"/>
                    <a:pt x="3967" y="3026"/>
                  </a:cubicBezTo>
                  <a:cubicBezTo>
                    <a:pt x="3967" y="2421"/>
                    <a:pt x="3833" y="1"/>
                    <a:pt x="3833"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8"/>
            <p:cNvSpPr/>
            <p:nvPr/>
          </p:nvSpPr>
          <p:spPr>
            <a:xfrm>
              <a:off x="2557025" y="5107000"/>
              <a:ext cx="218525" cy="179775"/>
            </a:xfrm>
            <a:custGeom>
              <a:avLst/>
              <a:gdLst/>
              <a:ahLst/>
              <a:cxnLst/>
              <a:rect l="l" t="t" r="r" b="b"/>
              <a:pathLst>
                <a:path w="8741" h="7191" extrusionOk="0">
                  <a:moveTo>
                    <a:pt x="1429" y="0"/>
                  </a:moveTo>
                  <a:cubicBezTo>
                    <a:pt x="624" y="0"/>
                    <a:pt x="129" y="659"/>
                    <a:pt x="1" y="1686"/>
                  </a:cubicBezTo>
                  <a:cubicBezTo>
                    <a:pt x="1" y="2761"/>
                    <a:pt x="807" y="3904"/>
                    <a:pt x="942" y="4845"/>
                  </a:cubicBezTo>
                  <a:cubicBezTo>
                    <a:pt x="1076" y="5719"/>
                    <a:pt x="1009" y="6795"/>
                    <a:pt x="1009" y="6795"/>
                  </a:cubicBezTo>
                  <a:cubicBezTo>
                    <a:pt x="1187" y="7115"/>
                    <a:pt x="1440" y="7191"/>
                    <a:pt x="1639" y="7191"/>
                  </a:cubicBezTo>
                  <a:cubicBezTo>
                    <a:pt x="1816" y="7191"/>
                    <a:pt x="1950" y="7131"/>
                    <a:pt x="1950" y="7131"/>
                  </a:cubicBezTo>
                  <a:cubicBezTo>
                    <a:pt x="1950" y="7131"/>
                    <a:pt x="2085" y="4912"/>
                    <a:pt x="2555" y="3904"/>
                  </a:cubicBezTo>
                  <a:cubicBezTo>
                    <a:pt x="2700" y="3594"/>
                    <a:pt x="2819" y="3455"/>
                    <a:pt x="2931" y="3455"/>
                  </a:cubicBezTo>
                  <a:cubicBezTo>
                    <a:pt x="3182" y="3455"/>
                    <a:pt x="3393" y="4157"/>
                    <a:pt x="3765" y="5181"/>
                  </a:cubicBezTo>
                  <a:cubicBezTo>
                    <a:pt x="4130" y="6183"/>
                    <a:pt x="4525" y="6506"/>
                    <a:pt x="4971" y="6506"/>
                  </a:cubicBezTo>
                  <a:cubicBezTo>
                    <a:pt x="5184" y="6506"/>
                    <a:pt x="5409" y="6433"/>
                    <a:pt x="5648" y="6324"/>
                  </a:cubicBezTo>
                  <a:cubicBezTo>
                    <a:pt x="6320" y="5988"/>
                    <a:pt x="8740" y="4845"/>
                    <a:pt x="8740" y="4845"/>
                  </a:cubicBezTo>
                  <a:cubicBezTo>
                    <a:pt x="8673" y="4307"/>
                    <a:pt x="8135" y="3971"/>
                    <a:pt x="7396" y="3971"/>
                  </a:cubicBezTo>
                  <a:cubicBezTo>
                    <a:pt x="6869" y="4019"/>
                    <a:pt x="6273" y="4238"/>
                    <a:pt x="5804" y="4238"/>
                  </a:cubicBezTo>
                  <a:cubicBezTo>
                    <a:pt x="5615" y="4238"/>
                    <a:pt x="5447" y="4202"/>
                    <a:pt x="5312" y="4106"/>
                  </a:cubicBezTo>
                  <a:cubicBezTo>
                    <a:pt x="4841" y="3837"/>
                    <a:pt x="4169" y="2627"/>
                    <a:pt x="3833" y="1753"/>
                  </a:cubicBezTo>
                  <a:cubicBezTo>
                    <a:pt x="3429" y="879"/>
                    <a:pt x="2286" y="72"/>
                    <a:pt x="1547" y="5"/>
                  </a:cubicBezTo>
                  <a:cubicBezTo>
                    <a:pt x="1507" y="2"/>
                    <a:pt x="1467" y="0"/>
                    <a:pt x="1429"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8"/>
            <p:cNvSpPr/>
            <p:nvPr/>
          </p:nvSpPr>
          <p:spPr>
            <a:xfrm>
              <a:off x="2160375" y="3354125"/>
              <a:ext cx="176500" cy="542900"/>
            </a:xfrm>
            <a:custGeom>
              <a:avLst/>
              <a:gdLst/>
              <a:ahLst/>
              <a:cxnLst/>
              <a:rect l="l" t="t" r="r" b="b"/>
              <a:pathLst>
                <a:path w="7060" h="21716" extrusionOk="0">
                  <a:moveTo>
                    <a:pt x="5715" y="1"/>
                  </a:moveTo>
                  <a:cubicBezTo>
                    <a:pt x="4371" y="404"/>
                    <a:pt x="3564" y="1883"/>
                    <a:pt x="2421" y="5043"/>
                  </a:cubicBezTo>
                  <a:cubicBezTo>
                    <a:pt x="1211" y="8203"/>
                    <a:pt x="1" y="12841"/>
                    <a:pt x="203" y="14052"/>
                  </a:cubicBezTo>
                  <a:cubicBezTo>
                    <a:pt x="539" y="17010"/>
                    <a:pt x="2421" y="19564"/>
                    <a:pt x="5581" y="21716"/>
                  </a:cubicBezTo>
                  <a:lnTo>
                    <a:pt x="7060" y="19094"/>
                  </a:lnTo>
                  <a:cubicBezTo>
                    <a:pt x="7060" y="19094"/>
                    <a:pt x="3900" y="16539"/>
                    <a:pt x="3564" y="13581"/>
                  </a:cubicBezTo>
                  <a:cubicBezTo>
                    <a:pt x="3429" y="11900"/>
                    <a:pt x="5581" y="6186"/>
                    <a:pt x="5581" y="6051"/>
                  </a:cubicBezTo>
                  <a:cubicBezTo>
                    <a:pt x="5581" y="5917"/>
                    <a:pt x="5715" y="1"/>
                    <a:pt x="571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2210800" y="3784400"/>
              <a:ext cx="467275" cy="1303825"/>
            </a:xfrm>
            <a:custGeom>
              <a:avLst/>
              <a:gdLst/>
              <a:ahLst/>
              <a:cxnLst/>
              <a:rect l="l" t="t" r="r" b="b"/>
              <a:pathLst>
                <a:path w="18691" h="52153" extrusionOk="0">
                  <a:moveTo>
                    <a:pt x="4438" y="0"/>
                  </a:moveTo>
                  <a:cubicBezTo>
                    <a:pt x="3429" y="2421"/>
                    <a:pt x="1950" y="4841"/>
                    <a:pt x="1009" y="8337"/>
                  </a:cubicBezTo>
                  <a:cubicBezTo>
                    <a:pt x="1" y="12169"/>
                    <a:pt x="1144" y="13715"/>
                    <a:pt x="1749" y="20102"/>
                  </a:cubicBezTo>
                  <a:cubicBezTo>
                    <a:pt x="2152" y="24404"/>
                    <a:pt x="3295" y="30051"/>
                    <a:pt x="3295" y="30051"/>
                  </a:cubicBezTo>
                  <a:cubicBezTo>
                    <a:pt x="3295" y="30051"/>
                    <a:pt x="2690" y="31934"/>
                    <a:pt x="2690" y="34623"/>
                  </a:cubicBezTo>
                  <a:cubicBezTo>
                    <a:pt x="2690" y="38051"/>
                    <a:pt x="4303" y="46052"/>
                    <a:pt x="4303" y="46052"/>
                  </a:cubicBezTo>
                  <a:cubicBezTo>
                    <a:pt x="4303" y="46052"/>
                    <a:pt x="5107" y="46666"/>
                    <a:pt x="6358" y="46666"/>
                  </a:cubicBezTo>
                  <a:cubicBezTo>
                    <a:pt x="6599" y="46666"/>
                    <a:pt x="6856" y="46644"/>
                    <a:pt x="7127" y="46589"/>
                  </a:cubicBezTo>
                  <a:cubicBezTo>
                    <a:pt x="7127" y="46589"/>
                    <a:pt x="7597" y="40068"/>
                    <a:pt x="8135" y="36236"/>
                  </a:cubicBezTo>
                  <a:cubicBezTo>
                    <a:pt x="8606" y="33009"/>
                    <a:pt x="8539" y="31127"/>
                    <a:pt x="8673" y="28707"/>
                  </a:cubicBezTo>
                  <a:cubicBezTo>
                    <a:pt x="8875" y="26354"/>
                    <a:pt x="8875" y="14454"/>
                    <a:pt x="8875" y="14454"/>
                  </a:cubicBezTo>
                  <a:cubicBezTo>
                    <a:pt x="8875" y="14454"/>
                    <a:pt x="10623" y="22253"/>
                    <a:pt x="11362" y="25816"/>
                  </a:cubicBezTo>
                  <a:cubicBezTo>
                    <a:pt x="11967" y="28774"/>
                    <a:pt x="12707" y="32471"/>
                    <a:pt x="12707" y="32471"/>
                  </a:cubicBezTo>
                  <a:cubicBezTo>
                    <a:pt x="12707" y="32471"/>
                    <a:pt x="11967" y="34152"/>
                    <a:pt x="12371" y="36976"/>
                  </a:cubicBezTo>
                  <a:cubicBezTo>
                    <a:pt x="12774" y="39732"/>
                    <a:pt x="15261" y="51631"/>
                    <a:pt x="15261" y="51631"/>
                  </a:cubicBezTo>
                  <a:cubicBezTo>
                    <a:pt x="15261" y="51631"/>
                    <a:pt x="15912" y="52152"/>
                    <a:pt x="16851" y="52152"/>
                  </a:cubicBezTo>
                  <a:cubicBezTo>
                    <a:pt x="17262" y="52152"/>
                    <a:pt x="17728" y="52052"/>
                    <a:pt x="18219" y="51766"/>
                  </a:cubicBezTo>
                  <a:cubicBezTo>
                    <a:pt x="18219" y="51766"/>
                    <a:pt x="18287" y="46388"/>
                    <a:pt x="18354" y="42354"/>
                  </a:cubicBezTo>
                  <a:cubicBezTo>
                    <a:pt x="18488" y="36371"/>
                    <a:pt x="18556" y="34219"/>
                    <a:pt x="18556" y="31866"/>
                  </a:cubicBezTo>
                  <a:cubicBezTo>
                    <a:pt x="18690" y="22522"/>
                    <a:pt x="18152" y="15530"/>
                    <a:pt x="16942" y="9681"/>
                  </a:cubicBezTo>
                  <a:cubicBezTo>
                    <a:pt x="15799" y="3765"/>
                    <a:pt x="14858" y="807"/>
                    <a:pt x="14858" y="807"/>
                  </a:cubicBezTo>
                  <a:lnTo>
                    <a:pt x="4438" y="0"/>
                  </a:ln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8"/>
            <p:cNvSpPr/>
            <p:nvPr/>
          </p:nvSpPr>
          <p:spPr>
            <a:xfrm>
              <a:off x="2284750" y="4098675"/>
              <a:ext cx="147925" cy="426925"/>
            </a:xfrm>
            <a:custGeom>
              <a:avLst/>
              <a:gdLst/>
              <a:ahLst/>
              <a:cxnLst/>
              <a:rect l="l" t="t" r="r" b="b"/>
              <a:pathLst>
                <a:path w="5917" h="17077" extrusionOk="0">
                  <a:moveTo>
                    <a:pt x="1" y="1"/>
                  </a:moveTo>
                  <a:cubicBezTo>
                    <a:pt x="1" y="1"/>
                    <a:pt x="1077" y="2287"/>
                    <a:pt x="4438" y="3228"/>
                  </a:cubicBezTo>
                  <a:lnTo>
                    <a:pt x="5648" y="17077"/>
                  </a:lnTo>
                  <a:cubicBezTo>
                    <a:pt x="5648" y="17077"/>
                    <a:pt x="5648" y="17010"/>
                    <a:pt x="5648" y="17010"/>
                  </a:cubicBezTo>
                  <a:lnTo>
                    <a:pt x="5648" y="16942"/>
                  </a:lnTo>
                  <a:cubicBezTo>
                    <a:pt x="5648" y="16741"/>
                    <a:pt x="5715" y="16472"/>
                    <a:pt x="5715" y="16136"/>
                  </a:cubicBezTo>
                  <a:cubicBezTo>
                    <a:pt x="5917" y="13783"/>
                    <a:pt x="5917" y="1883"/>
                    <a:pt x="5917" y="1883"/>
                  </a:cubicBezTo>
                  <a:lnTo>
                    <a:pt x="5917" y="1883"/>
                  </a:lnTo>
                  <a:cubicBezTo>
                    <a:pt x="5917" y="1883"/>
                    <a:pt x="5670" y="1911"/>
                    <a:pt x="5264" y="1911"/>
                  </a:cubicBezTo>
                  <a:cubicBezTo>
                    <a:pt x="4114" y="1911"/>
                    <a:pt x="1690" y="1690"/>
                    <a:pt x="1" y="1"/>
                  </a:cubicBezTo>
                  <a:close/>
                </a:path>
              </a:pathLst>
            </a:custGeom>
            <a:solidFill>
              <a:srgbClr val="597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8"/>
            <p:cNvSpPr/>
            <p:nvPr/>
          </p:nvSpPr>
          <p:spPr>
            <a:xfrm>
              <a:off x="2291475" y="2998625"/>
              <a:ext cx="300875" cy="458275"/>
            </a:xfrm>
            <a:custGeom>
              <a:avLst/>
              <a:gdLst/>
              <a:ahLst/>
              <a:cxnLst/>
              <a:rect l="l" t="t" r="r" b="b"/>
              <a:pathLst>
                <a:path w="12035" h="18331" extrusionOk="0">
                  <a:moveTo>
                    <a:pt x="6334" y="0"/>
                  </a:moveTo>
                  <a:cubicBezTo>
                    <a:pt x="6132" y="0"/>
                    <a:pt x="5926" y="12"/>
                    <a:pt x="5715" y="36"/>
                  </a:cubicBezTo>
                  <a:cubicBezTo>
                    <a:pt x="2555" y="372"/>
                    <a:pt x="270" y="3128"/>
                    <a:pt x="606" y="6288"/>
                  </a:cubicBezTo>
                  <a:cubicBezTo>
                    <a:pt x="807" y="8103"/>
                    <a:pt x="1883" y="9649"/>
                    <a:pt x="3295" y="10523"/>
                  </a:cubicBezTo>
                  <a:cubicBezTo>
                    <a:pt x="3295" y="10523"/>
                    <a:pt x="3698" y="11128"/>
                    <a:pt x="3900" y="11397"/>
                  </a:cubicBezTo>
                  <a:cubicBezTo>
                    <a:pt x="3900" y="11397"/>
                    <a:pt x="3765" y="13347"/>
                    <a:pt x="3698" y="13616"/>
                  </a:cubicBezTo>
                  <a:cubicBezTo>
                    <a:pt x="3585" y="14067"/>
                    <a:pt x="3473" y="14140"/>
                    <a:pt x="3007" y="14140"/>
                  </a:cubicBezTo>
                  <a:cubicBezTo>
                    <a:pt x="2786" y="14140"/>
                    <a:pt x="2484" y="14123"/>
                    <a:pt x="2064" y="14123"/>
                  </a:cubicBezTo>
                  <a:cubicBezTo>
                    <a:pt x="1789" y="14123"/>
                    <a:pt x="1463" y="14130"/>
                    <a:pt x="1076" y="14154"/>
                  </a:cubicBezTo>
                  <a:cubicBezTo>
                    <a:pt x="1" y="14221"/>
                    <a:pt x="270" y="14557"/>
                    <a:pt x="875" y="15902"/>
                  </a:cubicBezTo>
                  <a:cubicBezTo>
                    <a:pt x="1480" y="17044"/>
                    <a:pt x="3496" y="18187"/>
                    <a:pt x="5379" y="18322"/>
                  </a:cubicBezTo>
                  <a:cubicBezTo>
                    <a:pt x="5460" y="18328"/>
                    <a:pt x="5544" y="18331"/>
                    <a:pt x="5629" y="18331"/>
                  </a:cubicBezTo>
                  <a:cubicBezTo>
                    <a:pt x="7434" y="18331"/>
                    <a:pt x="9902" y="17014"/>
                    <a:pt x="8875" y="16372"/>
                  </a:cubicBezTo>
                  <a:cubicBezTo>
                    <a:pt x="7732" y="15700"/>
                    <a:pt x="7866" y="15364"/>
                    <a:pt x="7799" y="14826"/>
                  </a:cubicBezTo>
                  <a:cubicBezTo>
                    <a:pt x="7799" y="14221"/>
                    <a:pt x="7866" y="13616"/>
                    <a:pt x="7866" y="13145"/>
                  </a:cubicBezTo>
                  <a:cubicBezTo>
                    <a:pt x="8404" y="13280"/>
                    <a:pt x="8807" y="13347"/>
                    <a:pt x="9009" y="13414"/>
                  </a:cubicBezTo>
                  <a:cubicBezTo>
                    <a:pt x="10219" y="13414"/>
                    <a:pt x="10690" y="12540"/>
                    <a:pt x="11160" y="11196"/>
                  </a:cubicBezTo>
                  <a:cubicBezTo>
                    <a:pt x="12034" y="8910"/>
                    <a:pt x="11698" y="6019"/>
                    <a:pt x="11429" y="4607"/>
                  </a:cubicBezTo>
                  <a:cubicBezTo>
                    <a:pt x="10867" y="1985"/>
                    <a:pt x="8972" y="0"/>
                    <a:pt x="633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2291475" y="3209600"/>
              <a:ext cx="249175" cy="247300"/>
            </a:xfrm>
            <a:custGeom>
              <a:avLst/>
              <a:gdLst/>
              <a:ahLst/>
              <a:cxnLst/>
              <a:rect l="l" t="t" r="r" b="b"/>
              <a:pathLst>
                <a:path w="9967" h="9892" extrusionOk="0">
                  <a:moveTo>
                    <a:pt x="1480" y="0"/>
                  </a:moveTo>
                  <a:cubicBezTo>
                    <a:pt x="1480" y="0"/>
                    <a:pt x="1412" y="0"/>
                    <a:pt x="1345" y="135"/>
                  </a:cubicBezTo>
                  <a:cubicBezTo>
                    <a:pt x="1816" y="941"/>
                    <a:pt x="2555" y="1614"/>
                    <a:pt x="3295" y="2084"/>
                  </a:cubicBezTo>
                  <a:cubicBezTo>
                    <a:pt x="3295" y="2084"/>
                    <a:pt x="3698" y="2689"/>
                    <a:pt x="3900" y="2958"/>
                  </a:cubicBezTo>
                  <a:cubicBezTo>
                    <a:pt x="3900" y="2958"/>
                    <a:pt x="3765" y="4908"/>
                    <a:pt x="3698" y="5177"/>
                  </a:cubicBezTo>
                  <a:cubicBezTo>
                    <a:pt x="3585" y="5628"/>
                    <a:pt x="3473" y="5701"/>
                    <a:pt x="3007" y="5701"/>
                  </a:cubicBezTo>
                  <a:cubicBezTo>
                    <a:pt x="2786" y="5701"/>
                    <a:pt x="2484" y="5684"/>
                    <a:pt x="2064" y="5684"/>
                  </a:cubicBezTo>
                  <a:cubicBezTo>
                    <a:pt x="1789" y="5684"/>
                    <a:pt x="1463" y="5691"/>
                    <a:pt x="1076" y="5715"/>
                  </a:cubicBezTo>
                  <a:cubicBezTo>
                    <a:pt x="1" y="5782"/>
                    <a:pt x="270" y="6118"/>
                    <a:pt x="875" y="7463"/>
                  </a:cubicBezTo>
                  <a:cubicBezTo>
                    <a:pt x="1480" y="8605"/>
                    <a:pt x="3496" y="9748"/>
                    <a:pt x="5379" y="9883"/>
                  </a:cubicBezTo>
                  <a:cubicBezTo>
                    <a:pt x="5460" y="9889"/>
                    <a:pt x="5544" y="9892"/>
                    <a:pt x="5629" y="9892"/>
                  </a:cubicBezTo>
                  <a:cubicBezTo>
                    <a:pt x="7440" y="9892"/>
                    <a:pt x="9966" y="8575"/>
                    <a:pt x="8875" y="7933"/>
                  </a:cubicBezTo>
                  <a:cubicBezTo>
                    <a:pt x="7799" y="7194"/>
                    <a:pt x="7866" y="6925"/>
                    <a:pt x="7866" y="6387"/>
                  </a:cubicBezTo>
                  <a:cubicBezTo>
                    <a:pt x="7799" y="5782"/>
                    <a:pt x="7866" y="5177"/>
                    <a:pt x="7866" y="4706"/>
                  </a:cubicBezTo>
                  <a:cubicBezTo>
                    <a:pt x="8404" y="4841"/>
                    <a:pt x="8875" y="4908"/>
                    <a:pt x="9076" y="4908"/>
                  </a:cubicBezTo>
                  <a:cubicBezTo>
                    <a:pt x="9148" y="4926"/>
                    <a:pt x="9220" y="4934"/>
                    <a:pt x="9291" y="4934"/>
                  </a:cubicBezTo>
                  <a:cubicBezTo>
                    <a:pt x="9485" y="4934"/>
                    <a:pt x="9668" y="4872"/>
                    <a:pt x="9816" y="4773"/>
                  </a:cubicBezTo>
                  <a:cubicBezTo>
                    <a:pt x="9816" y="4773"/>
                    <a:pt x="8404" y="4034"/>
                    <a:pt x="8202" y="3429"/>
                  </a:cubicBezTo>
                  <a:cubicBezTo>
                    <a:pt x="7933" y="2824"/>
                    <a:pt x="7866" y="1412"/>
                    <a:pt x="7866" y="1412"/>
                  </a:cubicBezTo>
                  <a:lnTo>
                    <a:pt x="7127" y="2219"/>
                  </a:lnTo>
                  <a:lnTo>
                    <a:pt x="6253" y="2421"/>
                  </a:lnTo>
                  <a:lnTo>
                    <a:pt x="148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2298200" y="2998800"/>
              <a:ext cx="253800" cy="294425"/>
            </a:xfrm>
            <a:custGeom>
              <a:avLst/>
              <a:gdLst/>
              <a:ahLst/>
              <a:cxnLst/>
              <a:rect l="l" t="t" r="r" b="b"/>
              <a:pathLst>
                <a:path w="10152" h="11777" extrusionOk="0">
                  <a:moveTo>
                    <a:pt x="6014" y="0"/>
                  </a:moveTo>
                  <a:cubicBezTo>
                    <a:pt x="5828" y="0"/>
                    <a:pt x="5638" y="10"/>
                    <a:pt x="5446" y="29"/>
                  </a:cubicBezTo>
                  <a:cubicBezTo>
                    <a:pt x="2286" y="298"/>
                    <a:pt x="1" y="3121"/>
                    <a:pt x="337" y="6281"/>
                  </a:cubicBezTo>
                  <a:cubicBezTo>
                    <a:pt x="538" y="8096"/>
                    <a:pt x="1009" y="9441"/>
                    <a:pt x="2421" y="10718"/>
                  </a:cubicBezTo>
                  <a:cubicBezTo>
                    <a:pt x="2421" y="10718"/>
                    <a:pt x="2891" y="11121"/>
                    <a:pt x="3295" y="11323"/>
                  </a:cubicBezTo>
                  <a:cubicBezTo>
                    <a:pt x="3703" y="11550"/>
                    <a:pt x="4386" y="11776"/>
                    <a:pt x="5158" y="11776"/>
                  </a:cubicBezTo>
                  <a:cubicBezTo>
                    <a:pt x="5531" y="11776"/>
                    <a:pt x="5926" y="11723"/>
                    <a:pt x="6320" y="11592"/>
                  </a:cubicBezTo>
                  <a:cubicBezTo>
                    <a:pt x="7530" y="11256"/>
                    <a:pt x="7664" y="10180"/>
                    <a:pt x="7597" y="9844"/>
                  </a:cubicBezTo>
                  <a:lnTo>
                    <a:pt x="7597" y="9844"/>
                  </a:lnTo>
                  <a:cubicBezTo>
                    <a:pt x="7477" y="9884"/>
                    <a:pt x="7332" y="9912"/>
                    <a:pt x="7178" y="9912"/>
                  </a:cubicBezTo>
                  <a:cubicBezTo>
                    <a:pt x="6816" y="9912"/>
                    <a:pt x="6401" y="9757"/>
                    <a:pt x="6118" y="9239"/>
                  </a:cubicBezTo>
                  <a:cubicBezTo>
                    <a:pt x="5648" y="8432"/>
                    <a:pt x="5513" y="7693"/>
                    <a:pt x="5917" y="6752"/>
                  </a:cubicBezTo>
                  <a:cubicBezTo>
                    <a:pt x="6152" y="6281"/>
                    <a:pt x="6572" y="6079"/>
                    <a:pt x="6967" y="6079"/>
                  </a:cubicBezTo>
                  <a:cubicBezTo>
                    <a:pt x="7362" y="6079"/>
                    <a:pt x="7732" y="6281"/>
                    <a:pt x="7866" y="6617"/>
                  </a:cubicBezTo>
                  <a:cubicBezTo>
                    <a:pt x="8202" y="7357"/>
                    <a:pt x="8270" y="8567"/>
                    <a:pt x="8270" y="8567"/>
                  </a:cubicBezTo>
                  <a:cubicBezTo>
                    <a:pt x="8270" y="8567"/>
                    <a:pt x="9076" y="8231"/>
                    <a:pt x="9144" y="7357"/>
                  </a:cubicBezTo>
                  <a:cubicBezTo>
                    <a:pt x="9211" y="6819"/>
                    <a:pt x="9144" y="6147"/>
                    <a:pt x="9076" y="5609"/>
                  </a:cubicBezTo>
                  <a:cubicBezTo>
                    <a:pt x="9009" y="5138"/>
                    <a:pt x="9076" y="4600"/>
                    <a:pt x="9412" y="4197"/>
                  </a:cubicBezTo>
                  <a:cubicBezTo>
                    <a:pt x="9883" y="3726"/>
                    <a:pt x="9614" y="2987"/>
                    <a:pt x="9614" y="2987"/>
                  </a:cubicBezTo>
                  <a:cubicBezTo>
                    <a:pt x="9950" y="2651"/>
                    <a:pt x="10152" y="2247"/>
                    <a:pt x="10152" y="2247"/>
                  </a:cubicBezTo>
                  <a:cubicBezTo>
                    <a:pt x="9240" y="849"/>
                    <a:pt x="7778" y="0"/>
                    <a:pt x="6014" y="0"/>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2516700" y="3018625"/>
              <a:ext cx="75425" cy="155700"/>
            </a:xfrm>
            <a:custGeom>
              <a:avLst/>
              <a:gdLst/>
              <a:ahLst/>
              <a:cxnLst/>
              <a:rect l="l" t="t" r="r" b="b"/>
              <a:pathLst>
                <a:path w="3017" h="6228" extrusionOk="0">
                  <a:moveTo>
                    <a:pt x="394" y="0"/>
                  </a:moveTo>
                  <a:cubicBezTo>
                    <a:pt x="243" y="0"/>
                    <a:pt x="109" y="15"/>
                    <a:pt x="0" y="43"/>
                  </a:cubicBezTo>
                  <a:lnTo>
                    <a:pt x="135" y="6228"/>
                  </a:lnTo>
                  <a:cubicBezTo>
                    <a:pt x="1748" y="5757"/>
                    <a:pt x="2958" y="4480"/>
                    <a:pt x="2958" y="2597"/>
                  </a:cubicBezTo>
                  <a:cubicBezTo>
                    <a:pt x="3016" y="619"/>
                    <a:pt x="1363" y="0"/>
                    <a:pt x="394" y="0"/>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8"/>
            <p:cNvSpPr/>
            <p:nvPr/>
          </p:nvSpPr>
          <p:spPr>
            <a:xfrm>
              <a:off x="2251150" y="3350500"/>
              <a:ext cx="437000" cy="485400"/>
            </a:xfrm>
            <a:custGeom>
              <a:avLst/>
              <a:gdLst/>
              <a:ahLst/>
              <a:cxnLst/>
              <a:rect l="l" t="t" r="r" b="b"/>
              <a:pathLst>
                <a:path w="17480" h="19416" extrusionOk="0">
                  <a:moveTo>
                    <a:pt x="3919" y="1"/>
                  </a:moveTo>
                  <a:cubicBezTo>
                    <a:pt x="3275" y="1"/>
                    <a:pt x="2501" y="25"/>
                    <a:pt x="2017" y="146"/>
                  </a:cubicBezTo>
                  <a:cubicBezTo>
                    <a:pt x="807" y="751"/>
                    <a:pt x="605" y="1894"/>
                    <a:pt x="403" y="4247"/>
                  </a:cubicBezTo>
                  <a:cubicBezTo>
                    <a:pt x="0" y="8281"/>
                    <a:pt x="1143" y="9692"/>
                    <a:pt x="2555" y="15071"/>
                  </a:cubicBezTo>
                  <a:cubicBezTo>
                    <a:pt x="2622" y="15272"/>
                    <a:pt x="2756" y="16550"/>
                    <a:pt x="2824" y="17289"/>
                  </a:cubicBezTo>
                  <a:cubicBezTo>
                    <a:pt x="3612" y="18630"/>
                    <a:pt x="6066" y="19415"/>
                    <a:pt x="8571" y="19415"/>
                  </a:cubicBezTo>
                  <a:cubicBezTo>
                    <a:pt x="10336" y="19415"/>
                    <a:pt x="12128" y="19025"/>
                    <a:pt x="13378" y="18163"/>
                  </a:cubicBezTo>
                  <a:cubicBezTo>
                    <a:pt x="13446" y="17222"/>
                    <a:pt x="13715" y="13054"/>
                    <a:pt x="13916" y="11440"/>
                  </a:cubicBezTo>
                  <a:cubicBezTo>
                    <a:pt x="17479" y="9961"/>
                    <a:pt x="16673" y="5726"/>
                    <a:pt x="13110" y="3238"/>
                  </a:cubicBezTo>
                  <a:cubicBezTo>
                    <a:pt x="11631" y="2230"/>
                    <a:pt x="9479" y="1356"/>
                    <a:pt x="9479" y="1356"/>
                  </a:cubicBezTo>
                  <a:cubicBezTo>
                    <a:pt x="9479" y="1356"/>
                    <a:pt x="8667" y="1782"/>
                    <a:pt x="7394" y="1782"/>
                  </a:cubicBezTo>
                  <a:cubicBezTo>
                    <a:pt x="6989" y="1782"/>
                    <a:pt x="6537" y="1739"/>
                    <a:pt x="6051" y="1625"/>
                  </a:cubicBezTo>
                  <a:cubicBezTo>
                    <a:pt x="4437" y="1222"/>
                    <a:pt x="4504" y="549"/>
                    <a:pt x="4908" y="11"/>
                  </a:cubicBezTo>
                  <a:cubicBezTo>
                    <a:pt x="4720" y="11"/>
                    <a:pt x="4348" y="1"/>
                    <a:pt x="3919"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2346950" y="3325375"/>
              <a:ext cx="159675" cy="80450"/>
            </a:xfrm>
            <a:custGeom>
              <a:avLst/>
              <a:gdLst/>
              <a:ahLst/>
              <a:cxnLst/>
              <a:rect l="l" t="t" r="r" b="b"/>
              <a:pathLst>
                <a:path w="6387" h="3218" extrusionOk="0">
                  <a:moveTo>
                    <a:pt x="1432" y="1"/>
                  </a:moveTo>
                  <a:cubicBezTo>
                    <a:pt x="1292" y="1"/>
                    <a:pt x="1053" y="30"/>
                    <a:pt x="874" y="210"/>
                  </a:cubicBezTo>
                  <a:cubicBezTo>
                    <a:pt x="605" y="479"/>
                    <a:pt x="202" y="1016"/>
                    <a:pt x="202" y="1016"/>
                  </a:cubicBezTo>
                  <a:cubicBezTo>
                    <a:pt x="202" y="1016"/>
                    <a:pt x="0" y="2092"/>
                    <a:pt x="1815" y="2764"/>
                  </a:cubicBezTo>
                  <a:cubicBezTo>
                    <a:pt x="2578" y="3087"/>
                    <a:pt x="3316" y="3218"/>
                    <a:pt x="4005" y="3218"/>
                  </a:cubicBezTo>
                  <a:cubicBezTo>
                    <a:pt x="4895" y="3218"/>
                    <a:pt x="5705" y="3000"/>
                    <a:pt x="6387" y="2697"/>
                  </a:cubicBezTo>
                  <a:cubicBezTo>
                    <a:pt x="6387" y="2697"/>
                    <a:pt x="6051" y="1689"/>
                    <a:pt x="5983" y="1420"/>
                  </a:cubicBezTo>
                  <a:cubicBezTo>
                    <a:pt x="5849" y="1218"/>
                    <a:pt x="5580" y="1151"/>
                    <a:pt x="5580" y="1151"/>
                  </a:cubicBezTo>
                  <a:cubicBezTo>
                    <a:pt x="5580" y="1151"/>
                    <a:pt x="5261" y="1576"/>
                    <a:pt x="4246" y="1576"/>
                  </a:cubicBezTo>
                  <a:cubicBezTo>
                    <a:pt x="4119" y="1576"/>
                    <a:pt x="3982" y="1569"/>
                    <a:pt x="3832" y="1554"/>
                  </a:cubicBezTo>
                  <a:cubicBezTo>
                    <a:pt x="2488" y="1420"/>
                    <a:pt x="1479" y="815"/>
                    <a:pt x="1479" y="277"/>
                  </a:cubicBezTo>
                  <a:lnTo>
                    <a:pt x="1546" y="8"/>
                  </a:lnTo>
                  <a:cubicBezTo>
                    <a:pt x="1546" y="8"/>
                    <a:pt x="1502" y="1"/>
                    <a:pt x="1432"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2517425" y="3415700"/>
              <a:ext cx="471575" cy="783250"/>
            </a:xfrm>
            <a:custGeom>
              <a:avLst/>
              <a:gdLst/>
              <a:ahLst/>
              <a:cxnLst/>
              <a:rect l="l" t="t" r="r" b="b"/>
              <a:pathLst>
                <a:path w="18863" h="31330" extrusionOk="0">
                  <a:moveTo>
                    <a:pt x="1360" y="1"/>
                  </a:moveTo>
                  <a:cubicBezTo>
                    <a:pt x="516" y="1"/>
                    <a:pt x="0" y="768"/>
                    <a:pt x="106" y="2983"/>
                  </a:cubicBezTo>
                  <a:cubicBezTo>
                    <a:pt x="173" y="5740"/>
                    <a:pt x="643" y="10916"/>
                    <a:pt x="1786" y="14547"/>
                  </a:cubicBezTo>
                  <a:cubicBezTo>
                    <a:pt x="2257" y="16362"/>
                    <a:pt x="3265" y="19051"/>
                    <a:pt x="5484" y="22143"/>
                  </a:cubicBezTo>
                  <a:cubicBezTo>
                    <a:pt x="7030" y="24295"/>
                    <a:pt x="7568" y="24967"/>
                    <a:pt x="9585" y="26715"/>
                  </a:cubicBezTo>
                  <a:cubicBezTo>
                    <a:pt x="10123" y="27186"/>
                    <a:pt x="10391" y="27723"/>
                    <a:pt x="11333" y="28732"/>
                  </a:cubicBezTo>
                  <a:cubicBezTo>
                    <a:pt x="12274" y="29740"/>
                    <a:pt x="13551" y="30749"/>
                    <a:pt x="14694" y="31085"/>
                  </a:cubicBezTo>
                  <a:cubicBezTo>
                    <a:pt x="15271" y="31265"/>
                    <a:pt x="15674" y="31329"/>
                    <a:pt x="15955" y="31329"/>
                  </a:cubicBezTo>
                  <a:cubicBezTo>
                    <a:pt x="16197" y="31329"/>
                    <a:pt x="16349" y="31281"/>
                    <a:pt x="16442" y="31219"/>
                  </a:cubicBezTo>
                  <a:cubicBezTo>
                    <a:pt x="16644" y="30950"/>
                    <a:pt x="16509" y="30681"/>
                    <a:pt x="15971" y="30480"/>
                  </a:cubicBezTo>
                  <a:cubicBezTo>
                    <a:pt x="15501" y="30211"/>
                    <a:pt x="14694" y="29942"/>
                    <a:pt x="13820" y="29202"/>
                  </a:cubicBezTo>
                  <a:lnTo>
                    <a:pt x="13820" y="29202"/>
                  </a:lnTo>
                  <a:cubicBezTo>
                    <a:pt x="13820" y="29202"/>
                    <a:pt x="14829" y="29740"/>
                    <a:pt x="15501" y="30009"/>
                  </a:cubicBezTo>
                  <a:cubicBezTo>
                    <a:pt x="16173" y="30211"/>
                    <a:pt x="16845" y="30412"/>
                    <a:pt x="17316" y="30480"/>
                  </a:cubicBezTo>
                  <a:cubicBezTo>
                    <a:pt x="17921" y="30480"/>
                    <a:pt x="18526" y="29807"/>
                    <a:pt x="17988" y="29606"/>
                  </a:cubicBezTo>
                  <a:cubicBezTo>
                    <a:pt x="17518" y="29404"/>
                    <a:pt x="17114" y="29337"/>
                    <a:pt x="16106" y="28933"/>
                  </a:cubicBezTo>
                  <a:cubicBezTo>
                    <a:pt x="15232" y="28530"/>
                    <a:pt x="14694" y="28127"/>
                    <a:pt x="14694" y="28127"/>
                  </a:cubicBezTo>
                  <a:lnTo>
                    <a:pt x="14694" y="28127"/>
                  </a:lnTo>
                  <a:cubicBezTo>
                    <a:pt x="14694" y="28127"/>
                    <a:pt x="15770" y="28530"/>
                    <a:pt x="16711" y="28665"/>
                  </a:cubicBezTo>
                  <a:cubicBezTo>
                    <a:pt x="16987" y="28704"/>
                    <a:pt x="17216" y="28720"/>
                    <a:pt x="17410" y="28720"/>
                  </a:cubicBezTo>
                  <a:cubicBezTo>
                    <a:pt x="17877" y="28720"/>
                    <a:pt x="18134" y="28625"/>
                    <a:pt x="18324" y="28530"/>
                  </a:cubicBezTo>
                  <a:cubicBezTo>
                    <a:pt x="18593" y="28463"/>
                    <a:pt x="18862" y="27992"/>
                    <a:pt x="18190" y="27723"/>
                  </a:cubicBezTo>
                  <a:cubicBezTo>
                    <a:pt x="17585" y="27589"/>
                    <a:pt x="16778" y="27589"/>
                    <a:pt x="15770" y="27051"/>
                  </a:cubicBezTo>
                  <a:cubicBezTo>
                    <a:pt x="15030" y="26648"/>
                    <a:pt x="14560" y="26312"/>
                    <a:pt x="14694" y="26244"/>
                  </a:cubicBezTo>
                  <a:cubicBezTo>
                    <a:pt x="14709" y="26237"/>
                    <a:pt x="14729" y="26233"/>
                    <a:pt x="14752" y="26233"/>
                  </a:cubicBezTo>
                  <a:cubicBezTo>
                    <a:pt x="14914" y="26233"/>
                    <a:pt x="15274" y="26390"/>
                    <a:pt x="15799" y="26390"/>
                  </a:cubicBezTo>
                  <a:cubicBezTo>
                    <a:pt x="15875" y="26390"/>
                    <a:pt x="15955" y="26386"/>
                    <a:pt x="16039" y="26379"/>
                  </a:cubicBezTo>
                  <a:cubicBezTo>
                    <a:pt x="16711" y="26379"/>
                    <a:pt x="17383" y="25975"/>
                    <a:pt x="17383" y="25572"/>
                  </a:cubicBezTo>
                  <a:cubicBezTo>
                    <a:pt x="17350" y="25370"/>
                    <a:pt x="17299" y="25337"/>
                    <a:pt x="17173" y="25337"/>
                  </a:cubicBezTo>
                  <a:cubicBezTo>
                    <a:pt x="17110" y="25337"/>
                    <a:pt x="17028" y="25345"/>
                    <a:pt x="16920" y="25345"/>
                  </a:cubicBezTo>
                  <a:cubicBezTo>
                    <a:pt x="16812" y="25345"/>
                    <a:pt x="16677" y="25337"/>
                    <a:pt x="16509" y="25303"/>
                  </a:cubicBezTo>
                  <a:cubicBezTo>
                    <a:pt x="15770" y="25169"/>
                    <a:pt x="15165" y="24833"/>
                    <a:pt x="14156" y="24765"/>
                  </a:cubicBezTo>
                  <a:cubicBezTo>
                    <a:pt x="13215" y="24698"/>
                    <a:pt x="12610" y="24631"/>
                    <a:pt x="11803" y="24362"/>
                  </a:cubicBezTo>
                  <a:cubicBezTo>
                    <a:pt x="10997" y="24026"/>
                    <a:pt x="10055" y="23017"/>
                    <a:pt x="8644" y="21001"/>
                  </a:cubicBezTo>
                  <a:cubicBezTo>
                    <a:pt x="6896" y="18648"/>
                    <a:pt x="5551" y="15084"/>
                    <a:pt x="5215" y="13471"/>
                  </a:cubicBezTo>
                  <a:cubicBezTo>
                    <a:pt x="4408" y="9975"/>
                    <a:pt x="4139" y="5135"/>
                    <a:pt x="4139" y="3454"/>
                  </a:cubicBezTo>
                  <a:cubicBezTo>
                    <a:pt x="4139" y="1437"/>
                    <a:pt x="3198" y="630"/>
                    <a:pt x="2122" y="160"/>
                  </a:cubicBezTo>
                  <a:cubicBezTo>
                    <a:pt x="1847" y="59"/>
                    <a:pt x="1591" y="1"/>
                    <a:pt x="136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68"/>
          <p:cNvGrpSpPr/>
          <p:nvPr/>
        </p:nvGrpSpPr>
        <p:grpSpPr>
          <a:xfrm>
            <a:off x="6721732" y="1590275"/>
            <a:ext cx="1365504" cy="1962951"/>
            <a:chOff x="1924025" y="334050"/>
            <a:chExt cx="3410350" cy="4902475"/>
          </a:xfrm>
        </p:grpSpPr>
        <p:sp>
          <p:nvSpPr>
            <p:cNvPr id="4639" name="Google Shape;4639;p68"/>
            <p:cNvSpPr/>
            <p:nvPr/>
          </p:nvSpPr>
          <p:spPr>
            <a:xfrm>
              <a:off x="1924025" y="3176250"/>
              <a:ext cx="2066775" cy="1084075"/>
            </a:xfrm>
            <a:custGeom>
              <a:avLst/>
              <a:gdLst/>
              <a:ahLst/>
              <a:cxnLst/>
              <a:rect l="l" t="t" r="r" b="b"/>
              <a:pathLst>
                <a:path w="82671" h="43363" extrusionOk="0">
                  <a:moveTo>
                    <a:pt x="60200" y="1"/>
                  </a:moveTo>
                  <a:cubicBezTo>
                    <a:pt x="51894" y="1"/>
                    <a:pt x="42346" y="2372"/>
                    <a:pt x="34515" y="6890"/>
                  </a:cubicBezTo>
                  <a:lnTo>
                    <a:pt x="15778" y="17737"/>
                  </a:lnTo>
                  <a:cubicBezTo>
                    <a:pt x="2959" y="25133"/>
                    <a:pt x="1" y="35323"/>
                    <a:pt x="8876" y="40418"/>
                  </a:cubicBezTo>
                  <a:cubicBezTo>
                    <a:pt x="12393" y="42401"/>
                    <a:pt x="17205" y="43363"/>
                    <a:pt x="22516" y="43363"/>
                  </a:cubicBezTo>
                  <a:cubicBezTo>
                    <a:pt x="30855" y="43363"/>
                    <a:pt x="40425" y="40992"/>
                    <a:pt x="48156" y="36474"/>
                  </a:cubicBezTo>
                  <a:lnTo>
                    <a:pt x="66892" y="25626"/>
                  </a:lnTo>
                  <a:cubicBezTo>
                    <a:pt x="79712" y="18231"/>
                    <a:pt x="82670" y="8205"/>
                    <a:pt x="73795" y="2946"/>
                  </a:cubicBezTo>
                  <a:cubicBezTo>
                    <a:pt x="70277" y="963"/>
                    <a:pt x="65491" y="1"/>
                    <a:pt x="60200"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3004650" y="3579175"/>
              <a:ext cx="246550" cy="278050"/>
            </a:xfrm>
            <a:custGeom>
              <a:avLst/>
              <a:gdLst/>
              <a:ahLst/>
              <a:cxnLst/>
              <a:rect l="l" t="t" r="r" b="b"/>
              <a:pathLst>
                <a:path w="9862" h="11122" extrusionOk="0">
                  <a:moveTo>
                    <a:pt x="7152" y="0"/>
                  </a:moveTo>
                  <a:cubicBezTo>
                    <a:pt x="6921" y="0"/>
                    <a:pt x="6674" y="94"/>
                    <a:pt x="6410" y="306"/>
                  </a:cubicBezTo>
                  <a:cubicBezTo>
                    <a:pt x="3780" y="2442"/>
                    <a:pt x="0" y="10660"/>
                    <a:pt x="0" y="10660"/>
                  </a:cubicBezTo>
                  <a:cubicBezTo>
                    <a:pt x="0" y="10660"/>
                    <a:pt x="231" y="11122"/>
                    <a:pt x="1274" y="11122"/>
                  </a:cubicBezTo>
                  <a:cubicBezTo>
                    <a:pt x="1992" y="11122"/>
                    <a:pt x="3093" y="10903"/>
                    <a:pt x="4767" y="10167"/>
                  </a:cubicBezTo>
                  <a:cubicBezTo>
                    <a:pt x="8875" y="8523"/>
                    <a:pt x="9862" y="6551"/>
                    <a:pt x="9862" y="6551"/>
                  </a:cubicBezTo>
                  <a:cubicBezTo>
                    <a:pt x="9862" y="6551"/>
                    <a:pt x="9075" y="0"/>
                    <a:pt x="7152" y="0"/>
                  </a:cubicBezTo>
                  <a:close/>
                </a:path>
              </a:pathLst>
            </a:custGeom>
            <a:solidFill>
              <a:srgbClr val="291D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2889600" y="3130725"/>
              <a:ext cx="447875" cy="626100"/>
            </a:xfrm>
            <a:custGeom>
              <a:avLst/>
              <a:gdLst/>
              <a:ahLst/>
              <a:cxnLst/>
              <a:rect l="l" t="t" r="r" b="b"/>
              <a:pathLst>
                <a:path w="17915" h="25044" extrusionOk="0">
                  <a:moveTo>
                    <a:pt x="14792" y="0"/>
                  </a:moveTo>
                  <a:lnTo>
                    <a:pt x="6739" y="329"/>
                  </a:lnTo>
                  <a:cubicBezTo>
                    <a:pt x="6739" y="329"/>
                    <a:pt x="6903" y="6903"/>
                    <a:pt x="6739" y="8547"/>
                  </a:cubicBezTo>
                  <a:cubicBezTo>
                    <a:pt x="6739" y="10190"/>
                    <a:pt x="4274" y="16764"/>
                    <a:pt x="3288" y="19723"/>
                  </a:cubicBezTo>
                  <a:cubicBezTo>
                    <a:pt x="2301" y="22681"/>
                    <a:pt x="0" y="22846"/>
                    <a:pt x="0" y="22846"/>
                  </a:cubicBezTo>
                  <a:cubicBezTo>
                    <a:pt x="0" y="22846"/>
                    <a:pt x="3160" y="25044"/>
                    <a:pt x="5461" y="25044"/>
                  </a:cubicBezTo>
                  <a:cubicBezTo>
                    <a:pt x="5676" y="25044"/>
                    <a:pt x="5884" y="25024"/>
                    <a:pt x="6082" y="24982"/>
                  </a:cubicBezTo>
                  <a:cubicBezTo>
                    <a:pt x="8382" y="24325"/>
                    <a:pt x="8218" y="21038"/>
                    <a:pt x="10683" y="17751"/>
                  </a:cubicBezTo>
                  <a:cubicBezTo>
                    <a:pt x="13149" y="14464"/>
                    <a:pt x="17915" y="13642"/>
                    <a:pt x="17915" y="13642"/>
                  </a:cubicBezTo>
                  <a:cubicBezTo>
                    <a:pt x="17915" y="13642"/>
                    <a:pt x="17751" y="12163"/>
                    <a:pt x="16107" y="9862"/>
                  </a:cubicBezTo>
                  <a:cubicBezTo>
                    <a:pt x="14464" y="7561"/>
                    <a:pt x="14628" y="4274"/>
                    <a:pt x="1479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2758125" y="3405750"/>
              <a:ext cx="608125" cy="500700"/>
            </a:xfrm>
            <a:custGeom>
              <a:avLst/>
              <a:gdLst/>
              <a:ahLst/>
              <a:cxnLst/>
              <a:rect l="l" t="t" r="r" b="b"/>
              <a:pathLst>
                <a:path w="24325" h="20028" extrusionOk="0">
                  <a:moveTo>
                    <a:pt x="20338" y="1"/>
                  </a:moveTo>
                  <a:cubicBezTo>
                    <a:pt x="20244" y="1"/>
                    <a:pt x="20148" y="4"/>
                    <a:pt x="20051" y="11"/>
                  </a:cubicBezTo>
                  <a:cubicBezTo>
                    <a:pt x="17915" y="11"/>
                    <a:pt x="14792" y="2476"/>
                    <a:pt x="13641" y="4777"/>
                  </a:cubicBezTo>
                  <a:cubicBezTo>
                    <a:pt x="12655" y="7243"/>
                    <a:pt x="10847" y="10694"/>
                    <a:pt x="9368" y="11516"/>
                  </a:cubicBezTo>
                  <a:cubicBezTo>
                    <a:pt x="9046" y="11677"/>
                    <a:pt x="8655" y="11739"/>
                    <a:pt x="8219" y="11739"/>
                  </a:cubicBezTo>
                  <a:cubicBezTo>
                    <a:pt x="6875" y="11739"/>
                    <a:pt x="5105" y="11147"/>
                    <a:pt x="3616" y="11023"/>
                  </a:cubicBezTo>
                  <a:cubicBezTo>
                    <a:pt x="1479" y="11023"/>
                    <a:pt x="0" y="12009"/>
                    <a:pt x="0" y="13488"/>
                  </a:cubicBezTo>
                  <a:cubicBezTo>
                    <a:pt x="0" y="13488"/>
                    <a:pt x="6574" y="16611"/>
                    <a:pt x="8547" y="17597"/>
                  </a:cubicBezTo>
                  <a:cubicBezTo>
                    <a:pt x="9195" y="17921"/>
                    <a:pt x="9808" y="18139"/>
                    <a:pt x="10397" y="18139"/>
                  </a:cubicBezTo>
                  <a:cubicBezTo>
                    <a:pt x="11600" y="18139"/>
                    <a:pt x="12703" y="17232"/>
                    <a:pt x="13806" y="14474"/>
                  </a:cubicBezTo>
                  <a:cubicBezTo>
                    <a:pt x="14835" y="11614"/>
                    <a:pt x="15467" y="9631"/>
                    <a:pt x="16143" y="9631"/>
                  </a:cubicBezTo>
                  <a:cubicBezTo>
                    <a:pt x="16439" y="9631"/>
                    <a:pt x="16743" y="10009"/>
                    <a:pt x="17093" y="10858"/>
                  </a:cubicBezTo>
                  <a:cubicBezTo>
                    <a:pt x="18408" y="13652"/>
                    <a:pt x="18901" y="19898"/>
                    <a:pt x="18901" y="19898"/>
                  </a:cubicBezTo>
                  <a:cubicBezTo>
                    <a:pt x="18901" y="19898"/>
                    <a:pt x="19225" y="20028"/>
                    <a:pt x="19658" y="20028"/>
                  </a:cubicBezTo>
                  <a:cubicBezTo>
                    <a:pt x="20199" y="20028"/>
                    <a:pt x="20910" y="19825"/>
                    <a:pt x="21366" y="18912"/>
                  </a:cubicBezTo>
                  <a:cubicBezTo>
                    <a:pt x="21366" y="18912"/>
                    <a:pt x="21366" y="15953"/>
                    <a:pt x="21695" y="13324"/>
                  </a:cubicBezTo>
                  <a:cubicBezTo>
                    <a:pt x="22023" y="10858"/>
                    <a:pt x="24324" y="7736"/>
                    <a:pt x="24160" y="4613"/>
                  </a:cubicBezTo>
                  <a:cubicBezTo>
                    <a:pt x="24003" y="1779"/>
                    <a:pt x="22488" y="1"/>
                    <a:pt x="20338"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8"/>
            <p:cNvSpPr/>
            <p:nvPr/>
          </p:nvSpPr>
          <p:spPr>
            <a:xfrm>
              <a:off x="2814175" y="2079625"/>
              <a:ext cx="457575" cy="1181975"/>
            </a:xfrm>
            <a:custGeom>
              <a:avLst/>
              <a:gdLst/>
              <a:ahLst/>
              <a:cxnLst/>
              <a:rect l="l" t="t" r="r" b="b"/>
              <a:pathLst>
                <a:path w="18303" h="47279" extrusionOk="0">
                  <a:moveTo>
                    <a:pt x="8326" y="0"/>
                  </a:moveTo>
                  <a:cubicBezTo>
                    <a:pt x="3699" y="0"/>
                    <a:pt x="1" y="4234"/>
                    <a:pt x="1045" y="9010"/>
                  </a:cubicBezTo>
                  <a:cubicBezTo>
                    <a:pt x="4332" y="23473"/>
                    <a:pt x="9756" y="45989"/>
                    <a:pt x="9756" y="45989"/>
                  </a:cubicBezTo>
                  <a:cubicBezTo>
                    <a:pt x="11482" y="46996"/>
                    <a:pt x="13239" y="47279"/>
                    <a:pt x="14670" y="47279"/>
                  </a:cubicBezTo>
                  <a:cubicBezTo>
                    <a:pt x="16509" y="47279"/>
                    <a:pt x="17809" y="46811"/>
                    <a:pt x="17809" y="46811"/>
                  </a:cubicBezTo>
                  <a:cubicBezTo>
                    <a:pt x="18302" y="37607"/>
                    <a:pt x="17152" y="14269"/>
                    <a:pt x="14193" y="6709"/>
                  </a:cubicBezTo>
                  <a:cubicBezTo>
                    <a:pt x="14193" y="4243"/>
                    <a:pt x="14851" y="1121"/>
                    <a:pt x="14851" y="1121"/>
                  </a:cubicBezTo>
                  <a:lnTo>
                    <a:pt x="9756" y="134"/>
                  </a:lnTo>
                  <a:cubicBezTo>
                    <a:pt x="9272" y="44"/>
                    <a:pt x="8794" y="0"/>
                    <a:pt x="8326" y="0"/>
                  </a:cubicBezTo>
                  <a:close/>
                </a:path>
              </a:pathLst>
            </a:custGeom>
            <a:solidFill>
              <a:srgbClr val="AA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2474600" y="3779275"/>
              <a:ext cx="250675" cy="275175"/>
            </a:xfrm>
            <a:custGeom>
              <a:avLst/>
              <a:gdLst/>
              <a:ahLst/>
              <a:cxnLst/>
              <a:rect l="l" t="t" r="r" b="b"/>
              <a:pathLst>
                <a:path w="10027" h="11007" extrusionOk="0">
                  <a:moveTo>
                    <a:pt x="7368" y="0"/>
                  </a:moveTo>
                  <a:cubicBezTo>
                    <a:pt x="7123" y="0"/>
                    <a:pt x="6859" y="109"/>
                    <a:pt x="6575" y="355"/>
                  </a:cubicBezTo>
                  <a:cubicBezTo>
                    <a:pt x="3945" y="2327"/>
                    <a:pt x="1" y="10545"/>
                    <a:pt x="1" y="10545"/>
                  </a:cubicBezTo>
                  <a:cubicBezTo>
                    <a:pt x="1" y="10545"/>
                    <a:pt x="289" y="11007"/>
                    <a:pt x="1380" y="11007"/>
                  </a:cubicBezTo>
                  <a:cubicBezTo>
                    <a:pt x="2129" y="11007"/>
                    <a:pt x="3257" y="10788"/>
                    <a:pt x="4931" y="10052"/>
                  </a:cubicBezTo>
                  <a:cubicBezTo>
                    <a:pt x="8876" y="8408"/>
                    <a:pt x="10026" y="6436"/>
                    <a:pt x="10026" y="6436"/>
                  </a:cubicBezTo>
                  <a:cubicBezTo>
                    <a:pt x="10026" y="6436"/>
                    <a:pt x="9254" y="0"/>
                    <a:pt x="7368" y="0"/>
                  </a:cubicBezTo>
                  <a:close/>
                </a:path>
              </a:pathLst>
            </a:custGeom>
            <a:solidFill>
              <a:srgbClr val="291D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2363675" y="3327950"/>
              <a:ext cx="447875" cy="626100"/>
            </a:xfrm>
            <a:custGeom>
              <a:avLst/>
              <a:gdLst/>
              <a:ahLst/>
              <a:cxnLst/>
              <a:rect l="l" t="t" r="r" b="b"/>
              <a:pathLst>
                <a:path w="17915" h="25044" extrusionOk="0">
                  <a:moveTo>
                    <a:pt x="14792" y="0"/>
                  </a:moveTo>
                  <a:lnTo>
                    <a:pt x="6739" y="329"/>
                  </a:lnTo>
                  <a:cubicBezTo>
                    <a:pt x="6739" y="329"/>
                    <a:pt x="6903" y="6903"/>
                    <a:pt x="6739" y="8547"/>
                  </a:cubicBezTo>
                  <a:cubicBezTo>
                    <a:pt x="6739" y="10190"/>
                    <a:pt x="4274" y="16764"/>
                    <a:pt x="3287" y="19723"/>
                  </a:cubicBezTo>
                  <a:cubicBezTo>
                    <a:pt x="2466" y="22681"/>
                    <a:pt x="0" y="22845"/>
                    <a:pt x="0" y="22845"/>
                  </a:cubicBezTo>
                  <a:cubicBezTo>
                    <a:pt x="0" y="22845"/>
                    <a:pt x="3160" y="25044"/>
                    <a:pt x="5460" y="25044"/>
                  </a:cubicBezTo>
                  <a:cubicBezTo>
                    <a:pt x="5676" y="25044"/>
                    <a:pt x="5884" y="25024"/>
                    <a:pt x="6081" y="24982"/>
                  </a:cubicBezTo>
                  <a:cubicBezTo>
                    <a:pt x="8382" y="24325"/>
                    <a:pt x="8218" y="21038"/>
                    <a:pt x="10683" y="17751"/>
                  </a:cubicBezTo>
                  <a:cubicBezTo>
                    <a:pt x="13149" y="14463"/>
                    <a:pt x="17915" y="13642"/>
                    <a:pt x="17915" y="13642"/>
                  </a:cubicBezTo>
                  <a:cubicBezTo>
                    <a:pt x="17915" y="13642"/>
                    <a:pt x="17750" y="12163"/>
                    <a:pt x="16107" y="9862"/>
                  </a:cubicBezTo>
                  <a:cubicBezTo>
                    <a:pt x="14463" y="7561"/>
                    <a:pt x="14628" y="4274"/>
                    <a:pt x="1479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8"/>
            <p:cNvSpPr/>
            <p:nvPr/>
          </p:nvSpPr>
          <p:spPr>
            <a:xfrm>
              <a:off x="2232200" y="3602975"/>
              <a:ext cx="608125" cy="500700"/>
            </a:xfrm>
            <a:custGeom>
              <a:avLst/>
              <a:gdLst/>
              <a:ahLst/>
              <a:cxnLst/>
              <a:rect l="l" t="t" r="r" b="b"/>
              <a:pathLst>
                <a:path w="24325" h="20028" extrusionOk="0">
                  <a:moveTo>
                    <a:pt x="20338" y="1"/>
                  </a:moveTo>
                  <a:cubicBezTo>
                    <a:pt x="20243" y="1"/>
                    <a:pt x="20148" y="4"/>
                    <a:pt x="20051" y="11"/>
                  </a:cubicBezTo>
                  <a:cubicBezTo>
                    <a:pt x="17914" y="175"/>
                    <a:pt x="14627" y="2476"/>
                    <a:pt x="13641" y="4942"/>
                  </a:cubicBezTo>
                  <a:cubicBezTo>
                    <a:pt x="12491" y="7243"/>
                    <a:pt x="10847" y="10694"/>
                    <a:pt x="9368" y="11516"/>
                  </a:cubicBezTo>
                  <a:cubicBezTo>
                    <a:pt x="9022" y="11732"/>
                    <a:pt x="8596" y="11812"/>
                    <a:pt x="8121" y="11812"/>
                  </a:cubicBezTo>
                  <a:cubicBezTo>
                    <a:pt x="6790" y="11812"/>
                    <a:pt x="5069" y="11187"/>
                    <a:pt x="3616" y="11187"/>
                  </a:cubicBezTo>
                  <a:cubicBezTo>
                    <a:pt x="3460" y="11175"/>
                    <a:pt x="3308" y="11169"/>
                    <a:pt x="3159" y="11169"/>
                  </a:cubicBezTo>
                  <a:cubicBezTo>
                    <a:pt x="1271" y="11169"/>
                    <a:pt x="0" y="12117"/>
                    <a:pt x="0" y="13488"/>
                  </a:cubicBezTo>
                  <a:cubicBezTo>
                    <a:pt x="0" y="13488"/>
                    <a:pt x="6574" y="16775"/>
                    <a:pt x="8546" y="17597"/>
                  </a:cubicBezTo>
                  <a:cubicBezTo>
                    <a:pt x="9195" y="17921"/>
                    <a:pt x="9808" y="18139"/>
                    <a:pt x="10397" y="18139"/>
                  </a:cubicBezTo>
                  <a:cubicBezTo>
                    <a:pt x="11599" y="18139"/>
                    <a:pt x="12703" y="17232"/>
                    <a:pt x="13806" y="14474"/>
                  </a:cubicBezTo>
                  <a:cubicBezTo>
                    <a:pt x="14835" y="11614"/>
                    <a:pt x="15467" y="9630"/>
                    <a:pt x="16143" y="9630"/>
                  </a:cubicBezTo>
                  <a:cubicBezTo>
                    <a:pt x="16439" y="9630"/>
                    <a:pt x="16743" y="10009"/>
                    <a:pt x="17093" y="10858"/>
                  </a:cubicBezTo>
                  <a:cubicBezTo>
                    <a:pt x="18408" y="13652"/>
                    <a:pt x="18901" y="19898"/>
                    <a:pt x="18901" y="19898"/>
                  </a:cubicBezTo>
                  <a:cubicBezTo>
                    <a:pt x="18901" y="19898"/>
                    <a:pt x="19225" y="20028"/>
                    <a:pt x="19658" y="20028"/>
                  </a:cubicBezTo>
                  <a:cubicBezTo>
                    <a:pt x="20199" y="20028"/>
                    <a:pt x="20909" y="19825"/>
                    <a:pt x="21366" y="18912"/>
                  </a:cubicBezTo>
                  <a:cubicBezTo>
                    <a:pt x="21366" y="18912"/>
                    <a:pt x="21366" y="15953"/>
                    <a:pt x="21695" y="13324"/>
                  </a:cubicBezTo>
                  <a:cubicBezTo>
                    <a:pt x="22023" y="10858"/>
                    <a:pt x="24324" y="7736"/>
                    <a:pt x="24160" y="4613"/>
                  </a:cubicBezTo>
                  <a:cubicBezTo>
                    <a:pt x="24002" y="1779"/>
                    <a:pt x="22488" y="1"/>
                    <a:pt x="20338"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8"/>
            <p:cNvSpPr/>
            <p:nvPr/>
          </p:nvSpPr>
          <p:spPr>
            <a:xfrm>
              <a:off x="2445850" y="2329500"/>
              <a:ext cx="435550" cy="1165000"/>
            </a:xfrm>
            <a:custGeom>
              <a:avLst/>
              <a:gdLst/>
              <a:ahLst/>
              <a:cxnLst/>
              <a:rect l="l" t="t" r="r" b="b"/>
              <a:pathLst>
                <a:path w="17422" h="46600" extrusionOk="0">
                  <a:moveTo>
                    <a:pt x="8218" y="1"/>
                  </a:moveTo>
                  <a:lnTo>
                    <a:pt x="0" y="8876"/>
                  </a:lnTo>
                  <a:cubicBezTo>
                    <a:pt x="658" y="15614"/>
                    <a:pt x="3452" y="45691"/>
                    <a:pt x="3452" y="45691"/>
                  </a:cubicBezTo>
                  <a:cubicBezTo>
                    <a:pt x="4794" y="46362"/>
                    <a:pt x="6038" y="46600"/>
                    <a:pt x="7128" y="46600"/>
                  </a:cubicBezTo>
                  <a:cubicBezTo>
                    <a:pt x="9773" y="46600"/>
                    <a:pt x="11505" y="45198"/>
                    <a:pt x="11505" y="45198"/>
                  </a:cubicBezTo>
                  <a:cubicBezTo>
                    <a:pt x="12820" y="27119"/>
                    <a:pt x="17422" y="8547"/>
                    <a:pt x="14628" y="3945"/>
                  </a:cubicBezTo>
                  <a:cubicBezTo>
                    <a:pt x="14628" y="1480"/>
                    <a:pt x="11998" y="1"/>
                    <a:pt x="11998" y="1"/>
                  </a:cubicBezTo>
                  <a:close/>
                </a:path>
              </a:pathLst>
            </a:custGeom>
            <a:solidFill>
              <a:srgbClr val="C4D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2589650" y="3671025"/>
              <a:ext cx="2744725" cy="1565500"/>
            </a:xfrm>
            <a:custGeom>
              <a:avLst/>
              <a:gdLst/>
              <a:ahLst/>
              <a:cxnLst/>
              <a:rect l="l" t="t" r="r" b="b"/>
              <a:pathLst>
                <a:path w="109789" h="62620" extrusionOk="0">
                  <a:moveTo>
                    <a:pt x="54833" y="1"/>
                  </a:moveTo>
                  <a:cubicBezTo>
                    <a:pt x="52922" y="1"/>
                    <a:pt x="51032" y="412"/>
                    <a:pt x="49635" y="1234"/>
                  </a:cubicBezTo>
                  <a:lnTo>
                    <a:pt x="2795" y="28187"/>
                  </a:lnTo>
                  <a:cubicBezTo>
                    <a:pt x="1" y="29995"/>
                    <a:pt x="1" y="32625"/>
                    <a:pt x="2795" y="34268"/>
                  </a:cubicBezTo>
                  <a:lnTo>
                    <a:pt x="49635" y="61387"/>
                  </a:lnTo>
                  <a:cubicBezTo>
                    <a:pt x="51032" y="62208"/>
                    <a:pt x="52922" y="62619"/>
                    <a:pt x="54812" y="62619"/>
                  </a:cubicBezTo>
                  <a:cubicBezTo>
                    <a:pt x="56702" y="62619"/>
                    <a:pt x="58592" y="62208"/>
                    <a:pt x="59989" y="61387"/>
                  </a:cubicBezTo>
                  <a:lnTo>
                    <a:pt x="106830" y="34268"/>
                  </a:lnTo>
                  <a:cubicBezTo>
                    <a:pt x="109788" y="32625"/>
                    <a:pt x="109788" y="29995"/>
                    <a:pt x="106830" y="28187"/>
                  </a:cubicBezTo>
                  <a:lnTo>
                    <a:pt x="60154" y="1234"/>
                  </a:lnTo>
                  <a:cubicBezTo>
                    <a:pt x="58675" y="412"/>
                    <a:pt x="56744" y="1"/>
                    <a:pt x="54833"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2589650" y="2269925"/>
              <a:ext cx="2744725" cy="1561375"/>
            </a:xfrm>
            <a:custGeom>
              <a:avLst/>
              <a:gdLst/>
              <a:ahLst/>
              <a:cxnLst/>
              <a:rect l="l" t="t" r="r" b="b"/>
              <a:pathLst>
                <a:path w="109789" h="62455" extrusionOk="0">
                  <a:moveTo>
                    <a:pt x="54833" y="1"/>
                  </a:moveTo>
                  <a:cubicBezTo>
                    <a:pt x="52922" y="1"/>
                    <a:pt x="51032" y="411"/>
                    <a:pt x="49635" y="1233"/>
                  </a:cubicBezTo>
                  <a:lnTo>
                    <a:pt x="2795" y="28187"/>
                  </a:lnTo>
                  <a:cubicBezTo>
                    <a:pt x="1" y="29831"/>
                    <a:pt x="1" y="32625"/>
                    <a:pt x="2795" y="34268"/>
                  </a:cubicBezTo>
                  <a:lnTo>
                    <a:pt x="49635" y="61222"/>
                  </a:lnTo>
                  <a:cubicBezTo>
                    <a:pt x="51032" y="62044"/>
                    <a:pt x="52922" y="62455"/>
                    <a:pt x="54812" y="62455"/>
                  </a:cubicBezTo>
                  <a:cubicBezTo>
                    <a:pt x="56702" y="62455"/>
                    <a:pt x="58592" y="62044"/>
                    <a:pt x="59989" y="61222"/>
                  </a:cubicBezTo>
                  <a:lnTo>
                    <a:pt x="106830" y="34268"/>
                  </a:lnTo>
                  <a:cubicBezTo>
                    <a:pt x="109788" y="32625"/>
                    <a:pt x="109788" y="29831"/>
                    <a:pt x="106830" y="28187"/>
                  </a:cubicBezTo>
                  <a:lnTo>
                    <a:pt x="60154" y="1233"/>
                  </a:lnTo>
                  <a:cubicBezTo>
                    <a:pt x="58675" y="411"/>
                    <a:pt x="56744" y="1"/>
                    <a:pt x="54833"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8"/>
            <p:cNvSpPr/>
            <p:nvPr/>
          </p:nvSpPr>
          <p:spPr>
            <a:xfrm>
              <a:off x="2589650" y="2267875"/>
              <a:ext cx="2744725" cy="1565475"/>
            </a:xfrm>
            <a:custGeom>
              <a:avLst/>
              <a:gdLst/>
              <a:ahLst/>
              <a:cxnLst/>
              <a:rect l="l" t="t" r="r" b="b"/>
              <a:pathLst>
                <a:path w="109789" h="62619" extrusionOk="0">
                  <a:moveTo>
                    <a:pt x="54895" y="2137"/>
                  </a:moveTo>
                  <a:cubicBezTo>
                    <a:pt x="56538" y="2137"/>
                    <a:pt x="58017" y="2466"/>
                    <a:pt x="59003" y="2959"/>
                  </a:cubicBezTo>
                  <a:lnTo>
                    <a:pt x="105844" y="30077"/>
                  </a:lnTo>
                  <a:cubicBezTo>
                    <a:pt x="106666" y="30570"/>
                    <a:pt x="106994" y="31063"/>
                    <a:pt x="106994" y="31227"/>
                  </a:cubicBezTo>
                  <a:cubicBezTo>
                    <a:pt x="106994" y="31556"/>
                    <a:pt x="106666" y="32049"/>
                    <a:pt x="105844" y="32542"/>
                  </a:cubicBezTo>
                  <a:lnTo>
                    <a:pt x="59003" y="59496"/>
                  </a:lnTo>
                  <a:cubicBezTo>
                    <a:pt x="58017" y="60154"/>
                    <a:pt x="56374" y="60482"/>
                    <a:pt x="54895" y="60482"/>
                  </a:cubicBezTo>
                  <a:cubicBezTo>
                    <a:pt x="53251" y="60482"/>
                    <a:pt x="51772" y="60154"/>
                    <a:pt x="50621" y="59496"/>
                  </a:cubicBezTo>
                  <a:lnTo>
                    <a:pt x="3945" y="32542"/>
                  </a:lnTo>
                  <a:cubicBezTo>
                    <a:pt x="2959" y="32049"/>
                    <a:pt x="2795" y="31556"/>
                    <a:pt x="2795" y="31227"/>
                  </a:cubicBezTo>
                  <a:cubicBezTo>
                    <a:pt x="2795" y="31063"/>
                    <a:pt x="3123" y="30570"/>
                    <a:pt x="3945" y="30077"/>
                  </a:cubicBezTo>
                  <a:lnTo>
                    <a:pt x="50621" y="3123"/>
                  </a:lnTo>
                  <a:cubicBezTo>
                    <a:pt x="51772" y="2466"/>
                    <a:pt x="53251" y="2137"/>
                    <a:pt x="54895" y="2137"/>
                  </a:cubicBezTo>
                  <a:close/>
                  <a:moveTo>
                    <a:pt x="54895" y="0"/>
                  </a:moveTo>
                  <a:cubicBezTo>
                    <a:pt x="52922" y="0"/>
                    <a:pt x="51114" y="493"/>
                    <a:pt x="49635" y="1315"/>
                  </a:cubicBezTo>
                  <a:lnTo>
                    <a:pt x="2795" y="28269"/>
                  </a:lnTo>
                  <a:cubicBezTo>
                    <a:pt x="1" y="29913"/>
                    <a:pt x="1" y="32707"/>
                    <a:pt x="2795" y="34350"/>
                  </a:cubicBezTo>
                  <a:lnTo>
                    <a:pt x="49635" y="61304"/>
                  </a:lnTo>
                  <a:cubicBezTo>
                    <a:pt x="51114" y="62126"/>
                    <a:pt x="52922" y="62619"/>
                    <a:pt x="54895" y="62619"/>
                  </a:cubicBezTo>
                  <a:cubicBezTo>
                    <a:pt x="56702" y="62619"/>
                    <a:pt x="58675" y="62126"/>
                    <a:pt x="60154" y="61304"/>
                  </a:cubicBezTo>
                  <a:lnTo>
                    <a:pt x="106830" y="34350"/>
                  </a:lnTo>
                  <a:cubicBezTo>
                    <a:pt x="109788" y="32707"/>
                    <a:pt x="109788" y="29913"/>
                    <a:pt x="106830" y="28269"/>
                  </a:cubicBezTo>
                  <a:lnTo>
                    <a:pt x="60154" y="1315"/>
                  </a:lnTo>
                  <a:cubicBezTo>
                    <a:pt x="58675" y="493"/>
                    <a:pt x="56702" y="0"/>
                    <a:pt x="548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8"/>
            <p:cNvSpPr/>
            <p:nvPr/>
          </p:nvSpPr>
          <p:spPr>
            <a:xfrm>
              <a:off x="3962000" y="3048550"/>
              <a:ext cx="1351825" cy="1964050"/>
            </a:xfrm>
            <a:custGeom>
              <a:avLst/>
              <a:gdLst/>
              <a:ahLst/>
              <a:cxnLst/>
              <a:rect l="l" t="t" r="r" b="b"/>
              <a:pathLst>
                <a:path w="54073" h="78562" extrusionOk="0">
                  <a:moveTo>
                    <a:pt x="54073" y="0"/>
                  </a:moveTo>
                  <a:cubicBezTo>
                    <a:pt x="54073" y="1480"/>
                    <a:pt x="53086" y="2466"/>
                    <a:pt x="51936" y="3123"/>
                  </a:cubicBezTo>
                  <a:lnTo>
                    <a:pt x="5260" y="30077"/>
                  </a:lnTo>
                  <a:cubicBezTo>
                    <a:pt x="3781" y="30899"/>
                    <a:pt x="1973" y="31227"/>
                    <a:pt x="1" y="31392"/>
                  </a:cubicBezTo>
                  <a:lnTo>
                    <a:pt x="1" y="78561"/>
                  </a:lnTo>
                  <a:cubicBezTo>
                    <a:pt x="2137" y="78561"/>
                    <a:pt x="3781" y="78068"/>
                    <a:pt x="5260" y="77246"/>
                  </a:cubicBezTo>
                  <a:lnTo>
                    <a:pt x="51936" y="50292"/>
                  </a:lnTo>
                  <a:cubicBezTo>
                    <a:pt x="53251" y="49471"/>
                    <a:pt x="54073" y="48485"/>
                    <a:pt x="54073" y="47334"/>
                  </a:cubicBezTo>
                  <a:lnTo>
                    <a:pt x="54073" y="0"/>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2606100" y="3048550"/>
              <a:ext cx="1355925" cy="1964050"/>
            </a:xfrm>
            <a:custGeom>
              <a:avLst/>
              <a:gdLst/>
              <a:ahLst/>
              <a:cxnLst/>
              <a:rect l="l" t="t" r="r" b="b"/>
              <a:pathLst>
                <a:path w="54237" h="78562" extrusionOk="0">
                  <a:moveTo>
                    <a:pt x="0" y="0"/>
                  </a:moveTo>
                  <a:lnTo>
                    <a:pt x="0" y="47334"/>
                  </a:lnTo>
                  <a:cubicBezTo>
                    <a:pt x="0" y="48485"/>
                    <a:pt x="822" y="49471"/>
                    <a:pt x="2137" y="50292"/>
                  </a:cubicBezTo>
                  <a:lnTo>
                    <a:pt x="48977" y="77246"/>
                  </a:lnTo>
                  <a:cubicBezTo>
                    <a:pt x="50292" y="78068"/>
                    <a:pt x="52100" y="78561"/>
                    <a:pt x="54237" y="78561"/>
                  </a:cubicBezTo>
                  <a:lnTo>
                    <a:pt x="54237" y="31392"/>
                  </a:lnTo>
                  <a:cubicBezTo>
                    <a:pt x="52100" y="31227"/>
                    <a:pt x="50292" y="30899"/>
                    <a:pt x="48977" y="30077"/>
                  </a:cubicBezTo>
                  <a:lnTo>
                    <a:pt x="2137" y="3123"/>
                  </a:lnTo>
                  <a:cubicBezTo>
                    <a:pt x="986" y="2466"/>
                    <a:pt x="0" y="1480"/>
                    <a:pt x="0" y="0"/>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3489475" y="334050"/>
              <a:ext cx="719075" cy="434125"/>
            </a:xfrm>
            <a:custGeom>
              <a:avLst/>
              <a:gdLst/>
              <a:ahLst/>
              <a:cxnLst/>
              <a:rect l="l" t="t" r="r" b="b"/>
              <a:pathLst>
                <a:path w="28763" h="17365" extrusionOk="0">
                  <a:moveTo>
                    <a:pt x="12715" y="0"/>
                  </a:moveTo>
                  <a:cubicBezTo>
                    <a:pt x="5118" y="0"/>
                    <a:pt x="896" y="7278"/>
                    <a:pt x="494" y="10626"/>
                  </a:cubicBezTo>
                  <a:cubicBezTo>
                    <a:pt x="1" y="14735"/>
                    <a:pt x="4767" y="17365"/>
                    <a:pt x="4767" y="17365"/>
                  </a:cubicBezTo>
                  <a:cubicBezTo>
                    <a:pt x="4767" y="17365"/>
                    <a:pt x="28763" y="3559"/>
                    <a:pt x="18409" y="1258"/>
                  </a:cubicBezTo>
                  <a:cubicBezTo>
                    <a:pt x="16340" y="376"/>
                    <a:pt x="14440" y="0"/>
                    <a:pt x="12715" y="0"/>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8"/>
            <p:cNvSpPr/>
            <p:nvPr/>
          </p:nvSpPr>
          <p:spPr>
            <a:xfrm>
              <a:off x="3579875" y="367425"/>
              <a:ext cx="706750" cy="1099800"/>
            </a:xfrm>
            <a:custGeom>
              <a:avLst/>
              <a:gdLst/>
              <a:ahLst/>
              <a:cxnLst/>
              <a:rect l="l" t="t" r="r" b="b"/>
              <a:pathLst>
                <a:path w="28270" h="43992" extrusionOk="0">
                  <a:moveTo>
                    <a:pt x="13641" y="0"/>
                  </a:moveTo>
                  <a:cubicBezTo>
                    <a:pt x="7346" y="0"/>
                    <a:pt x="2854" y="4841"/>
                    <a:pt x="1480" y="11099"/>
                  </a:cubicBezTo>
                  <a:cubicBezTo>
                    <a:pt x="823" y="14550"/>
                    <a:pt x="1" y="21289"/>
                    <a:pt x="2137" y="26877"/>
                  </a:cubicBezTo>
                  <a:cubicBezTo>
                    <a:pt x="3288" y="30000"/>
                    <a:pt x="4438" y="32136"/>
                    <a:pt x="7232" y="32136"/>
                  </a:cubicBezTo>
                  <a:cubicBezTo>
                    <a:pt x="7725" y="32136"/>
                    <a:pt x="8711" y="31972"/>
                    <a:pt x="10026" y="31643"/>
                  </a:cubicBezTo>
                  <a:cubicBezTo>
                    <a:pt x="10026" y="32629"/>
                    <a:pt x="10191" y="34108"/>
                    <a:pt x="10191" y="35588"/>
                  </a:cubicBezTo>
                  <a:cubicBezTo>
                    <a:pt x="10026" y="36902"/>
                    <a:pt x="10355" y="37560"/>
                    <a:pt x="7725" y="39203"/>
                  </a:cubicBezTo>
                  <a:cubicBezTo>
                    <a:pt x="5057" y="40773"/>
                    <a:pt x="11083" y="43991"/>
                    <a:pt x="15496" y="43991"/>
                  </a:cubicBezTo>
                  <a:cubicBezTo>
                    <a:pt x="15704" y="43991"/>
                    <a:pt x="15908" y="43984"/>
                    <a:pt x="16107" y="43970"/>
                  </a:cubicBezTo>
                  <a:cubicBezTo>
                    <a:pt x="20380" y="43641"/>
                    <a:pt x="25475" y="41011"/>
                    <a:pt x="26790" y="38053"/>
                  </a:cubicBezTo>
                  <a:cubicBezTo>
                    <a:pt x="28269" y="34930"/>
                    <a:pt x="27941" y="35423"/>
                    <a:pt x="25311" y="35259"/>
                  </a:cubicBezTo>
                  <a:cubicBezTo>
                    <a:pt x="20052" y="34930"/>
                    <a:pt x="20545" y="34601"/>
                    <a:pt x="20052" y="32629"/>
                  </a:cubicBezTo>
                  <a:cubicBezTo>
                    <a:pt x="19887" y="31972"/>
                    <a:pt x="19559" y="27370"/>
                    <a:pt x="19559" y="27370"/>
                  </a:cubicBezTo>
                  <a:cubicBezTo>
                    <a:pt x="20052" y="26877"/>
                    <a:pt x="20874" y="25398"/>
                    <a:pt x="20874" y="25398"/>
                  </a:cubicBezTo>
                  <a:cubicBezTo>
                    <a:pt x="24489" y="23097"/>
                    <a:pt x="26955" y="19481"/>
                    <a:pt x="27448" y="15043"/>
                  </a:cubicBezTo>
                  <a:cubicBezTo>
                    <a:pt x="28105" y="7648"/>
                    <a:pt x="22681" y="909"/>
                    <a:pt x="15121" y="87"/>
                  </a:cubicBezTo>
                  <a:cubicBezTo>
                    <a:pt x="14617" y="29"/>
                    <a:pt x="14124" y="0"/>
                    <a:pt x="1364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3706100" y="928400"/>
              <a:ext cx="580525" cy="538825"/>
            </a:xfrm>
            <a:custGeom>
              <a:avLst/>
              <a:gdLst/>
              <a:ahLst/>
              <a:cxnLst/>
              <a:rect l="l" t="t" r="r" b="b"/>
              <a:pathLst>
                <a:path w="23221" h="21553" extrusionOk="0">
                  <a:moveTo>
                    <a:pt x="6292" y="0"/>
                  </a:moveTo>
                  <a:cubicBezTo>
                    <a:pt x="6292" y="0"/>
                    <a:pt x="5963" y="5917"/>
                    <a:pt x="4320" y="7232"/>
                  </a:cubicBezTo>
                  <a:cubicBezTo>
                    <a:pt x="2841" y="8547"/>
                    <a:pt x="868" y="9368"/>
                    <a:pt x="704" y="9533"/>
                  </a:cubicBezTo>
                  <a:cubicBezTo>
                    <a:pt x="1197" y="9533"/>
                    <a:pt x="1690" y="9697"/>
                    <a:pt x="2183" y="9697"/>
                  </a:cubicBezTo>
                  <a:cubicBezTo>
                    <a:pt x="2676" y="9697"/>
                    <a:pt x="3662" y="9533"/>
                    <a:pt x="4977" y="9204"/>
                  </a:cubicBezTo>
                  <a:cubicBezTo>
                    <a:pt x="4977" y="10190"/>
                    <a:pt x="5142" y="11669"/>
                    <a:pt x="5142" y="13149"/>
                  </a:cubicBezTo>
                  <a:cubicBezTo>
                    <a:pt x="4977" y="14463"/>
                    <a:pt x="5306" y="15121"/>
                    <a:pt x="2512" y="16764"/>
                  </a:cubicBezTo>
                  <a:cubicBezTo>
                    <a:pt x="1" y="18334"/>
                    <a:pt x="6034" y="21552"/>
                    <a:pt x="10447" y="21552"/>
                  </a:cubicBezTo>
                  <a:cubicBezTo>
                    <a:pt x="10655" y="21552"/>
                    <a:pt x="10859" y="21545"/>
                    <a:pt x="11058" y="21531"/>
                  </a:cubicBezTo>
                  <a:cubicBezTo>
                    <a:pt x="15331" y="21202"/>
                    <a:pt x="20262" y="18572"/>
                    <a:pt x="21741" y="15614"/>
                  </a:cubicBezTo>
                  <a:cubicBezTo>
                    <a:pt x="23220" y="12491"/>
                    <a:pt x="22892" y="12984"/>
                    <a:pt x="20262" y="12820"/>
                  </a:cubicBezTo>
                  <a:cubicBezTo>
                    <a:pt x="15003" y="12491"/>
                    <a:pt x="15496" y="12162"/>
                    <a:pt x="15003" y="10190"/>
                  </a:cubicBezTo>
                  <a:cubicBezTo>
                    <a:pt x="14838" y="9533"/>
                    <a:pt x="14510" y="4931"/>
                    <a:pt x="14510" y="4931"/>
                  </a:cubicBezTo>
                  <a:cubicBezTo>
                    <a:pt x="15003" y="4438"/>
                    <a:pt x="15825" y="2959"/>
                    <a:pt x="15825" y="2959"/>
                  </a:cubicBezTo>
                  <a:cubicBezTo>
                    <a:pt x="16482" y="2466"/>
                    <a:pt x="16975" y="2137"/>
                    <a:pt x="17468" y="1808"/>
                  </a:cubicBezTo>
                  <a:lnTo>
                    <a:pt x="17468" y="1808"/>
                  </a:lnTo>
                  <a:lnTo>
                    <a:pt x="12866" y="1973"/>
                  </a:lnTo>
                  <a:lnTo>
                    <a:pt x="7771" y="1973"/>
                  </a:lnTo>
                  <a:lnTo>
                    <a:pt x="6292"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2839800" y="2094700"/>
              <a:ext cx="1261925" cy="877800"/>
            </a:xfrm>
            <a:custGeom>
              <a:avLst/>
              <a:gdLst/>
              <a:ahLst/>
              <a:cxnLst/>
              <a:rect l="l" t="t" r="r" b="b"/>
              <a:pathLst>
                <a:path w="50477" h="35112" extrusionOk="0">
                  <a:moveTo>
                    <a:pt x="10734" y="1"/>
                  </a:moveTo>
                  <a:cubicBezTo>
                    <a:pt x="5680" y="1"/>
                    <a:pt x="1" y="3687"/>
                    <a:pt x="678" y="10050"/>
                  </a:cubicBezTo>
                  <a:lnTo>
                    <a:pt x="9553" y="15967"/>
                  </a:lnTo>
                  <a:lnTo>
                    <a:pt x="41930" y="34703"/>
                  </a:lnTo>
                  <a:cubicBezTo>
                    <a:pt x="42465" y="34983"/>
                    <a:pt x="42967" y="35112"/>
                    <a:pt x="43439" y="35112"/>
                  </a:cubicBezTo>
                  <a:cubicBezTo>
                    <a:pt x="49349" y="35112"/>
                    <a:pt x="50477" y="14816"/>
                    <a:pt x="50477" y="14816"/>
                  </a:cubicBezTo>
                  <a:cubicBezTo>
                    <a:pt x="50477" y="14816"/>
                    <a:pt x="18756" y="2325"/>
                    <a:pt x="13826" y="518"/>
                  </a:cubicBezTo>
                  <a:cubicBezTo>
                    <a:pt x="12870" y="170"/>
                    <a:pt x="11816" y="1"/>
                    <a:pt x="10734" y="1"/>
                  </a:cubicBezTo>
                  <a:close/>
                </a:path>
              </a:pathLst>
            </a:custGeom>
            <a:solidFill>
              <a:srgbClr val="AA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2428600" y="2284950"/>
              <a:ext cx="2104550" cy="980925"/>
            </a:xfrm>
            <a:custGeom>
              <a:avLst/>
              <a:gdLst/>
              <a:ahLst/>
              <a:cxnLst/>
              <a:rect l="l" t="t" r="r" b="b"/>
              <a:pathLst>
                <a:path w="84182" h="39237" extrusionOk="0">
                  <a:moveTo>
                    <a:pt x="9514" y="1"/>
                  </a:moveTo>
                  <a:cubicBezTo>
                    <a:pt x="4759" y="1"/>
                    <a:pt x="0" y="4170"/>
                    <a:pt x="690" y="10658"/>
                  </a:cubicBezTo>
                  <a:lnTo>
                    <a:pt x="7758" y="14767"/>
                  </a:lnTo>
                  <a:lnTo>
                    <a:pt x="38327" y="35804"/>
                  </a:lnTo>
                  <a:cubicBezTo>
                    <a:pt x="42597" y="38036"/>
                    <a:pt x="48185" y="39236"/>
                    <a:pt x="53331" y="39236"/>
                  </a:cubicBezTo>
                  <a:cubicBezTo>
                    <a:pt x="56901" y="39236"/>
                    <a:pt x="60258" y="38659"/>
                    <a:pt x="62816" y="37447"/>
                  </a:cubicBezTo>
                  <a:cubicBezTo>
                    <a:pt x="72019" y="33010"/>
                    <a:pt x="84182" y="26929"/>
                    <a:pt x="81223" y="11315"/>
                  </a:cubicBezTo>
                  <a:lnTo>
                    <a:pt x="81223" y="11315"/>
                  </a:lnTo>
                  <a:lnTo>
                    <a:pt x="46709" y="14767"/>
                  </a:lnTo>
                  <a:cubicBezTo>
                    <a:pt x="46709" y="14767"/>
                    <a:pt x="17126" y="2276"/>
                    <a:pt x="12195" y="468"/>
                  </a:cubicBezTo>
                  <a:cubicBezTo>
                    <a:pt x="11327" y="152"/>
                    <a:pt x="10421" y="1"/>
                    <a:pt x="9514" y="1"/>
                  </a:cubicBezTo>
                  <a:close/>
                </a:path>
              </a:pathLst>
            </a:custGeom>
            <a:solidFill>
              <a:srgbClr val="C4D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8"/>
            <p:cNvSpPr/>
            <p:nvPr/>
          </p:nvSpPr>
          <p:spPr>
            <a:xfrm>
              <a:off x="2314375" y="2169250"/>
              <a:ext cx="1413450" cy="502350"/>
            </a:xfrm>
            <a:custGeom>
              <a:avLst/>
              <a:gdLst/>
              <a:ahLst/>
              <a:cxnLst/>
              <a:rect l="l" t="t" r="r" b="b"/>
              <a:pathLst>
                <a:path w="56538" h="20094" extrusionOk="0">
                  <a:moveTo>
                    <a:pt x="56537" y="1"/>
                  </a:moveTo>
                  <a:lnTo>
                    <a:pt x="0" y="5260"/>
                  </a:lnTo>
                  <a:cubicBezTo>
                    <a:pt x="0" y="6082"/>
                    <a:pt x="329" y="6739"/>
                    <a:pt x="1151" y="7232"/>
                  </a:cubicBezTo>
                  <a:lnTo>
                    <a:pt x="22845" y="19723"/>
                  </a:lnTo>
                  <a:cubicBezTo>
                    <a:pt x="23174" y="19970"/>
                    <a:pt x="23544" y="20093"/>
                    <a:pt x="23934" y="20093"/>
                  </a:cubicBezTo>
                  <a:cubicBezTo>
                    <a:pt x="24324" y="20093"/>
                    <a:pt x="24735" y="19970"/>
                    <a:pt x="25146" y="19723"/>
                  </a:cubicBezTo>
                  <a:lnTo>
                    <a:pt x="55387" y="2137"/>
                  </a:lnTo>
                  <a:cubicBezTo>
                    <a:pt x="56209" y="1809"/>
                    <a:pt x="56537" y="987"/>
                    <a:pt x="56537" y="165"/>
                  </a:cubicBezTo>
                  <a:lnTo>
                    <a:pt x="56537" y="1"/>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8"/>
            <p:cNvSpPr/>
            <p:nvPr/>
          </p:nvSpPr>
          <p:spPr>
            <a:xfrm>
              <a:off x="3029300" y="2251425"/>
              <a:ext cx="591700" cy="347000"/>
            </a:xfrm>
            <a:custGeom>
              <a:avLst/>
              <a:gdLst/>
              <a:ahLst/>
              <a:cxnLst/>
              <a:rect l="l" t="t" r="r" b="b"/>
              <a:pathLst>
                <a:path w="23668" h="13880" extrusionOk="0">
                  <a:moveTo>
                    <a:pt x="23339" y="1"/>
                  </a:moveTo>
                  <a:lnTo>
                    <a:pt x="329" y="13314"/>
                  </a:lnTo>
                  <a:cubicBezTo>
                    <a:pt x="165" y="13314"/>
                    <a:pt x="0" y="13642"/>
                    <a:pt x="0" y="13807"/>
                  </a:cubicBezTo>
                  <a:cubicBezTo>
                    <a:pt x="0" y="13807"/>
                    <a:pt x="74" y="13880"/>
                    <a:pt x="171" y="13880"/>
                  </a:cubicBezTo>
                  <a:cubicBezTo>
                    <a:pt x="220" y="13880"/>
                    <a:pt x="274" y="13861"/>
                    <a:pt x="329" y="13807"/>
                  </a:cubicBezTo>
                  <a:lnTo>
                    <a:pt x="23339" y="494"/>
                  </a:lnTo>
                  <a:cubicBezTo>
                    <a:pt x="23503" y="494"/>
                    <a:pt x="23667" y="165"/>
                    <a:pt x="23667" y="165"/>
                  </a:cubicBezTo>
                  <a:cubicBezTo>
                    <a:pt x="23667" y="1"/>
                    <a:pt x="23503" y="1"/>
                    <a:pt x="23339"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8"/>
            <p:cNvSpPr/>
            <p:nvPr/>
          </p:nvSpPr>
          <p:spPr>
            <a:xfrm>
              <a:off x="2314375" y="2300750"/>
              <a:ext cx="595800" cy="369800"/>
            </a:xfrm>
            <a:custGeom>
              <a:avLst/>
              <a:gdLst/>
              <a:ahLst/>
              <a:cxnLst/>
              <a:rect l="l" t="t" r="r" b="b"/>
              <a:pathLst>
                <a:path w="23832" h="14792" extrusionOk="0">
                  <a:moveTo>
                    <a:pt x="0" y="0"/>
                  </a:moveTo>
                  <a:cubicBezTo>
                    <a:pt x="0" y="822"/>
                    <a:pt x="329" y="1479"/>
                    <a:pt x="1151" y="1972"/>
                  </a:cubicBezTo>
                  <a:lnTo>
                    <a:pt x="22845" y="14463"/>
                  </a:lnTo>
                  <a:cubicBezTo>
                    <a:pt x="23174" y="14628"/>
                    <a:pt x="23503" y="14792"/>
                    <a:pt x="23831" y="14792"/>
                  </a:cubicBezTo>
                  <a:lnTo>
                    <a:pt x="23831" y="0"/>
                  </a:ln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8"/>
            <p:cNvSpPr/>
            <p:nvPr/>
          </p:nvSpPr>
          <p:spPr>
            <a:xfrm>
              <a:off x="2864950" y="2617125"/>
              <a:ext cx="94525" cy="51375"/>
            </a:xfrm>
            <a:custGeom>
              <a:avLst/>
              <a:gdLst/>
              <a:ahLst/>
              <a:cxnLst/>
              <a:rect l="l" t="t" r="r" b="b"/>
              <a:pathLst>
                <a:path w="3781" h="2055" extrusionOk="0">
                  <a:moveTo>
                    <a:pt x="0" y="0"/>
                  </a:moveTo>
                  <a:lnTo>
                    <a:pt x="0" y="1480"/>
                  </a:lnTo>
                  <a:lnTo>
                    <a:pt x="822" y="1808"/>
                  </a:lnTo>
                  <a:cubicBezTo>
                    <a:pt x="1151" y="1973"/>
                    <a:pt x="1521" y="2055"/>
                    <a:pt x="1911" y="2055"/>
                  </a:cubicBezTo>
                  <a:cubicBezTo>
                    <a:pt x="2301" y="2055"/>
                    <a:pt x="2712" y="1973"/>
                    <a:pt x="3123" y="1808"/>
                  </a:cubicBezTo>
                  <a:lnTo>
                    <a:pt x="3780" y="1480"/>
                  </a:lnTo>
                  <a:lnTo>
                    <a:pt x="3780" y="0"/>
                  </a:lnTo>
                  <a:close/>
                </a:path>
              </a:pathLst>
            </a:custGeom>
            <a:solidFill>
              <a:srgbClr val="B7D6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p:nvPr/>
          </p:nvSpPr>
          <p:spPr>
            <a:xfrm>
              <a:off x="2314375" y="1820000"/>
              <a:ext cx="1417550" cy="819750"/>
            </a:xfrm>
            <a:custGeom>
              <a:avLst/>
              <a:gdLst/>
              <a:ahLst/>
              <a:cxnLst/>
              <a:rect l="l" t="t" r="r" b="b"/>
              <a:pathLst>
                <a:path w="56702" h="32790" extrusionOk="0">
                  <a:moveTo>
                    <a:pt x="33035" y="1"/>
                  </a:moveTo>
                  <a:lnTo>
                    <a:pt x="0" y="19230"/>
                  </a:lnTo>
                  <a:lnTo>
                    <a:pt x="23174" y="32543"/>
                  </a:lnTo>
                  <a:cubicBezTo>
                    <a:pt x="23420" y="32707"/>
                    <a:pt x="23708" y="32789"/>
                    <a:pt x="23996" y="32789"/>
                  </a:cubicBezTo>
                  <a:cubicBezTo>
                    <a:pt x="24283" y="32789"/>
                    <a:pt x="24571" y="32707"/>
                    <a:pt x="24817" y="32543"/>
                  </a:cubicBezTo>
                  <a:lnTo>
                    <a:pt x="56373" y="14300"/>
                  </a:lnTo>
                  <a:cubicBezTo>
                    <a:pt x="56702" y="14135"/>
                    <a:pt x="56702" y="13642"/>
                    <a:pt x="56373" y="13478"/>
                  </a:cubicBezTo>
                  <a:lnTo>
                    <a:pt x="33035" y="1"/>
                  </a:lnTo>
                  <a:close/>
                </a:path>
              </a:pathLst>
            </a:custGeom>
            <a:solidFill>
              <a:srgbClr val="EFF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8"/>
            <p:cNvSpPr/>
            <p:nvPr/>
          </p:nvSpPr>
          <p:spPr>
            <a:xfrm>
              <a:off x="2384225" y="1862125"/>
              <a:ext cx="776575" cy="446850"/>
            </a:xfrm>
            <a:custGeom>
              <a:avLst/>
              <a:gdLst/>
              <a:ahLst/>
              <a:cxnLst/>
              <a:rect l="l" t="t" r="r" b="b"/>
              <a:pathLst>
                <a:path w="31063" h="17874" extrusionOk="0">
                  <a:moveTo>
                    <a:pt x="29830" y="1"/>
                  </a:moveTo>
                  <a:cubicBezTo>
                    <a:pt x="29748" y="1"/>
                    <a:pt x="29666" y="42"/>
                    <a:pt x="29584" y="124"/>
                  </a:cubicBezTo>
                  <a:lnTo>
                    <a:pt x="164" y="17052"/>
                  </a:lnTo>
                  <a:cubicBezTo>
                    <a:pt x="0" y="17216"/>
                    <a:pt x="0" y="17216"/>
                    <a:pt x="164" y="17381"/>
                  </a:cubicBezTo>
                  <a:lnTo>
                    <a:pt x="986" y="17874"/>
                  </a:lnTo>
                  <a:lnTo>
                    <a:pt x="1479" y="17874"/>
                  </a:lnTo>
                  <a:lnTo>
                    <a:pt x="30898" y="781"/>
                  </a:lnTo>
                  <a:cubicBezTo>
                    <a:pt x="31063" y="781"/>
                    <a:pt x="31063" y="617"/>
                    <a:pt x="30898" y="617"/>
                  </a:cubicBezTo>
                  <a:lnTo>
                    <a:pt x="30077" y="124"/>
                  </a:lnTo>
                  <a:cubicBezTo>
                    <a:pt x="29994" y="42"/>
                    <a:pt x="29912" y="1"/>
                    <a:pt x="29830" y="1"/>
                  </a:cubicBezTo>
                  <a:close/>
                </a:path>
              </a:pathLst>
            </a:custGeom>
            <a:solidFill>
              <a:srgbClr val="D2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8"/>
            <p:cNvSpPr/>
            <p:nvPr/>
          </p:nvSpPr>
          <p:spPr>
            <a:xfrm>
              <a:off x="2996425" y="2218575"/>
              <a:ext cx="402700" cy="230100"/>
            </a:xfrm>
            <a:custGeom>
              <a:avLst/>
              <a:gdLst/>
              <a:ahLst/>
              <a:cxnLst/>
              <a:rect l="l" t="t" r="r" b="b"/>
              <a:pathLst>
                <a:path w="16108" h="9204" extrusionOk="0">
                  <a:moveTo>
                    <a:pt x="10355" y="0"/>
                  </a:moveTo>
                  <a:lnTo>
                    <a:pt x="1" y="5917"/>
                  </a:lnTo>
                  <a:lnTo>
                    <a:pt x="165" y="5917"/>
                  </a:lnTo>
                  <a:lnTo>
                    <a:pt x="5753" y="9204"/>
                  </a:lnTo>
                  <a:lnTo>
                    <a:pt x="15943" y="3287"/>
                  </a:lnTo>
                  <a:lnTo>
                    <a:pt x="16107" y="3287"/>
                  </a:lnTo>
                  <a:lnTo>
                    <a:pt x="10355" y="0"/>
                  </a:lnTo>
                  <a:close/>
                </a:path>
              </a:pathLst>
            </a:custGeom>
            <a:solidFill>
              <a:srgbClr val="97C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p:nvPr/>
          </p:nvSpPr>
          <p:spPr>
            <a:xfrm>
              <a:off x="3000550" y="2222675"/>
              <a:ext cx="394450" cy="226000"/>
            </a:xfrm>
            <a:custGeom>
              <a:avLst/>
              <a:gdLst/>
              <a:ahLst/>
              <a:cxnLst/>
              <a:rect l="l" t="t" r="r" b="b"/>
              <a:pathLst>
                <a:path w="15778" h="9040" extrusionOk="0">
                  <a:moveTo>
                    <a:pt x="10190" y="0"/>
                  </a:moveTo>
                  <a:lnTo>
                    <a:pt x="0" y="5753"/>
                  </a:lnTo>
                  <a:lnTo>
                    <a:pt x="5588" y="9040"/>
                  </a:lnTo>
                  <a:lnTo>
                    <a:pt x="15778" y="3123"/>
                  </a:lnTo>
                  <a:lnTo>
                    <a:pt x="10190" y="0"/>
                  </a:lnTo>
                  <a:close/>
                </a:path>
              </a:pathLst>
            </a:custGeom>
            <a:solidFill>
              <a:srgbClr val="D2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8"/>
            <p:cNvSpPr/>
            <p:nvPr/>
          </p:nvSpPr>
          <p:spPr>
            <a:xfrm>
              <a:off x="3132025" y="2222675"/>
              <a:ext cx="262975" cy="226000"/>
            </a:xfrm>
            <a:custGeom>
              <a:avLst/>
              <a:gdLst/>
              <a:ahLst/>
              <a:cxnLst/>
              <a:rect l="l" t="t" r="r" b="b"/>
              <a:pathLst>
                <a:path w="10519" h="9040" extrusionOk="0">
                  <a:moveTo>
                    <a:pt x="4931" y="0"/>
                  </a:moveTo>
                  <a:lnTo>
                    <a:pt x="4109" y="494"/>
                  </a:lnTo>
                  <a:cubicBezTo>
                    <a:pt x="5588" y="1151"/>
                    <a:pt x="6081" y="5095"/>
                    <a:pt x="0" y="8711"/>
                  </a:cubicBezTo>
                  <a:lnTo>
                    <a:pt x="329" y="9040"/>
                  </a:lnTo>
                  <a:lnTo>
                    <a:pt x="10519" y="3123"/>
                  </a:lnTo>
                  <a:lnTo>
                    <a:pt x="4931" y="0"/>
                  </a:lnTo>
                  <a:close/>
                </a:path>
              </a:pathLst>
            </a:custGeom>
            <a:solidFill>
              <a:srgbClr val="AAD1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8"/>
            <p:cNvSpPr/>
            <p:nvPr/>
          </p:nvSpPr>
          <p:spPr>
            <a:xfrm>
              <a:off x="2441750" y="1899100"/>
              <a:ext cx="1010775" cy="581425"/>
            </a:xfrm>
            <a:custGeom>
              <a:avLst/>
              <a:gdLst/>
              <a:ahLst/>
              <a:cxnLst/>
              <a:rect l="l" t="t" r="r" b="b"/>
              <a:pathLst>
                <a:path w="40431" h="23257" extrusionOk="0">
                  <a:moveTo>
                    <a:pt x="29604" y="1"/>
                  </a:moveTo>
                  <a:cubicBezTo>
                    <a:pt x="29501" y="1"/>
                    <a:pt x="29419" y="42"/>
                    <a:pt x="29419" y="124"/>
                  </a:cubicBezTo>
                  <a:lnTo>
                    <a:pt x="164" y="16888"/>
                  </a:lnTo>
                  <a:cubicBezTo>
                    <a:pt x="0" y="17052"/>
                    <a:pt x="0" y="17217"/>
                    <a:pt x="164" y="17217"/>
                  </a:cubicBezTo>
                  <a:lnTo>
                    <a:pt x="10519" y="23133"/>
                  </a:lnTo>
                  <a:cubicBezTo>
                    <a:pt x="10601" y="23216"/>
                    <a:pt x="10683" y="23257"/>
                    <a:pt x="10765" y="23257"/>
                  </a:cubicBezTo>
                  <a:cubicBezTo>
                    <a:pt x="10847" y="23257"/>
                    <a:pt x="10929" y="23216"/>
                    <a:pt x="11012" y="23133"/>
                  </a:cubicBezTo>
                  <a:lnTo>
                    <a:pt x="40266" y="6369"/>
                  </a:lnTo>
                  <a:cubicBezTo>
                    <a:pt x="40431" y="6205"/>
                    <a:pt x="40431" y="6205"/>
                    <a:pt x="40266" y="6041"/>
                  </a:cubicBezTo>
                  <a:lnTo>
                    <a:pt x="29912" y="124"/>
                  </a:lnTo>
                  <a:cubicBezTo>
                    <a:pt x="29830" y="42"/>
                    <a:pt x="29707" y="1"/>
                    <a:pt x="29604" y="1"/>
                  </a:cubicBezTo>
                  <a:close/>
                </a:path>
              </a:pathLst>
            </a:custGeom>
            <a:solidFill>
              <a:srgbClr val="97C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8"/>
            <p:cNvSpPr/>
            <p:nvPr/>
          </p:nvSpPr>
          <p:spPr>
            <a:xfrm>
              <a:off x="2445850" y="2321275"/>
              <a:ext cx="25" cy="25"/>
            </a:xfrm>
            <a:custGeom>
              <a:avLst/>
              <a:gdLst/>
              <a:ahLst/>
              <a:cxnLst/>
              <a:rect l="l" t="t" r="r" b="b"/>
              <a:pathLst>
                <a:path w="1" h="1" extrusionOk="0">
                  <a:moveTo>
                    <a:pt x="0" y="1"/>
                  </a:moveTo>
                  <a:lnTo>
                    <a:pt x="0" y="1"/>
                  </a:lnTo>
                  <a:lnTo>
                    <a:pt x="0" y="1"/>
                  </a:lnTo>
                  <a:close/>
                </a:path>
              </a:pathLst>
            </a:custGeom>
            <a:solidFill>
              <a:srgbClr val="97C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8"/>
            <p:cNvSpPr/>
            <p:nvPr/>
          </p:nvSpPr>
          <p:spPr>
            <a:xfrm>
              <a:off x="2445850" y="1906300"/>
              <a:ext cx="1002575" cy="574225"/>
            </a:xfrm>
            <a:custGeom>
              <a:avLst/>
              <a:gdLst/>
              <a:ahLst/>
              <a:cxnLst/>
              <a:rect l="l" t="t" r="r" b="b"/>
              <a:pathLst>
                <a:path w="40103" h="22969" extrusionOk="0">
                  <a:moveTo>
                    <a:pt x="29255" y="0"/>
                  </a:moveTo>
                  <a:lnTo>
                    <a:pt x="0" y="16929"/>
                  </a:lnTo>
                  <a:lnTo>
                    <a:pt x="10355" y="22845"/>
                  </a:lnTo>
                  <a:cubicBezTo>
                    <a:pt x="10437" y="22928"/>
                    <a:pt x="10519" y="22969"/>
                    <a:pt x="10601" y="22969"/>
                  </a:cubicBezTo>
                  <a:cubicBezTo>
                    <a:pt x="10683" y="22969"/>
                    <a:pt x="10765" y="22928"/>
                    <a:pt x="10848" y="22845"/>
                  </a:cubicBezTo>
                  <a:lnTo>
                    <a:pt x="40102" y="6081"/>
                  </a:lnTo>
                  <a:lnTo>
                    <a:pt x="29748" y="0"/>
                  </a:lnTo>
                  <a:close/>
                </a:path>
              </a:pathLst>
            </a:custGeom>
            <a:solidFill>
              <a:srgbClr val="AAD1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8"/>
            <p:cNvSpPr/>
            <p:nvPr/>
          </p:nvSpPr>
          <p:spPr>
            <a:xfrm>
              <a:off x="2285600" y="1144100"/>
              <a:ext cx="854650" cy="1156675"/>
            </a:xfrm>
            <a:custGeom>
              <a:avLst/>
              <a:gdLst/>
              <a:ahLst/>
              <a:cxnLst/>
              <a:rect l="l" t="t" r="r" b="b"/>
              <a:pathLst>
                <a:path w="34186" h="46267" extrusionOk="0">
                  <a:moveTo>
                    <a:pt x="32542" y="1"/>
                  </a:moveTo>
                  <a:cubicBezTo>
                    <a:pt x="32132" y="1"/>
                    <a:pt x="31721" y="83"/>
                    <a:pt x="31392" y="247"/>
                  </a:cubicBezTo>
                  <a:lnTo>
                    <a:pt x="1151" y="17833"/>
                  </a:lnTo>
                  <a:cubicBezTo>
                    <a:pt x="329" y="18162"/>
                    <a:pt x="1" y="18984"/>
                    <a:pt x="1" y="19805"/>
                  </a:cubicBezTo>
                  <a:lnTo>
                    <a:pt x="1" y="44130"/>
                  </a:lnTo>
                  <a:cubicBezTo>
                    <a:pt x="165" y="45444"/>
                    <a:pt x="329" y="45773"/>
                    <a:pt x="1151" y="46266"/>
                  </a:cubicBezTo>
                  <a:lnTo>
                    <a:pt x="34186" y="27037"/>
                  </a:lnTo>
                  <a:lnTo>
                    <a:pt x="34186" y="1069"/>
                  </a:lnTo>
                  <a:lnTo>
                    <a:pt x="34022" y="412"/>
                  </a:lnTo>
                  <a:lnTo>
                    <a:pt x="33693" y="247"/>
                  </a:lnTo>
                  <a:cubicBezTo>
                    <a:pt x="33364" y="83"/>
                    <a:pt x="32953" y="1"/>
                    <a:pt x="32542" y="1"/>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8"/>
            <p:cNvSpPr/>
            <p:nvPr/>
          </p:nvSpPr>
          <p:spPr>
            <a:xfrm>
              <a:off x="2289700" y="1144100"/>
              <a:ext cx="850550" cy="523900"/>
            </a:xfrm>
            <a:custGeom>
              <a:avLst/>
              <a:gdLst/>
              <a:ahLst/>
              <a:cxnLst/>
              <a:rect l="l" t="t" r="r" b="b"/>
              <a:pathLst>
                <a:path w="34022" h="20956" extrusionOk="0">
                  <a:moveTo>
                    <a:pt x="32378" y="1"/>
                  </a:moveTo>
                  <a:cubicBezTo>
                    <a:pt x="31968" y="1"/>
                    <a:pt x="31557" y="83"/>
                    <a:pt x="31228" y="247"/>
                  </a:cubicBezTo>
                  <a:lnTo>
                    <a:pt x="987" y="17833"/>
                  </a:lnTo>
                  <a:cubicBezTo>
                    <a:pt x="494" y="17997"/>
                    <a:pt x="165" y="18326"/>
                    <a:pt x="1" y="18655"/>
                  </a:cubicBezTo>
                  <a:lnTo>
                    <a:pt x="3945" y="20956"/>
                  </a:lnTo>
                  <a:lnTo>
                    <a:pt x="34022" y="1891"/>
                  </a:lnTo>
                  <a:lnTo>
                    <a:pt x="34022" y="1069"/>
                  </a:lnTo>
                  <a:lnTo>
                    <a:pt x="33858" y="412"/>
                  </a:lnTo>
                  <a:lnTo>
                    <a:pt x="33529" y="247"/>
                  </a:lnTo>
                  <a:cubicBezTo>
                    <a:pt x="33200" y="83"/>
                    <a:pt x="32789" y="1"/>
                    <a:pt x="32378" y="1"/>
                  </a:cubicBez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8"/>
            <p:cNvSpPr/>
            <p:nvPr/>
          </p:nvSpPr>
          <p:spPr>
            <a:xfrm>
              <a:off x="2285600" y="1577600"/>
              <a:ext cx="106850" cy="119175"/>
            </a:xfrm>
            <a:custGeom>
              <a:avLst/>
              <a:gdLst/>
              <a:ahLst/>
              <a:cxnLst/>
              <a:rect l="l" t="t" r="r" b="b"/>
              <a:pathLst>
                <a:path w="4274" h="4767" extrusionOk="0">
                  <a:moveTo>
                    <a:pt x="1809" y="0"/>
                  </a:moveTo>
                  <a:lnTo>
                    <a:pt x="987" y="493"/>
                  </a:lnTo>
                  <a:cubicBezTo>
                    <a:pt x="329" y="986"/>
                    <a:pt x="1" y="1644"/>
                    <a:pt x="1" y="2465"/>
                  </a:cubicBezTo>
                  <a:lnTo>
                    <a:pt x="1" y="3616"/>
                  </a:lnTo>
                  <a:lnTo>
                    <a:pt x="1973" y="4766"/>
                  </a:lnTo>
                  <a:lnTo>
                    <a:pt x="4274" y="1479"/>
                  </a:lnTo>
                  <a:lnTo>
                    <a:pt x="1809" y="0"/>
                  </a:lnTo>
                  <a:close/>
                </a:path>
              </a:pathLst>
            </a:custGeom>
            <a:solidFill>
              <a:srgbClr val="B7D6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8"/>
            <p:cNvSpPr/>
            <p:nvPr/>
          </p:nvSpPr>
          <p:spPr>
            <a:xfrm>
              <a:off x="2314375" y="1153275"/>
              <a:ext cx="825875" cy="1147500"/>
            </a:xfrm>
            <a:custGeom>
              <a:avLst/>
              <a:gdLst/>
              <a:ahLst/>
              <a:cxnLst/>
              <a:rect l="l" t="t" r="r" b="b"/>
              <a:pathLst>
                <a:path w="33035" h="45900" extrusionOk="0">
                  <a:moveTo>
                    <a:pt x="32557" y="1"/>
                  </a:moveTo>
                  <a:cubicBezTo>
                    <a:pt x="32498" y="1"/>
                    <a:pt x="32438" y="15"/>
                    <a:pt x="32378" y="45"/>
                  </a:cubicBezTo>
                  <a:lnTo>
                    <a:pt x="493" y="18452"/>
                  </a:lnTo>
                  <a:cubicBezTo>
                    <a:pt x="164" y="18617"/>
                    <a:pt x="0" y="18945"/>
                    <a:pt x="0" y="19438"/>
                  </a:cubicBezTo>
                  <a:lnTo>
                    <a:pt x="0" y="45899"/>
                  </a:lnTo>
                  <a:lnTo>
                    <a:pt x="33035" y="26670"/>
                  </a:lnTo>
                  <a:lnTo>
                    <a:pt x="33035" y="538"/>
                  </a:lnTo>
                  <a:cubicBezTo>
                    <a:pt x="33035" y="269"/>
                    <a:pt x="32816" y="1"/>
                    <a:pt x="32557"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8"/>
            <p:cNvSpPr/>
            <p:nvPr/>
          </p:nvSpPr>
          <p:spPr>
            <a:xfrm>
              <a:off x="2314375" y="1153275"/>
              <a:ext cx="825875" cy="1147500"/>
            </a:xfrm>
            <a:custGeom>
              <a:avLst/>
              <a:gdLst/>
              <a:ahLst/>
              <a:cxnLst/>
              <a:rect l="l" t="t" r="r" b="b"/>
              <a:pathLst>
                <a:path w="33035" h="45900" extrusionOk="0">
                  <a:moveTo>
                    <a:pt x="32557" y="1"/>
                  </a:moveTo>
                  <a:cubicBezTo>
                    <a:pt x="32498" y="1"/>
                    <a:pt x="32438" y="15"/>
                    <a:pt x="32378" y="45"/>
                  </a:cubicBezTo>
                  <a:lnTo>
                    <a:pt x="493" y="18452"/>
                  </a:lnTo>
                  <a:cubicBezTo>
                    <a:pt x="164" y="18617"/>
                    <a:pt x="0" y="18945"/>
                    <a:pt x="0" y="19438"/>
                  </a:cubicBezTo>
                  <a:lnTo>
                    <a:pt x="0" y="45899"/>
                  </a:lnTo>
                  <a:lnTo>
                    <a:pt x="33035" y="26670"/>
                  </a:lnTo>
                  <a:lnTo>
                    <a:pt x="33035" y="538"/>
                  </a:lnTo>
                  <a:cubicBezTo>
                    <a:pt x="33035" y="269"/>
                    <a:pt x="32816" y="1"/>
                    <a:pt x="32557"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8"/>
            <p:cNvSpPr/>
            <p:nvPr/>
          </p:nvSpPr>
          <p:spPr>
            <a:xfrm>
              <a:off x="2322575" y="1153275"/>
              <a:ext cx="817675" cy="1139275"/>
            </a:xfrm>
            <a:custGeom>
              <a:avLst/>
              <a:gdLst/>
              <a:ahLst/>
              <a:cxnLst/>
              <a:rect l="l" t="t" r="r" b="b"/>
              <a:pathLst>
                <a:path w="32707" h="45571" extrusionOk="0">
                  <a:moveTo>
                    <a:pt x="32229" y="1"/>
                  </a:moveTo>
                  <a:cubicBezTo>
                    <a:pt x="32170" y="1"/>
                    <a:pt x="32110" y="15"/>
                    <a:pt x="32050" y="45"/>
                  </a:cubicBezTo>
                  <a:lnTo>
                    <a:pt x="28269" y="2181"/>
                  </a:lnTo>
                  <a:lnTo>
                    <a:pt x="27119" y="2839"/>
                  </a:lnTo>
                  <a:cubicBezTo>
                    <a:pt x="27119" y="9413"/>
                    <a:pt x="26626" y="26177"/>
                    <a:pt x="1" y="41626"/>
                  </a:cubicBezTo>
                  <a:lnTo>
                    <a:pt x="1" y="45570"/>
                  </a:lnTo>
                  <a:lnTo>
                    <a:pt x="32707" y="26670"/>
                  </a:lnTo>
                  <a:lnTo>
                    <a:pt x="32707" y="538"/>
                  </a:lnTo>
                  <a:cubicBezTo>
                    <a:pt x="32707" y="269"/>
                    <a:pt x="32488" y="1"/>
                    <a:pt x="32229" y="1"/>
                  </a:cubicBezTo>
                  <a:close/>
                </a:path>
              </a:pathLst>
            </a:custGeom>
            <a:solidFill>
              <a:srgbClr val="94C3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8"/>
            <p:cNvSpPr/>
            <p:nvPr/>
          </p:nvSpPr>
          <p:spPr>
            <a:xfrm>
              <a:off x="2314375" y="1799475"/>
              <a:ext cx="825875" cy="501300"/>
            </a:xfrm>
            <a:custGeom>
              <a:avLst/>
              <a:gdLst/>
              <a:ahLst/>
              <a:cxnLst/>
              <a:rect l="l" t="t" r="r" b="b"/>
              <a:pathLst>
                <a:path w="33035" h="20052" extrusionOk="0">
                  <a:moveTo>
                    <a:pt x="33035" y="0"/>
                  </a:moveTo>
                  <a:lnTo>
                    <a:pt x="0" y="19065"/>
                  </a:lnTo>
                  <a:lnTo>
                    <a:pt x="0" y="20051"/>
                  </a:lnTo>
                  <a:lnTo>
                    <a:pt x="33035" y="822"/>
                  </a:lnTo>
                  <a:lnTo>
                    <a:pt x="33035" y="0"/>
                  </a:lnTo>
                  <a:close/>
                </a:path>
              </a:pathLst>
            </a:custGeom>
            <a:solidFill>
              <a:srgbClr val="94C3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8"/>
            <p:cNvSpPr/>
            <p:nvPr/>
          </p:nvSpPr>
          <p:spPr>
            <a:xfrm>
              <a:off x="3111475" y="1191350"/>
              <a:ext cx="8250" cy="595825"/>
            </a:xfrm>
            <a:custGeom>
              <a:avLst/>
              <a:gdLst/>
              <a:ahLst/>
              <a:cxnLst/>
              <a:rect l="l" t="t" r="r" b="b"/>
              <a:pathLst>
                <a:path w="330" h="23833" extrusionOk="0">
                  <a:moveTo>
                    <a:pt x="329" y="1"/>
                  </a:moveTo>
                  <a:lnTo>
                    <a:pt x="1" y="165"/>
                  </a:lnTo>
                  <a:lnTo>
                    <a:pt x="1" y="23668"/>
                  </a:lnTo>
                  <a:lnTo>
                    <a:pt x="329" y="23832"/>
                  </a:lnTo>
                  <a:lnTo>
                    <a:pt x="329" y="1"/>
                  </a:lnTo>
                  <a:close/>
                </a:path>
              </a:pathLst>
            </a:custGeom>
            <a:solidFill>
              <a:srgbClr val="1E37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8"/>
            <p:cNvSpPr/>
            <p:nvPr/>
          </p:nvSpPr>
          <p:spPr>
            <a:xfrm>
              <a:off x="2339025" y="1195475"/>
              <a:ext cx="772475" cy="1031325"/>
            </a:xfrm>
            <a:custGeom>
              <a:avLst/>
              <a:gdLst/>
              <a:ahLst/>
              <a:cxnLst/>
              <a:rect l="l" t="t" r="r" b="b"/>
              <a:pathLst>
                <a:path w="30899" h="41253" extrusionOk="0">
                  <a:moveTo>
                    <a:pt x="30899" y="0"/>
                  </a:moveTo>
                  <a:lnTo>
                    <a:pt x="0" y="17750"/>
                  </a:lnTo>
                  <a:lnTo>
                    <a:pt x="0" y="41253"/>
                  </a:lnTo>
                  <a:lnTo>
                    <a:pt x="30899" y="23503"/>
                  </a:lnTo>
                  <a:lnTo>
                    <a:pt x="30899" y="0"/>
                  </a:lnTo>
                  <a:close/>
                </a:path>
              </a:pathLst>
            </a:custGeom>
            <a:solidFill>
              <a:srgbClr val="3445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8"/>
            <p:cNvSpPr/>
            <p:nvPr/>
          </p:nvSpPr>
          <p:spPr>
            <a:xfrm>
              <a:off x="2339025" y="1783025"/>
              <a:ext cx="780700" cy="452000"/>
            </a:xfrm>
            <a:custGeom>
              <a:avLst/>
              <a:gdLst/>
              <a:ahLst/>
              <a:cxnLst/>
              <a:rect l="l" t="t" r="r" b="b"/>
              <a:pathLst>
                <a:path w="31228" h="18080" extrusionOk="0">
                  <a:moveTo>
                    <a:pt x="30899" y="1"/>
                  </a:moveTo>
                  <a:lnTo>
                    <a:pt x="0" y="17751"/>
                  </a:lnTo>
                  <a:lnTo>
                    <a:pt x="0" y="18080"/>
                  </a:lnTo>
                  <a:lnTo>
                    <a:pt x="31227" y="165"/>
                  </a:lnTo>
                  <a:lnTo>
                    <a:pt x="30899" y="1"/>
                  </a:lnTo>
                  <a:close/>
                </a:path>
              </a:pathLst>
            </a:custGeom>
            <a:solidFill>
              <a:srgbClr val="031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8"/>
            <p:cNvSpPr/>
            <p:nvPr/>
          </p:nvSpPr>
          <p:spPr>
            <a:xfrm>
              <a:off x="2339025" y="1195475"/>
              <a:ext cx="772475" cy="1031325"/>
            </a:xfrm>
            <a:custGeom>
              <a:avLst/>
              <a:gdLst/>
              <a:ahLst/>
              <a:cxnLst/>
              <a:rect l="l" t="t" r="r" b="b"/>
              <a:pathLst>
                <a:path w="30899" h="41253" extrusionOk="0">
                  <a:moveTo>
                    <a:pt x="30899" y="0"/>
                  </a:moveTo>
                  <a:lnTo>
                    <a:pt x="26461" y="2466"/>
                  </a:lnTo>
                  <a:cubicBezTo>
                    <a:pt x="26297" y="9697"/>
                    <a:pt x="24324" y="25146"/>
                    <a:pt x="0" y="39609"/>
                  </a:cubicBezTo>
                  <a:lnTo>
                    <a:pt x="0" y="41253"/>
                  </a:lnTo>
                  <a:lnTo>
                    <a:pt x="30899" y="23503"/>
                  </a:lnTo>
                  <a:lnTo>
                    <a:pt x="30899" y="0"/>
                  </a:lnTo>
                  <a:close/>
                </a:path>
              </a:pathLst>
            </a:custGeom>
            <a:solidFill>
              <a:srgbClr val="2B3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8"/>
            <p:cNvSpPr/>
            <p:nvPr/>
          </p:nvSpPr>
          <p:spPr>
            <a:xfrm>
              <a:off x="3362125" y="1223600"/>
              <a:ext cx="1097075" cy="1688300"/>
            </a:xfrm>
            <a:custGeom>
              <a:avLst/>
              <a:gdLst/>
              <a:ahLst/>
              <a:cxnLst/>
              <a:rect l="l" t="t" r="r" b="b"/>
              <a:pathLst>
                <a:path w="43883" h="67532" extrusionOk="0">
                  <a:moveTo>
                    <a:pt x="31835" y="0"/>
                  </a:moveTo>
                  <a:cubicBezTo>
                    <a:pt x="30722" y="0"/>
                    <a:pt x="29660" y="95"/>
                    <a:pt x="29090" y="190"/>
                  </a:cubicBezTo>
                  <a:cubicBezTo>
                    <a:pt x="30077" y="1341"/>
                    <a:pt x="30405" y="2162"/>
                    <a:pt x="27611" y="3313"/>
                  </a:cubicBezTo>
                  <a:cubicBezTo>
                    <a:pt x="26106" y="3936"/>
                    <a:pt x="24634" y="4149"/>
                    <a:pt x="23324" y="4149"/>
                  </a:cubicBezTo>
                  <a:cubicBezTo>
                    <a:pt x="20485" y="4149"/>
                    <a:pt x="18408" y="3148"/>
                    <a:pt x="18408" y="3148"/>
                  </a:cubicBezTo>
                  <a:cubicBezTo>
                    <a:pt x="18408" y="3148"/>
                    <a:pt x="14134" y="5449"/>
                    <a:pt x="10519" y="7915"/>
                  </a:cubicBezTo>
                  <a:cubicBezTo>
                    <a:pt x="2137" y="13831"/>
                    <a:pt x="0" y="23364"/>
                    <a:pt x="8711" y="26980"/>
                  </a:cubicBezTo>
                  <a:cubicBezTo>
                    <a:pt x="9204" y="30760"/>
                    <a:pt x="11669" y="36019"/>
                    <a:pt x="11833" y="38156"/>
                  </a:cubicBezTo>
                  <a:cubicBezTo>
                    <a:pt x="11340" y="45058"/>
                    <a:pt x="9368" y="47031"/>
                    <a:pt x="7889" y="62644"/>
                  </a:cubicBezTo>
                  <a:cubicBezTo>
                    <a:pt x="10252" y="65597"/>
                    <a:pt x="15162" y="67532"/>
                    <a:pt x="20483" y="67532"/>
                  </a:cubicBezTo>
                  <a:cubicBezTo>
                    <a:pt x="22565" y="67532"/>
                    <a:pt x="24710" y="67236"/>
                    <a:pt x="26790" y="66589"/>
                  </a:cubicBezTo>
                  <a:cubicBezTo>
                    <a:pt x="36322" y="63795"/>
                    <a:pt x="41417" y="56892"/>
                    <a:pt x="43882" y="53769"/>
                  </a:cubicBezTo>
                  <a:cubicBezTo>
                    <a:pt x="42567" y="44237"/>
                    <a:pt x="36979" y="37991"/>
                    <a:pt x="36979" y="35197"/>
                  </a:cubicBezTo>
                  <a:cubicBezTo>
                    <a:pt x="37308" y="24843"/>
                    <a:pt x="40924" y="18269"/>
                    <a:pt x="39938" y="8572"/>
                  </a:cubicBezTo>
                  <a:cubicBezTo>
                    <a:pt x="39280" y="2984"/>
                    <a:pt x="37308" y="847"/>
                    <a:pt x="34185" y="190"/>
                  </a:cubicBezTo>
                  <a:cubicBezTo>
                    <a:pt x="33491" y="51"/>
                    <a:pt x="32649" y="0"/>
                    <a:pt x="31835"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8"/>
            <p:cNvSpPr/>
            <p:nvPr/>
          </p:nvSpPr>
          <p:spPr>
            <a:xfrm>
              <a:off x="2256975" y="1379500"/>
              <a:ext cx="1606450" cy="1122475"/>
            </a:xfrm>
            <a:custGeom>
              <a:avLst/>
              <a:gdLst/>
              <a:ahLst/>
              <a:cxnLst/>
              <a:rect l="l" t="t" r="r" b="b"/>
              <a:pathLst>
                <a:path w="64258" h="44899" extrusionOk="0">
                  <a:moveTo>
                    <a:pt x="58599" y="1"/>
                  </a:moveTo>
                  <a:cubicBezTo>
                    <a:pt x="56801" y="1"/>
                    <a:pt x="54807" y="1420"/>
                    <a:pt x="53903" y="4473"/>
                  </a:cubicBezTo>
                  <a:cubicBezTo>
                    <a:pt x="52095" y="10882"/>
                    <a:pt x="52424" y="19264"/>
                    <a:pt x="47657" y="26496"/>
                  </a:cubicBezTo>
                  <a:cubicBezTo>
                    <a:pt x="45357" y="29783"/>
                    <a:pt x="41412" y="32741"/>
                    <a:pt x="34345" y="33727"/>
                  </a:cubicBezTo>
                  <a:cubicBezTo>
                    <a:pt x="29171" y="34449"/>
                    <a:pt x="25143" y="34907"/>
                    <a:pt x="22517" y="34907"/>
                  </a:cubicBezTo>
                  <a:cubicBezTo>
                    <a:pt x="21556" y="34907"/>
                    <a:pt x="20783" y="34846"/>
                    <a:pt x="20211" y="34714"/>
                  </a:cubicBezTo>
                  <a:cubicBezTo>
                    <a:pt x="18238" y="34385"/>
                    <a:pt x="17417" y="33892"/>
                    <a:pt x="15609" y="32577"/>
                  </a:cubicBezTo>
                  <a:cubicBezTo>
                    <a:pt x="13472" y="31262"/>
                    <a:pt x="11993" y="30933"/>
                    <a:pt x="10349" y="30112"/>
                  </a:cubicBezTo>
                  <a:cubicBezTo>
                    <a:pt x="9510" y="29552"/>
                    <a:pt x="9200" y="29257"/>
                    <a:pt x="8968" y="29257"/>
                  </a:cubicBezTo>
                  <a:cubicBezTo>
                    <a:pt x="8792" y="29257"/>
                    <a:pt x="8661" y="29428"/>
                    <a:pt x="8377" y="29783"/>
                  </a:cubicBezTo>
                  <a:cubicBezTo>
                    <a:pt x="7720" y="30440"/>
                    <a:pt x="8377" y="32248"/>
                    <a:pt x="9692" y="33234"/>
                  </a:cubicBezTo>
                  <a:cubicBezTo>
                    <a:pt x="11007" y="34385"/>
                    <a:pt x="12157" y="34549"/>
                    <a:pt x="12486" y="34878"/>
                  </a:cubicBezTo>
                  <a:cubicBezTo>
                    <a:pt x="12568" y="35042"/>
                    <a:pt x="12239" y="35124"/>
                    <a:pt x="11644" y="35124"/>
                  </a:cubicBezTo>
                  <a:cubicBezTo>
                    <a:pt x="11048" y="35124"/>
                    <a:pt x="10185" y="35042"/>
                    <a:pt x="9199" y="34878"/>
                  </a:cubicBezTo>
                  <a:cubicBezTo>
                    <a:pt x="6405" y="34385"/>
                    <a:pt x="4926" y="33070"/>
                    <a:pt x="3611" y="32577"/>
                  </a:cubicBezTo>
                  <a:cubicBezTo>
                    <a:pt x="3362" y="32494"/>
                    <a:pt x="3141" y="32458"/>
                    <a:pt x="2947" y="32458"/>
                  </a:cubicBezTo>
                  <a:cubicBezTo>
                    <a:pt x="1994" y="32458"/>
                    <a:pt x="1722" y="33345"/>
                    <a:pt x="2132" y="33892"/>
                  </a:cubicBezTo>
                  <a:cubicBezTo>
                    <a:pt x="2460" y="34385"/>
                    <a:pt x="3118" y="35371"/>
                    <a:pt x="5090" y="36521"/>
                  </a:cubicBezTo>
                  <a:cubicBezTo>
                    <a:pt x="7062" y="37508"/>
                    <a:pt x="9692" y="38494"/>
                    <a:pt x="9692" y="38494"/>
                  </a:cubicBezTo>
                  <a:cubicBezTo>
                    <a:pt x="9692" y="38494"/>
                    <a:pt x="7884" y="38329"/>
                    <a:pt x="5748" y="37836"/>
                  </a:cubicBezTo>
                  <a:cubicBezTo>
                    <a:pt x="3282" y="37179"/>
                    <a:pt x="2460" y="36521"/>
                    <a:pt x="1146" y="36357"/>
                  </a:cubicBezTo>
                  <a:cubicBezTo>
                    <a:pt x="1065" y="36334"/>
                    <a:pt x="989" y="36323"/>
                    <a:pt x="920" y="36323"/>
                  </a:cubicBezTo>
                  <a:cubicBezTo>
                    <a:pt x="1" y="36323"/>
                    <a:pt x="76" y="38223"/>
                    <a:pt x="1146" y="38987"/>
                  </a:cubicBezTo>
                  <a:cubicBezTo>
                    <a:pt x="2132" y="39644"/>
                    <a:pt x="3611" y="40302"/>
                    <a:pt x="5254" y="40795"/>
                  </a:cubicBezTo>
                  <a:cubicBezTo>
                    <a:pt x="6898" y="41288"/>
                    <a:pt x="9692" y="41781"/>
                    <a:pt x="9692" y="41781"/>
                  </a:cubicBezTo>
                  <a:cubicBezTo>
                    <a:pt x="9390" y="41799"/>
                    <a:pt x="9097" y="41807"/>
                    <a:pt x="8814" y="41807"/>
                  </a:cubicBezTo>
                  <a:cubicBezTo>
                    <a:pt x="6479" y="41807"/>
                    <a:pt x="4783" y="41252"/>
                    <a:pt x="3611" y="40959"/>
                  </a:cubicBezTo>
                  <a:cubicBezTo>
                    <a:pt x="3303" y="40871"/>
                    <a:pt x="3030" y="40830"/>
                    <a:pt x="2795" y="40830"/>
                  </a:cubicBezTo>
                  <a:cubicBezTo>
                    <a:pt x="2155" y="40830"/>
                    <a:pt x="1803" y="41135"/>
                    <a:pt x="1803" y="41616"/>
                  </a:cubicBezTo>
                  <a:cubicBezTo>
                    <a:pt x="1803" y="42274"/>
                    <a:pt x="2625" y="43096"/>
                    <a:pt x="5254" y="44082"/>
                  </a:cubicBezTo>
                  <a:cubicBezTo>
                    <a:pt x="6795" y="44659"/>
                    <a:pt x="8730" y="44899"/>
                    <a:pt x="10730" y="44899"/>
                  </a:cubicBezTo>
                  <a:cubicBezTo>
                    <a:pt x="12144" y="44899"/>
                    <a:pt x="13590" y="44779"/>
                    <a:pt x="14951" y="44575"/>
                  </a:cubicBezTo>
                  <a:cubicBezTo>
                    <a:pt x="18238" y="44082"/>
                    <a:pt x="19553" y="43589"/>
                    <a:pt x="21197" y="43424"/>
                  </a:cubicBezTo>
                  <a:cubicBezTo>
                    <a:pt x="27606" y="43096"/>
                    <a:pt x="32866" y="42931"/>
                    <a:pt x="39275" y="41781"/>
                  </a:cubicBezTo>
                  <a:cubicBezTo>
                    <a:pt x="43220" y="40959"/>
                    <a:pt x="48479" y="38987"/>
                    <a:pt x="52095" y="36357"/>
                  </a:cubicBezTo>
                  <a:cubicBezTo>
                    <a:pt x="57683" y="32084"/>
                    <a:pt x="61463" y="23209"/>
                    <a:pt x="62778" y="16635"/>
                  </a:cubicBezTo>
                  <a:cubicBezTo>
                    <a:pt x="64257" y="8088"/>
                    <a:pt x="62449" y="2336"/>
                    <a:pt x="60806" y="857"/>
                  </a:cubicBezTo>
                  <a:cubicBezTo>
                    <a:pt x="60190" y="293"/>
                    <a:pt x="59415" y="1"/>
                    <a:pt x="5859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8"/>
            <p:cNvSpPr/>
            <p:nvPr/>
          </p:nvSpPr>
          <p:spPr>
            <a:xfrm>
              <a:off x="3649725" y="367550"/>
              <a:ext cx="632800" cy="714175"/>
            </a:xfrm>
            <a:custGeom>
              <a:avLst/>
              <a:gdLst/>
              <a:ahLst/>
              <a:cxnLst/>
              <a:rect l="l" t="t" r="r" b="b"/>
              <a:pathLst>
                <a:path w="25312" h="28567" extrusionOk="0">
                  <a:moveTo>
                    <a:pt x="10761" y="0"/>
                  </a:moveTo>
                  <a:cubicBezTo>
                    <a:pt x="6482" y="0"/>
                    <a:pt x="2197" y="1896"/>
                    <a:pt x="1" y="7314"/>
                  </a:cubicBezTo>
                  <a:cubicBezTo>
                    <a:pt x="1" y="7314"/>
                    <a:pt x="329" y="8136"/>
                    <a:pt x="1644" y="8464"/>
                  </a:cubicBezTo>
                  <a:cubicBezTo>
                    <a:pt x="1644" y="8464"/>
                    <a:pt x="1316" y="10108"/>
                    <a:pt x="2302" y="11258"/>
                  </a:cubicBezTo>
                  <a:cubicBezTo>
                    <a:pt x="3123" y="12080"/>
                    <a:pt x="3945" y="13559"/>
                    <a:pt x="4110" y="15203"/>
                  </a:cubicBezTo>
                  <a:cubicBezTo>
                    <a:pt x="4110" y="16518"/>
                    <a:pt x="3945" y="18325"/>
                    <a:pt x="4274" y="19805"/>
                  </a:cubicBezTo>
                  <a:cubicBezTo>
                    <a:pt x="4685" y="21174"/>
                    <a:pt x="6009" y="21288"/>
                    <a:pt x="6439" y="21288"/>
                  </a:cubicBezTo>
                  <a:cubicBezTo>
                    <a:pt x="6525" y="21288"/>
                    <a:pt x="6575" y="21284"/>
                    <a:pt x="6575" y="21284"/>
                  </a:cubicBezTo>
                  <a:cubicBezTo>
                    <a:pt x="6575" y="21284"/>
                    <a:pt x="6739" y="18490"/>
                    <a:pt x="7068" y="15696"/>
                  </a:cubicBezTo>
                  <a:cubicBezTo>
                    <a:pt x="7494" y="14757"/>
                    <a:pt x="8630" y="14173"/>
                    <a:pt x="9715" y="14173"/>
                  </a:cubicBezTo>
                  <a:cubicBezTo>
                    <a:pt x="10720" y="14173"/>
                    <a:pt x="11682" y="14675"/>
                    <a:pt x="11999" y="15860"/>
                  </a:cubicBezTo>
                  <a:cubicBezTo>
                    <a:pt x="12492" y="18161"/>
                    <a:pt x="11999" y="19476"/>
                    <a:pt x="11177" y="21119"/>
                  </a:cubicBezTo>
                  <a:cubicBezTo>
                    <a:pt x="10670" y="22006"/>
                    <a:pt x="9968" y="22600"/>
                    <a:pt x="9222" y="22600"/>
                  </a:cubicBezTo>
                  <a:cubicBezTo>
                    <a:pt x="8999" y="22600"/>
                    <a:pt x="8773" y="22547"/>
                    <a:pt x="8547" y="22434"/>
                  </a:cubicBezTo>
                  <a:lnTo>
                    <a:pt x="8547" y="22434"/>
                  </a:lnTo>
                  <a:cubicBezTo>
                    <a:pt x="8547" y="25886"/>
                    <a:pt x="9862" y="27365"/>
                    <a:pt x="12820" y="28187"/>
                  </a:cubicBezTo>
                  <a:cubicBezTo>
                    <a:pt x="13631" y="28457"/>
                    <a:pt x="14245" y="28567"/>
                    <a:pt x="14738" y="28567"/>
                  </a:cubicBezTo>
                  <a:cubicBezTo>
                    <a:pt x="16045" y="28567"/>
                    <a:pt x="16513" y="27797"/>
                    <a:pt x="17586" y="27201"/>
                  </a:cubicBezTo>
                  <a:cubicBezTo>
                    <a:pt x="18408" y="26707"/>
                    <a:pt x="19559" y="25721"/>
                    <a:pt x="19559" y="25721"/>
                  </a:cubicBezTo>
                  <a:cubicBezTo>
                    <a:pt x="23010" y="22599"/>
                    <a:pt x="24161" y="19476"/>
                    <a:pt x="24654" y="15038"/>
                  </a:cubicBezTo>
                  <a:cubicBezTo>
                    <a:pt x="25311" y="7643"/>
                    <a:pt x="19887" y="904"/>
                    <a:pt x="12327" y="82"/>
                  </a:cubicBezTo>
                  <a:cubicBezTo>
                    <a:pt x="11808" y="29"/>
                    <a:pt x="11284" y="0"/>
                    <a:pt x="10761" y="0"/>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8"/>
            <p:cNvSpPr/>
            <p:nvPr/>
          </p:nvSpPr>
          <p:spPr>
            <a:xfrm>
              <a:off x="3863400" y="702400"/>
              <a:ext cx="406800" cy="1073625"/>
            </a:xfrm>
            <a:custGeom>
              <a:avLst/>
              <a:gdLst/>
              <a:ahLst/>
              <a:cxnLst/>
              <a:rect l="l" t="t" r="r" b="b"/>
              <a:pathLst>
                <a:path w="16272" h="42945" extrusionOk="0">
                  <a:moveTo>
                    <a:pt x="16107" y="1"/>
                  </a:moveTo>
                  <a:cubicBezTo>
                    <a:pt x="16107" y="1"/>
                    <a:pt x="9204" y="8383"/>
                    <a:pt x="4109" y="10026"/>
                  </a:cubicBezTo>
                  <a:cubicBezTo>
                    <a:pt x="3219" y="10336"/>
                    <a:pt x="2521" y="10454"/>
                    <a:pt x="1973" y="10454"/>
                  </a:cubicBezTo>
                  <a:cubicBezTo>
                    <a:pt x="192" y="10454"/>
                    <a:pt x="0" y="9205"/>
                    <a:pt x="0" y="9205"/>
                  </a:cubicBezTo>
                  <a:lnTo>
                    <a:pt x="0" y="41253"/>
                  </a:lnTo>
                  <a:cubicBezTo>
                    <a:pt x="0" y="41253"/>
                    <a:pt x="1933" y="42945"/>
                    <a:pt x="5235" y="42945"/>
                  </a:cubicBezTo>
                  <a:cubicBezTo>
                    <a:pt x="6650" y="42945"/>
                    <a:pt x="8316" y="42634"/>
                    <a:pt x="10190" y="41747"/>
                  </a:cubicBezTo>
                  <a:cubicBezTo>
                    <a:pt x="16271" y="38788"/>
                    <a:pt x="16107" y="37638"/>
                    <a:pt x="16107" y="34351"/>
                  </a:cubicBezTo>
                  <a:lnTo>
                    <a:pt x="16107" y="1"/>
                  </a:ln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8"/>
            <p:cNvSpPr/>
            <p:nvPr/>
          </p:nvSpPr>
          <p:spPr>
            <a:xfrm>
              <a:off x="2881375" y="1376250"/>
              <a:ext cx="977925" cy="1081275"/>
            </a:xfrm>
            <a:custGeom>
              <a:avLst/>
              <a:gdLst/>
              <a:ahLst/>
              <a:cxnLst/>
              <a:rect l="l" t="t" r="r" b="b"/>
              <a:pathLst>
                <a:path w="39117" h="43251" extrusionOk="0">
                  <a:moveTo>
                    <a:pt x="33693" y="1"/>
                  </a:moveTo>
                  <a:cubicBezTo>
                    <a:pt x="26790" y="329"/>
                    <a:pt x="28434" y="9698"/>
                    <a:pt x="25640" y="18737"/>
                  </a:cubicBezTo>
                  <a:cubicBezTo>
                    <a:pt x="23010" y="27612"/>
                    <a:pt x="19066" y="30242"/>
                    <a:pt x="14464" y="32050"/>
                  </a:cubicBezTo>
                  <a:cubicBezTo>
                    <a:pt x="10026" y="33857"/>
                    <a:pt x="2959" y="34679"/>
                    <a:pt x="2959" y="34679"/>
                  </a:cubicBezTo>
                  <a:cubicBezTo>
                    <a:pt x="1" y="39939"/>
                    <a:pt x="3452" y="43226"/>
                    <a:pt x="3452" y="43226"/>
                  </a:cubicBezTo>
                  <a:cubicBezTo>
                    <a:pt x="3944" y="43242"/>
                    <a:pt x="4436" y="43250"/>
                    <a:pt x="4929" y="43250"/>
                  </a:cubicBezTo>
                  <a:cubicBezTo>
                    <a:pt x="14153" y="43250"/>
                    <a:pt x="23425" y="40371"/>
                    <a:pt x="28105" y="36158"/>
                  </a:cubicBezTo>
                  <a:cubicBezTo>
                    <a:pt x="33036" y="31885"/>
                    <a:pt x="39117" y="22188"/>
                    <a:pt x="38788" y="11999"/>
                  </a:cubicBezTo>
                  <a:cubicBezTo>
                    <a:pt x="38459" y="1809"/>
                    <a:pt x="35994" y="165"/>
                    <a:pt x="33693"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68"/>
          <p:cNvGrpSpPr/>
          <p:nvPr/>
        </p:nvGrpSpPr>
        <p:grpSpPr>
          <a:xfrm>
            <a:off x="5012994" y="1678412"/>
            <a:ext cx="1245321" cy="1786677"/>
            <a:chOff x="2040150" y="370125"/>
            <a:chExt cx="3371200" cy="4836700"/>
          </a:xfrm>
        </p:grpSpPr>
        <p:sp>
          <p:nvSpPr>
            <p:cNvPr id="4687" name="Google Shape;4687;p68"/>
            <p:cNvSpPr/>
            <p:nvPr/>
          </p:nvSpPr>
          <p:spPr>
            <a:xfrm>
              <a:off x="2040150" y="3397050"/>
              <a:ext cx="2609825" cy="1487650"/>
            </a:xfrm>
            <a:custGeom>
              <a:avLst/>
              <a:gdLst/>
              <a:ahLst/>
              <a:cxnLst/>
              <a:rect l="l" t="t" r="r" b="b"/>
              <a:pathLst>
                <a:path w="104393" h="59506" extrusionOk="0">
                  <a:moveTo>
                    <a:pt x="52273" y="1"/>
                  </a:moveTo>
                  <a:cubicBezTo>
                    <a:pt x="50474" y="1"/>
                    <a:pt x="48676" y="383"/>
                    <a:pt x="47298" y="1149"/>
                  </a:cubicBezTo>
                  <a:lnTo>
                    <a:pt x="2755" y="26864"/>
                  </a:lnTo>
                  <a:cubicBezTo>
                    <a:pt x="0" y="28395"/>
                    <a:pt x="0" y="30997"/>
                    <a:pt x="2755" y="32681"/>
                  </a:cubicBezTo>
                  <a:lnTo>
                    <a:pt x="47298" y="58243"/>
                  </a:lnTo>
                  <a:cubicBezTo>
                    <a:pt x="48676" y="59085"/>
                    <a:pt x="50474" y="59506"/>
                    <a:pt x="52273" y="59506"/>
                  </a:cubicBezTo>
                  <a:cubicBezTo>
                    <a:pt x="54071" y="59506"/>
                    <a:pt x="55870" y="59085"/>
                    <a:pt x="57248" y="58243"/>
                  </a:cubicBezTo>
                  <a:lnTo>
                    <a:pt x="101637" y="32681"/>
                  </a:lnTo>
                  <a:cubicBezTo>
                    <a:pt x="104392" y="30997"/>
                    <a:pt x="104392" y="28548"/>
                    <a:pt x="101637" y="26864"/>
                  </a:cubicBezTo>
                  <a:lnTo>
                    <a:pt x="57248" y="1149"/>
                  </a:lnTo>
                  <a:cubicBezTo>
                    <a:pt x="55870" y="383"/>
                    <a:pt x="54071" y="1"/>
                    <a:pt x="52273" y="1"/>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8"/>
            <p:cNvSpPr/>
            <p:nvPr/>
          </p:nvSpPr>
          <p:spPr>
            <a:xfrm>
              <a:off x="2040150" y="2107450"/>
              <a:ext cx="2609825" cy="1484800"/>
            </a:xfrm>
            <a:custGeom>
              <a:avLst/>
              <a:gdLst/>
              <a:ahLst/>
              <a:cxnLst/>
              <a:rect l="l" t="t" r="r" b="b"/>
              <a:pathLst>
                <a:path w="104393" h="59392" extrusionOk="0">
                  <a:moveTo>
                    <a:pt x="52273" y="1"/>
                  </a:moveTo>
                  <a:cubicBezTo>
                    <a:pt x="50474" y="1"/>
                    <a:pt x="48676" y="383"/>
                    <a:pt x="47298" y="1149"/>
                  </a:cubicBezTo>
                  <a:lnTo>
                    <a:pt x="2755" y="26864"/>
                  </a:lnTo>
                  <a:cubicBezTo>
                    <a:pt x="0" y="28395"/>
                    <a:pt x="0" y="30997"/>
                    <a:pt x="2755" y="32528"/>
                  </a:cubicBezTo>
                  <a:lnTo>
                    <a:pt x="47298" y="58243"/>
                  </a:lnTo>
                  <a:cubicBezTo>
                    <a:pt x="48676" y="59008"/>
                    <a:pt x="50474" y="59391"/>
                    <a:pt x="52273" y="59391"/>
                  </a:cubicBezTo>
                  <a:cubicBezTo>
                    <a:pt x="54071" y="59391"/>
                    <a:pt x="55870" y="59008"/>
                    <a:pt x="57248" y="58243"/>
                  </a:cubicBezTo>
                  <a:lnTo>
                    <a:pt x="101637" y="32528"/>
                  </a:lnTo>
                  <a:cubicBezTo>
                    <a:pt x="104392" y="30997"/>
                    <a:pt x="104392" y="28395"/>
                    <a:pt x="101637" y="26864"/>
                  </a:cubicBezTo>
                  <a:lnTo>
                    <a:pt x="57248" y="1149"/>
                  </a:lnTo>
                  <a:cubicBezTo>
                    <a:pt x="55870" y="383"/>
                    <a:pt x="54071" y="1"/>
                    <a:pt x="52273" y="1"/>
                  </a:cubicBezTo>
                  <a:close/>
                </a:path>
              </a:pathLst>
            </a:custGeom>
            <a:solidFill>
              <a:srgbClr val="DC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8"/>
            <p:cNvSpPr/>
            <p:nvPr/>
          </p:nvSpPr>
          <p:spPr>
            <a:xfrm>
              <a:off x="2040150" y="2105550"/>
              <a:ext cx="2609825" cy="1488600"/>
            </a:xfrm>
            <a:custGeom>
              <a:avLst/>
              <a:gdLst/>
              <a:ahLst/>
              <a:cxnLst/>
              <a:rect l="l" t="t" r="r" b="b"/>
              <a:pathLst>
                <a:path w="104393" h="59544" extrusionOk="0">
                  <a:moveTo>
                    <a:pt x="52196" y="1990"/>
                  </a:moveTo>
                  <a:cubicBezTo>
                    <a:pt x="53727" y="1990"/>
                    <a:pt x="55258" y="2296"/>
                    <a:pt x="56176" y="2908"/>
                  </a:cubicBezTo>
                  <a:lnTo>
                    <a:pt x="100719" y="28624"/>
                  </a:lnTo>
                  <a:cubicBezTo>
                    <a:pt x="101484" y="29083"/>
                    <a:pt x="101790" y="29542"/>
                    <a:pt x="101790" y="29848"/>
                  </a:cubicBezTo>
                  <a:cubicBezTo>
                    <a:pt x="101790" y="30001"/>
                    <a:pt x="101484" y="30614"/>
                    <a:pt x="100719" y="31073"/>
                  </a:cubicBezTo>
                  <a:lnTo>
                    <a:pt x="56176" y="56635"/>
                  </a:lnTo>
                  <a:cubicBezTo>
                    <a:pt x="55258" y="57248"/>
                    <a:pt x="53727" y="57554"/>
                    <a:pt x="52196" y="57554"/>
                  </a:cubicBezTo>
                  <a:cubicBezTo>
                    <a:pt x="50666" y="57554"/>
                    <a:pt x="49288" y="57248"/>
                    <a:pt x="48217" y="56635"/>
                  </a:cubicBezTo>
                  <a:lnTo>
                    <a:pt x="3674" y="31073"/>
                  </a:lnTo>
                  <a:cubicBezTo>
                    <a:pt x="2909" y="30614"/>
                    <a:pt x="2602" y="30001"/>
                    <a:pt x="2602" y="29848"/>
                  </a:cubicBezTo>
                  <a:cubicBezTo>
                    <a:pt x="2602" y="29542"/>
                    <a:pt x="2909" y="29083"/>
                    <a:pt x="3674" y="28624"/>
                  </a:cubicBezTo>
                  <a:lnTo>
                    <a:pt x="48217" y="2908"/>
                  </a:lnTo>
                  <a:cubicBezTo>
                    <a:pt x="49288" y="2296"/>
                    <a:pt x="50666" y="1990"/>
                    <a:pt x="52196" y="1990"/>
                  </a:cubicBezTo>
                  <a:close/>
                  <a:moveTo>
                    <a:pt x="52196" y="0"/>
                  </a:moveTo>
                  <a:cubicBezTo>
                    <a:pt x="50359" y="0"/>
                    <a:pt x="48676" y="459"/>
                    <a:pt x="47298" y="1225"/>
                  </a:cubicBezTo>
                  <a:lnTo>
                    <a:pt x="2755" y="26940"/>
                  </a:lnTo>
                  <a:cubicBezTo>
                    <a:pt x="0" y="28471"/>
                    <a:pt x="0" y="31073"/>
                    <a:pt x="2755" y="32604"/>
                  </a:cubicBezTo>
                  <a:lnTo>
                    <a:pt x="47298" y="58319"/>
                  </a:lnTo>
                  <a:cubicBezTo>
                    <a:pt x="48676" y="59084"/>
                    <a:pt x="50359" y="59544"/>
                    <a:pt x="52196" y="59544"/>
                  </a:cubicBezTo>
                  <a:cubicBezTo>
                    <a:pt x="54033" y="59544"/>
                    <a:pt x="55870" y="59084"/>
                    <a:pt x="57248" y="58319"/>
                  </a:cubicBezTo>
                  <a:lnTo>
                    <a:pt x="101637" y="32604"/>
                  </a:lnTo>
                  <a:cubicBezTo>
                    <a:pt x="104392" y="31073"/>
                    <a:pt x="104392" y="28471"/>
                    <a:pt x="101637" y="26940"/>
                  </a:cubicBezTo>
                  <a:lnTo>
                    <a:pt x="57248" y="1225"/>
                  </a:lnTo>
                  <a:cubicBezTo>
                    <a:pt x="55870" y="459"/>
                    <a:pt x="54033" y="0"/>
                    <a:pt x="52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8"/>
            <p:cNvSpPr/>
            <p:nvPr/>
          </p:nvSpPr>
          <p:spPr>
            <a:xfrm>
              <a:off x="2059275" y="2851750"/>
              <a:ext cx="1285800" cy="1863625"/>
            </a:xfrm>
            <a:custGeom>
              <a:avLst/>
              <a:gdLst/>
              <a:ahLst/>
              <a:cxnLst/>
              <a:rect l="l" t="t" r="r" b="b"/>
              <a:pathLst>
                <a:path w="51432" h="74545" extrusionOk="0">
                  <a:moveTo>
                    <a:pt x="1" y="0"/>
                  </a:moveTo>
                  <a:lnTo>
                    <a:pt x="1" y="44849"/>
                  </a:lnTo>
                  <a:cubicBezTo>
                    <a:pt x="1" y="46074"/>
                    <a:pt x="766" y="46992"/>
                    <a:pt x="1990" y="47758"/>
                  </a:cubicBezTo>
                  <a:lnTo>
                    <a:pt x="46533" y="73320"/>
                  </a:lnTo>
                  <a:cubicBezTo>
                    <a:pt x="47758" y="74085"/>
                    <a:pt x="49441" y="74544"/>
                    <a:pt x="51431" y="74544"/>
                  </a:cubicBezTo>
                  <a:lnTo>
                    <a:pt x="51431" y="29696"/>
                  </a:lnTo>
                  <a:cubicBezTo>
                    <a:pt x="49594" y="29696"/>
                    <a:pt x="47911" y="29236"/>
                    <a:pt x="46533" y="28471"/>
                  </a:cubicBezTo>
                  <a:lnTo>
                    <a:pt x="1990" y="2756"/>
                  </a:lnTo>
                  <a:cubicBezTo>
                    <a:pt x="919" y="2143"/>
                    <a:pt x="1" y="1225"/>
                    <a:pt x="1" y="0"/>
                  </a:cubicBezTo>
                  <a:close/>
                </a:path>
              </a:pathLst>
            </a:custGeom>
            <a:solidFill>
              <a:srgbClr val="A5C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8"/>
            <p:cNvSpPr/>
            <p:nvPr/>
          </p:nvSpPr>
          <p:spPr>
            <a:xfrm>
              <a:off x="3345050" y="2847925"/>
              <a:ext cx="1289625" cy="1867450"/>
            </a:xfrm>
            <a:custGeom>
              <a:avLst/>
              <a:gdLst/>
              <a:ahLst/>
              <a:cxnLst/>
              <a:rect l="l" t="t" r="r" b="b"/>
              <a:pathLst>
                <a:path w="51585" h="74698" extrusionOk="0">
                  <a:moveTo>
                    <a:pt x="51584" y="0"/>
                  </a:moveTo>
                  <a:cubicBezTo>
                    <a:pt x="51584" y="1378"/>
                    <a:pt x="50513" y="2296"/>
                    <a:pt x="49441" y="2909"/>
                  </a:cubicBezTo>
                  <a:lnTo>
                    <a:pt x="5052" y="28624"/>
                  </a:lnTo>
                  <a:cubicBezTo>
                    <a:pt x="3674" y="29389"/>
                    <a:pt x="1990" y="29849"/>
                    <a:pt x="0" y="29849"/>
                  </a:cubicBezTo>
                  <a:lnTo>
                    <a:pt x="0" y="74697"/>
                  </a:lnTo>
                  <a:cubicBezTo>
                    <a:pt x="2143" y="74697"/>
                    <a:pt x="3674" y="74238"/>
                    <a:pt x="5052" y="73473"/>
                  </a:cubicBezTo>
                  <a:lnTo>
                    <a:pt x="49441" y="47911"/>
                  </a:lnTo>
                  <a:cubicBezTo>
                    <a:pt x="50666" y="47145"/>
                    <a:pt x="51584" y="46227"/>
                    <a:pt x="51584" y="45002"/>
                  </a:cubicBezTo>
                  <a:lnTo>
                    <a:pt x="51584" y="0"/>
                  </a:lnTo>
                  <a:close/>
                </a:path>
              </a:pathLst>
            </a:custGeom>
            <a:solidFill>
              <a:srgbClr val="C8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8"/>
            <p:cNvSpPr/>
            <p:nvPr/>
          </p:nvSpPr>
          <p:spPr>
            <a:xfrm>
              <a:off x="3505775" y="4382725"/>
              <a:ext cx="1572775" cy="824100"/>
            </a:xfrm>
            <a:custGeom>
              <a:avLst/>
              <a:gdLst/>
              <a:ahLst/>
              <a:cxnLst/>
              <a:rect l="l" t="t" r="r" b="b"/>
              <a:pathLst>
                <a:path w="62911" h="32964" extrusionOk="0">
                  <a:moveTo>
                    <a:pt x="45823" y="0"/>
                  </a:moveTo>
                  <a:cubicBezTo>
                    <a:pt x="39491" y="0"/>
                    <a:pt x="32223" y="1824"/>
                    <a:pt x="26328" y="5193"/>
                  </a:cubicBezTo>
                  <a:lnTo>
                    <a:pt x="11939" y="13459"/>
                  </a:lnTo>
                  <a:cubicBezTo>
                    <a:pt x="2296" y="18969"/>
                    <a:pt x="0" y="26775"/>
                    <a:pt x="6735" y="30755"/>
                  </a:cubicBezTo>
                  <a:cubicBezTo>
                    <a:pt x="9407" y="32240"/>
                    <a:pt x="13046" y="32964"/>
                    <a:pt x="17063" y="32964"/>
                  </a:cubicBezTo>
                  <a:cubicBezTo>
                    <a:pt x="23402" y="32964"/>
                    <a:pt x="30681" y="31160"/>
                    <a:pt x="36583" y="27694"/>
                  </a:cubicBezTo>
                  <a:lnTo>
                    <a:pt x="50972" y="19428"/>
                  </a:lnTo>
                  <a:cubicBezTo>
                    <a:pt x="60615" y="13918"/>
                    <a:pt x="62911" y="6111"/>
                    <a:pt x="56176" y="2285"/>
                  </a:cubicBezTo>
                  <a:cubicBezTo>
                    <a:pt x="53499" y="738"/>
                    <a:pt x="49850" y="0"/>
                    <a:pt x="45823"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3509600" y="1240375"/>
              <a:ext cx="1901750" cy="881950"/>
            </a:xfrm>
            <a:custGeom>
              <a:avLst/>
              <a:gdLst/>
              <a:ahLst/>
              <a:cxnLst/>
              <a:rect l="l" t="t" r="r" b="b"/>
              <a:pathLst>
                <a:path w="76070" h="35278" extrusionOk="0">
                  <a:moveTo>
                    <a:pt x="5707" y="1"/>
                  </a:moveTo>
                  <a:cubicBezTo>
                    <a:pt x="4912" y="1"/>
                    <a:pt x="4168" y="118"/>
                    <a:pt x="3521" y="320"/>
                  </a:cubicBezTo>
                  <a:cubicBezTo>
                    <a:pt x="766" y="1391"/>
                    <a:pt x="0" y="3381"/>
                    <a:pt x="4133" y="7973"/>
                  </a:cubicBezTo>
                  <a:cubicBezTo>
                    <a:pt x="8266" y="12412"/>
                    <a:pt x="16378" y="20372"/>
                    <a:pt x="23420" y="24964"/>
                  </a:cubicBezTo>
                  <a:cubicBezTo>
                    <a:pt x="26940" y="27107"/>
                    <a:pt x="32297" y="30321"/>
                    <a:pt x="40410" y="32311"/>
                  </a:cubicBezTo>
                  <a:cubicBezTo>
                    <a:pt x="46074" y="33689"/>
                    <a:pt x="50819" y="34148"/>
                    <a:pt x="56635" y="34301"/>
                  </a:cubicBezTo>
                  <a:cubicBezTo>
                    <a:pt x="58319" y="34301"/>
                    <a:pt x="59390" y="34760"/>
                    <a:pt x="62452" y="35066"/>
                  </a:cubicBezTo>
                  <a:cubicBezTo>
                    <a:pt x="63400" y="35209"/>
                    <a:pt x="64391" y="35277"/>
                    <a:pt x="65382" y="35277"/>
                  </a:cubicBezTo>
                  <a:cubicBezTo>
                    <a:pt x="67590" y="35277"/>
                    <a:pt x="69792" y="34935"/>
                    <a:pt x="71483" y="34301"/>
                  </a:cubicBezTo>
                  <a:cubicBezTo>
                    <a:pt x="73779" y="33230"/>
                    <a:pt x="74544" y="32617"/>
                    <a:pt x="74544" y="32005"/>
                  </a:cubicBezTo>
                  <a:cubicBezTo>
                    <a:pt x="74544" y="31482"/>
                    <a:pt x="74258" y="31245"/>
                    <a:pt x="73686" y="31245"/>
                  </a:cubicBezTo>
                  <a:cubicBezTo>
                    <a:pt x="73421" y="31245"/>
                    <a:pt x="73095" y="31296"/>
                    <a:pt x="72707" y="31393"/>
                  </a:cubicBezTo>
                  <a:cubicBezTo>
                    <a:pt x="71732" y="31672"/>
                    <a:pt x="70121" y="32331"/>
                    <a:pt x="67991" y="32331"/>
                  </a:cubicBezTo>
                  <a:cubicBezTo>
                    <a:pt x="67783" y="32331"/>
                    <a:pt x="67569" y="32325"/>
                    <a:pt x="67350" y="32311"/>
                  </a:cubicBezTo>
                  <a:cubicBezTo>
                    <a:pt x="67350" y="32311"/>
                    <a:pt x="69799" y="31699"/>
                    <a:pt x="71177" y="31240"/>
                  </a:cubicBezTo>
                  <a:cubicBezTo>
                    <a:pt x="72707" y="30780"/>
                    <a:pt x="74085" y="30168"/>
                    <a:pt x="75003" y="29556"/>
                  </a:cubicBezTo>
                  <a:cubicBezTo>
                    <a:pt x="75999" y="28845"/>
                    <a:pt x="76069" y="27075"/>
                    <a:pt x="75091" y="27075"/>
                  </a:cubicBezTo>
                  <a:cubicBezTo>
                    <a:pt x="75017" y="27075"/>
                    <a:pt x="74937" y="27085"/>
                    <a:pt x="74850" y="27107"/>
                  </a:cubicBezTo>
                  <a:cubicBezTo>
                    <a:pt x="73779" y="27413"/>
                    <a:pt x="73013" y="27872"/>
                    <a:pt x="70717" y="28638"/>
                  </a:cubicBezTo>
                  <a:cubicBezTo>
                    <a:pt x="68728" y="29250"/>
                    <a:pt x="67197" y="29250"/>
                    <a:pt x="67197" y="29250"/>
                  </a:cubicBezTo>
                  <a:cubicBezTo>
                    <a:pt x="67197" y="29250"/>
                    <a:pt x="69493" y="28331"/>
                    <a:pt x="71330" y="27260"/>
                  </a:cubicBezTo>
                  <a:cubicBezTo>
                    <a:pt x="73167" y="26188"/>
                    <a:pt x="73626" y="25423"/>
                    <a:pt x="73932" y="24811"/>
                  </a:cubicBezTo>
                  <a:cubicBezTo>
                    <a:pt x="74179" y="24440"/>
                    <a:pt x="74027" y="23571"/>
                    <a:pt x="73236" y="23571"/>
                  </a:cubicBezTo>
                  <a:cubicBezTo>
                    <a:pt x="73046" y="23571"/>
                    <a:pt x="72820" y="23621"/>
                    <a:pt x="72554" y="23739"/>
                  </a:cubicBezTo>
                  <a:cubicBezTo>
                    <a:pt x="71330" y="24199"/>
                    <a:pt x="69952" y="25423"/>
                    <a:pt x="67503" y="26035"/>
                  </a:cubicBezTo>
                  <a:cubicBezTo>
                    <a:pt x="66368" y="26225"/>
                    <a:pt x="65466" y="26355"/>
                    <a:pt x="64980" y="26355"/>
                  </a:cubicBezTo>
                  <a:cubicBezTo>
                    <a:pt x="64679" y="26355"/>
                    <a:pt x="64536" y="26305"/>
                    <a:pt x="64595" y="26188"/>
                  </a:cubicBezTo>
                  <a:cubicBezTo>
                    <a:pt x="64748" y="25729"/>
                    <a:pt x="65819" y="25576"/>
                    <a:pt x="67044" y="24505"/>
                  </a:cubicBezTo>
                  <a:cubicBezTo>
                    <a:pt x="68268" y="23586"/>
                    <a:pt x="68728" y="21903"/>
                    <a:pt x="68115" y="21290"/>
                  </a:cubicBezTo>
                  <a:cubicBezTo>
                    <a:pt x="67923" y="21098"/>
                    <a:pt x="67806" y="21011"/>
                    <a:pt x="67689" y="21011"/>
                  </a:cubicBezTo>
                  <a:cubicBezTo>
                    <a:pt x="67433" y="21011"/>
                    <a:pt x="67176" y="21425"/>
                    <a:pt x="66125" y="22056"/>
                  </a:cubicBezTo>
                  <a:cubicBezTo>
                    <a:pt x="64748" y="22821"/>
                    <a:pt x="63370" y="23127"/>
                    <a:pt x="61533" y="24505"/>
                  </a:cubicBezTo>
                  <a:cubicBezTo>
                    <a:pt x="59850" y="25729"/>
                    <a:pt x="58778" y="26341"/>
                    <a:pt x="57094" y="27107"/>
                  </a:cubicBezTo>
                  <a:cubicBezTo>
                    <a:pt x="56558" y="27285"/>
                    <a:pt x="55684" y="27373"/>
                    <a:pt x="54580" y="27373"/>
                  </a:cubicBezTo>
                  <a:cubicBezTo>
                    <a:pt x="51902" y="27373"/>
                    <a:pt x="47878" y="26858"/>
                    <a:pt x="44084" y="25882"/>
                  </a:cubicBezTo>
                  <a:cubicBezTo>
                    <a:pt x="37808" y="24352"/>
                    <a:pt x="30461" y="20372"/>
                    <a:pt x="27552" y="18229"/>
                  </a:cubicBezTo>
                  <a:cubicBezTo>
                    <a:pt x="21430" y="13484"/>
                    <a:pt x="15001" y="6137"/>
                    <a:pt x="12552" y="3381"/>
                  </a:cubicBezTo>
                  <a:cubicBezTo>
                    <a:pt x="10525" y="904"/>
                    <a:pt x="7919" y="1"/>
                    <a:pt x="5707"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3471325" y="1219325"/>
              <a:ext cx="1389125" cy="871025"/>
            </a:xfrm>
            <a:custGeom>
              <a:avLst/>
              <a:gdLst/>
              <a:ahLst/>
              <a:cxnLst/>
              <a:rect l="l" t="t" r="r" b="b"/>
              <a:pathLst>
                <a:path w="55565" h="34841" extrusionOk="0">
                  <a:moveTo>
                    <a:pt x="6854" y="1"/>
                  </a:moveTo>
                  <a:cubicBezTo>
                    <a:pt x="6073" y="1"/>
                    <a:pt x="5362" y="143"/>
                    <a:pt x="4746" y="397"/>
                  </a:cubicBezTo>
                  <a:cubicBezTo>
                    <a:pt x="1" y="2540"/>
                    <a:pt x="2909" y="7285"/>
                    <a:pt x="7348" y="11571"/>
                  </a:cubicBezTo>
                  <a:cubicBezTo>
                    <a:pt x="11787" y="15856"/>
                    <a:pt x="21583" y="25500"/>
                    <a:pt x="32451" y="30245"/>
                  </a:cubicBezTo>
                  <a:cubicBezTo>
                    <a:pt x="42111" y="34599"/>
                    <a:pt x="50925" y="34841"/>
                    <a:pt x="52764" y="34841"/>
                  </a:cubicBezTo>
                  <a:cubicBezTo>
                    <a:pt x="52994" y="34841"/>
                    <a:pt x="53115" y="34837"/>
                    <a:pt x="53115" y="34837"/>
                  </a:cubicBezTo>
                  <a:cubicBezTo>
                    <a:pt x="55564" y="30857"/>
                    <a:pt x="53574" y="28102"/>
                    <a:pt x="53574" y="28102"/>
                  </a:cubicBezTo>
                  <a:cubicBezTo>
                    <a:pt x="44084" y="26724"/>
                    <a:pt x="37808" y="23357"/>
                    <a:pt x="32910" y="20602"/>
                  </a:cubicBezTo>
                  <a:cubicBezTo>
                    <a:pt x="27859" y="17846"/>
                    <a:pt x="19899" y="10499"/>
                    <a:pt x="15766" y="5448"/>
                  </a:cubicBezTo>
                  <a:cubicBezTo>
                    <a:pt x="12613" y="1476"/>
                    <a:pt x="9370" y="1"/>
                    <a:pt x="6854" y="1"/>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3808075" y="4543150"/>
              <a:ext cx="164575" cy="362600"/>
            </a:xfrm>
            <a:custGeom>
              <a:avLst/>
              <a:gdLst/>
              <a:ahLst/>
              <a:cxnLst/>
              <a:rect l="l" t="t" r="r" b="b"/>
              <a:pathLst>
                <a:path w="6583" h="14504" extrusionOk="0">
                  <a:moveTo>
                    <a:pt x="766" y="0"/>
                  </a:moveTo>
                  <a:cubicBezTo>
                    <a:pt x="0" y="2143"/>
                    <a:pt x="919" y="3980"/>
                    <a:pt x="1531" y="5817"/>
                  </a:cubicBezTo>
                  <a:cubicBezTo>
                    <a:pt x="2756" y="9338"/>
                    <a:pt x="2450" y="14236"/>
                    <a:pt x="2450" y="14236"/>
                  </a:cubicBezTo>
                  <a:cubicBezTo>
                    <a:pt x="2526" y="14389"/>
                    <a:pt x="2947" y="14504"/>
                    <a:pt x="3406" y="14504"/>
                  </a:cubicBezTo>
                  <a:cubicBezTo>
                    <a:pt x="3865" y="14504"/>
                    <a:pt x="4363" y="14389"/>
                    <a:pt x="4593" y="14083"/>
                  </a:cubicBezTo>
                  <a:cubicBezTo>
                    <a:pt x="4593" y="14083"/>
                    <a:pt x="4451" y="6702"/>
                    <a:pt x="6354" y="6702"/>
                  </a:cubicBezTo>
                  <a:cubicBezTo>
                    <a:pt x="6427" y="6702"/>
                    <a:pt x="6503" y="6713"/>
                    <a:pt x="6582" y="6735"/>
                  </a:cubicBezTo>
                  <a:lnTo>
                    <a:pt x="766" y="0"/>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8"/>
            <p:cNvSpPr/>
            <p:nvPr/>
          </p:nvSpPr>
          <p:spPr>
            <a:xfrm>
              <a:off x="3819550" y="3984450"/>
              <a:ext cx="531950" cy="1007550"/>
            </a:xfrm>
            <a:custGeom>
              <a:avLst/>
              <a:gdLst/>
              <a:ahLst/>
              <a:cxnLst/>
              <a:rect l="l" t="t" r="r" b="b"/>
              <a:pathLst>
                <a:path w="21278" h="40302" extrusionOk="0">
                  <a:moveTo>
                    <a:pt x="3062" y="1"/>
                  </a:moveTo>
                  <a:lnTo>
                    <a:pt x="4440" y="13777"/>
                  </a:lnTo>
                  <a:cubicBezTo>
                    <a:pt x="4440" y="15460"/>
                    <a:pt x="3980" y="16685"/>
                    <a:pt x="3368" y="17603"/>
                  </a:cubicBezTo>
                  <a:cubicBezTo>
                    <a:pt x="2756" y="18675"/>
                    <a:pt x="1531" y="21124"/>
                    <a:pt x="1072" y="22348"/>
                  </a:cubicBezTo>
                  <a:cubicBezTo>
                    <a:pt x="766" y="23726"/>
                    <a:pt x="1" y="25410"/>
                    <a:pt x="2450" y="27247"/>
                  </a:cubicBezTo>
                  <a:cubicBezTo>
                    <a:pt x="4746" y="29236"/>
                    <a:pt x="6276" y="30308"/>
                    <a:pt x="7807" y="32298"/>
                  </a:cubicBezTo>
                  <a:cubicBezTo>
                    <a:pt x="9338" y="34288"/>
                    <a:pt x="9185" y="36890"/>
                    <a:pt x="11787" y="39186"/>
                  </a:cubicBezTo>
                  <a:cubicBezTo>
                    <a:pt x="12666" y="40010"/>
                    <a:pt x="13860" y="40302"/>
                    <a:pt x="15073" y="40302"/>
                  </a:cubicBezTo>
                  <a:cubicBezTo>
                    <a:pt x="17239" y="40302"/>
                    <a:pt x="19464" y="39370"/>
                    <a:pt x="20053" y="38880"/>
                  </a:cubicBezTo>
                  <a:cubicBezTo>
                    <a:pt x="21277" y="37808"/>
                    <a:pt x="20818" y="36890"/>
                    <a:pt x="18063" y="34747"/>
                  </a:cubicBezTo>
                  <a:cubicBezTo>
                    <a:pt x="15920" y="31533"/>
                    <a:pt x="13011" y="21277"/>
                    <a:pt x="12246" y="18828"/>
                  </a:cubicBezTo>
                  <a:cubicBezTo>
                    <a:pt x="11940" y="17909"/>
                    <a:pt x="11787" y="16073"/>
                    <a:pt x="11787" y="14236"/>
                  </a:cubicBezTo>
                  <a:cubicBezTo>
                    <a:pt x="11940" y="10715"/>
                    <a:pt x="11940" y="1684"/>
                    <a:pt x="11940" y="1684"/>
                  </a:cubicBezTo>
                  <a:lnTo>
                    <a:pt x="3062"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8"/>
            <p:cNvSpPr/>
            <p:nvPr/>
          </p:nvSpPr>
          <p:spPr>
            <a:xfrm>
              <a:off x="3819550" y="4413050"/>
              <a:ext cx="608475" cy="669150"/>
            </a:xfrm>
            <a:custGeom>
              <a:avLst/>
              <a:gdLst/>
              <a:ahLst/>
              <a:cxnLst/>
              <a:rect l="l" t="t" r="r" b="b"/>
              <a:pathLst>
                <a:path w="24339" h="26766" extrusionOk="0">
                  <a:moveTo>
                    <a:pt x="3674" y="0"/>
                  </a:moveTo>
                  <a:cubicBezTo>
                    <a:pt x="3062" y="0"/>
                    <a:pt x="2450" y="153"/>
                    <a:pt x="2144" y="1378"/>
                  </a:cubicBezTo>
                  <a:cubicBezTo>
                    <a:pt x="1378" y="3980"/>
                    <a:pt x="154" y="4439"/>
                    <a:pt x="1" y="6429"/>
                  </a:cubicBezTo>
                  <a:cubicBezTo>
                    <a:pt x="1" y="8266"/>
                    <a:pt x="1225" y="9950"/>
                    <a:pt x="2756" y="10868"/>
                  </a:cubicBezTo>
                  <a:cubicBezTo>
                    <a:pt x="5052" y="12399"/>
                    <a:pt x="5664" y="13011"/>
                    <a:pt x="6736" y="15307"/>
                  </a:cubicBezTo>
                  <a:cubicBezTo>
                    <a:pt x="7960" y="18062"/>
                    <a:pt x="7807" y="20970"/>
                    <a:pt x="8572" y="23420"/>
                  </a:cubicBezTo>
                  <a:cubicBezTo>
                    <a:pt x="11076" y="25322"/>
                    <a:pt x="13579" y="26766"/>
                    <a:pt x="16725" y="26766"/>
                  </a:cubicBezTo>
                  <a:cubicBezTo>
                    <a:pt x="18388" y="26766"/>
                    <a:pt x="20231" y="26362"/>
                    <a:pt x="22349" y="25409"/>
                  </a:cubicBezTo>
                  <a:cubicBezTo>
                    <a:pt x="23420" y="22348"/>
                    <a:pt x="24338" y="20970"/>
                    <a:pt x="18063" y="17450"/>
                  </a:cubicBezTo>
                  <a:lnTo>
                    <a:pt x="18063" y="17450"/>
                  </a:lnTo>
                  <a:cubicBezTo>
                    <a:pt x="19287" y="18827"/>
                    <a:pt x="19746" y="19746"/>
                    <a:pt x="17757" y="20205"/>
                  </a:cubicBezTo>
                  <a:cubicBezTo>
                    <a:pt x="16343" y="20528"/>
                    <a:pt x="15229" y="20723"/>
                    <a:pt x="14325" y="20723"/>
                  </a:cubicBezTo>
                  <a:cubicBezTo>
                    <a:pt x="11802" y="20723"/>
                    <a:pt x="10924" y="19202"/>
                    <a:pt x="9797" y="14695"/>
                  </a:cubicBezTo>
                  <a:cubicBezTo>
                    <a:pt x="8726" y="10103"/>
                    <a:pt x="7654" y="6888"/>
                    <a:pt x="5664" y="5051"/>
                  </a:cubicBezTo>
                  <a:cubicBezTo>
                    <a:pt x="3215" y="2908"/>
                    <a:pt x="3062" y="1531"/>
                    <a:pt x="3674"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8"/>
            <p:cNvSpPr/>
            <p:nvPr/>
          </p:nvSpPr>
          <p:spPr>
            <a:xfrm>
              <a:off x="4129525" y="4286750"/>
              <a:ext cx="164575" cy="366025"/>
            </a:xfrm>
            <a:custGeom>
              <a:avLst/>
              <a:gdLst/>
              <a:ahLst/>
              <a:cxnLst/>
              <a:rect l="l" t="t" r="r" b="b"/>
              <a:pathLst>
                <a:path w="6583" h="14641" extrusionOk="0">
                  <a:moveTo>
                    <a:pt x="765" y="1"/>
                  </a:moveTo>
                  <a:lnTo>
                    <a:pt x="765" y="1"/>
                  </a:lnTo>
                  <a:cubicBezTo>
                    <a:pt x="0" y="2297"/>
                    <a:pt x="919" y="3981"/>
                    <a:pt x="1531" y="5971"/>
                  </a:cubicBezTo>
                  <a:cubicBezTo>
                    <a:pt x="2755" y="9491"/>
                    <a:pt x="2449" y="14236"/>
                    <a:pt x="2449" y="14236"/>
                  </a:cubicBezTo>
                  <a:cubicBezTo>
                    <a:pt x="2531" y="14482"/>
                    <a:pt x="3008" y="14640"/>
                    <a:pt x="3503" y="14640"/>
                  </a:cubicBezTo>
                  <a:cubicBezTo>
                    <a:pt x="3934" y="14640"/>
                    <a:pt x="4379" y="14521"/>
                    <a:pt x="4592" y="14236"/>
                  </a:cubicBezTo>
                  <a:cubicBezTo>
                    <a:pt x="4592" y="14236"/>
                    <a:pt x="4450" y="6855"/>
                    <a:pt x="6353" y="6855"/>
                  </a:cubicBezTo>
                  <a:cubicBezTo>
                    <a:pt x="6426" y="6855"/>
                    <a:pt x="6503" y="6866"/>
                    <a:pt x="6582" y="6889"/>
                  </a:cubicBezTo>
                  <a:lnTo>
                    <a:pt x="765" y="1"/>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4141000" y="3743375"/>
              <a:ext cx="531925" cy="996075"/>
            </a:xfrm>
            <a:custGeom>
              <a:avLst/>
              <a:gdLst/>
              <a:ahLst/>
              <a:cxnLst/>
              <a:rect l="l" t="t" r="r" b="b"/>
              <a:pathLst>
                <a:path w="21277" h="39843" extrusionOk="0">
                  <a:moveTo>
                    <a:pt x="5511" y="0"/>
                  </a:moveTo>
                  <a:lnTo>
                    <a:pt x="4439" y="13317"/>
                  </a:lnTo>
                  <a:cubicBezTo>
                    <a:pt x="4439" y="15001"/>
                    <a:pt x="3827" y="16072"/>
                    <a:pt x="3215" y="17144"/>
                  </a:cubicBezTo>
                  <a:cubicBezTo>
                    <a:pt x="2756" y="18215"/>
                    <a:pt x="1531" y="20664"/>
                    <a:pt x="1072" y="21889"/>
                  </a:cubicBezTo>
                  <a:cubicBezTo>
                    <a:pt x="613" y="23267"/>
                    <a:pt x="0" y="24950"/>
                    <a:pt x="2296" y="26787"/>
                  </a:cubicBezTo>
                  <a:cubicBezTo>
                    <a:pt x="4745" y="28777"/>
                    <a:pt x="6123" y="29848"/>
                    <a:pt x="7807" y="31838"/>
                  </a:cubicBezTo>
                  <a:cubicBezTo>
                    <a:pt x="9337" y="33828"/>
                    <a:pt x="9184" y="36430"/>
                    <a:pt x="11633" y="38726"/>
                  </a:cubicBezTo>
                  <a:cubicBezTo>
                    <a:pt x="12567" y="39550"/>
                    <a:pt x="13777" y="39842"/>
                    <a:pt x="14987" y="39842"/>
                  </a:cubicBezTo>
                  <a:cubicBezTo>
                    <a:pt x="17149" y="39842"/>
                    <a:pt x="19310" y="38911"/>
                    <a:pt x="19899" y="38420"/>
                  </a:cubicBezTo>
                  <a:cubicBezTo>
                    <a:pt x="21277" y="37349"/>
                    <a:pt x="20818" y="36277"/>
                    <a:pt x="18062" y="34134"/>
                  </a:cubicBezTo>
                  <a:cubicBezTo>
                    <a:pt x="15919" y="31073"/>
                    <a:pt x="13011" y="20664"/>
                    <a:pt x="12246" y="18368"/>
                  </a:cubicBezTo>
                  <a:cubicBezTo>
                    <a:pt x="11940" y="17297"/>
                    <a:pt x="11787" y="15613"/>
                    <a:pt x="11787" y="13623"/>
                  </a:cubicBezTo>
                  <a:cubicBezTo>
                    <a:pt x="11940" y="10256"/>
                    <a:pt x="13317" y="1531"/>
                    <a:pt x="13317" y="1531"/>
                  </a:cubicBezTo>
                  <a:lnTo>
                    <a:pt x="5511"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8"/>
            <p:cNvSpPr/>
            <p:nvPr/>
          </p:nvSpPr>
          <p:spPr>
            <a:xfrm>
              <a:off x="4141000" y="4160475"/>
              <a:ext cx="608475" cy="669175"/>
            </a:xfrm>
            <a:custGeom>
              <a:avLst/>
              <a:gdLst/>
              <a:ahLst/>
              <a:cxnLst/>
              <a:rect l="l" t="t" r="r" b="b"/>
              <a:pathLst>
                <a:path w="24339" h="26767" extrusionOk="0">
                  <a:moveTo>
                    <a:pt x="3521" y="1"/>
                  </a:moveTo>
                  <a:cubicBezTo>
                    <a:pt x="3062" y="1"/>
                    <a:pt x="2449" y="154"/>
                    <a:pt x="2143" y="1378"/>
                  </a:cubicBezTo>
                  <a:cubicBezTo>
                    <a:pt x="1378" y="3980"/>
                    <a:pt x="153" y="4440"/>
                    <a:pt x="0" y="6429"/>
                  </a:cubicBezTo>
                  <a:cubicBezTo>
                    <a:pt x="0" y="8266"/>
                    <a:pt x="1225" y="9950"/>
                    <a:pt x="2756" y="10868"/>
                  </a:cubicBezTo>
                  <a:cubicBezTo>
                    <a:pt x="5052" y="12399"/>
                    <a:pt x="5664" y="13011"/>
                    <a:pt x="6735" y="15307"/>
                  </a:cubicBezTo>
                  <a:cubicBezTo>
                    <a:pt x="7960" y="18063"/>
                    <a:pt x="7807" y="20971"/>
                    <a:pt x="8572" y="23420"/>
                  </a:cubicBezTo>
                  <a:cubicBezTo>
                    <a:pt x="10975" y="25322"/>
                    <a:pt x="13509" y="26766"/>
                    <a:pt x="16689" y="26766"/>
                  </a:cubicBezTo>
                  <a:cubicBezTo>
                    <a:pt x="18369" y="26766"/>
                    <a:pt x="20231" y="26363"/>
                    <a:pt x="22348" y="25410"/>
                  </a:cubicBezTo>
                  <a:cubicBezTo>
                    <a:pt x="23420" y="22349"/>
                    <a:pt x="24338" y="20971"/>
                    <a:pt x="18062" y="17450"/>
                  </a:cubicBezTo>
                  <a:lnTo>
                    <a:pt x="18062" y="17450"/>
                  </a:lnTo>
                  <a:cubicBezTo>
                    <a:pt x="19287" y="18828"/>
                    <a:pt x="19746" y="19593"/>
                    <a:pt x="17756" y="20206"/>
                  </a:cubicBezTo>
                  <a:cubicBezTo>
                    <a:pt x="16389" y="20518"/>
                    <a:pt x="15302" y="20701"/>
                    <a:pt x="14414" y="20701"/>
                  </a:cubicBezTo>
                  <a:cubicBezTo>
                    <a:pt x="11822" y="20701"/>
                    <a:pt x="10937" y="19142"/>
                    <a:pt x="9797" y="14695"/>
                  </a:cubicBezTo>
                  <a:cubicBezTo>
                    <a:pt x="8725" y="10103"/>
                    <a:pt x="7654" y="6889"/>
                    <a:pt x="5664" y="5052"/>
                  </a:cubicBezTo>
                  <a:cubicBezTo>
                    <a:pt x="3215" y="2909"/>
                    <a:pt x="3062" y="1531"/>
                    <a:pt x="3521"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8"/>
            <p:cNvSpPr/>
            <p:nvPr/>
          </p:nvSpPr>
          <p:spPr>
            <a:xfrm>
              <a:off x="3306775" y="370125"/>
              <a:ext cx="574025" cy="422875"/>
            </a:xfrm>
            <a:custGeom>
              <a:avLst/>
              <a:gdLst/>
              <a:ahLst/>
              <a:cxnLst/>
              <a:rect l="l" t="t" r="r" b="b"/>
              <a:pathLst>
                <a:path w="22961" h="16915" extrusionOk="0">
                  <a:moveTo>
                    <a:pt x="8151" y="1"/>
                  </a:moveTo>
                  <a:cubicBezTo>
                    <a:pt x="5511" y="1"/>
                    <a:pt x="2756" y="690"/>
                    <a:pt x="1" y="2067"/>
                  </a:cubicBezTo>
                  <a:cubicBezTo>
                    <a:pt x="1" y="2067"/>
                    <a:pt x="9899" y="16914"/>
                    <a:pt x="15830" y="16914"/>
                  </a:cubicBezTo>
                  <a:cubicBezTo>
                    <a:pt x="16413" y="16914"/>
                    <a:pt x="16957" y="16771"/>
                    <a:pt x="17450" y="16456"/>
                  </a:cubicBezTo>
                  <a:cubicBezTo>
                    <a:pt x="22961" y="12782"/>
                    <a:pt x="20206" y="4976"/>
                    <a:pt x="15614" y="2067"/>
                  </a:cubicBezTo>
                  <a:cubicBezTo>
                    <a:pt x="13317" y="690"/>
                    <a:pt x="10792" y="1"/>
                    <a:pt x="8151" y="1"/>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2889675" y="425925"/>
              <a:ext cx="440100" cy="1109025"/>
            </a:xfrm>
            <a:custGeom>
              <a:avLst/>
              <a:gdLst/>
              <a:ahLst/>
              <a:cxnLst/>
              <a:rect l="l" t="t" r="r" b="b"/>
              <a:pathLst>
                <a:path w="17604" h="44361" extrusionOk="0">
                  <a:moveTo>
                    <a:pt x="10738" y="0"/>
                  </a:moveTo>
                  <a:cubicBezTo>
                    <a:pt x="9724" y="0"/>
                    <a:pt x="8697" y="185"/>
                    <a:pt x="7807" y="601"/>
                  </a:cubicBezTo>
                  <a:cubicBezTo>
                    <a:pt x="5051" y="1978"/>
                    <a:pt x="2449" y="3203"/>
                    <a:pt x="2602" y="12387"/>
                  </a:cubicBezTo>
                  <a:cubicBezTo>
                    <a:pt x="2602" y="20499"/>
                    <a:pt x="0" y="43613"/>
                    <a:pt x="6735" y="44225"/>
                  </a:cubicBezTo>
                  <a:cubicBezTo>
                    <a:pt x="7530" y="44315"/>
                    <a:pt x="8268" y="44360"/>
                    <a:pt x="8953" y="44360"/>
                  </a:cubicBezTo>
                  <a:cubicBezTo>
                    <a:pt x="16446" y="44360"/>
                    <a:pt x="17603" y="38887"/>
                    <a:pt x="17603" y="25704"/>
                  </a:cubicBezTo>
                  <a:cubicBezTo>
                    <a:pt x="17603" y="11162"/>
                    <a:pt x="14848" y="1213"/>
                    <a:pt x="14848" y="1213"/>
                  </a:cubicBezTo>
                  <a:cubicBezTo>
                    <a:pt x="13910" y="463"/>
                    <a:pt x="12341" y="0"/>
                    <a:pt x="10738" y="0"/>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8"/>
            <p:cNvSpPr/>
            <p:nvPr/>
          </p:nvSpPr>
          <p:spPr>
            <a:xfrm>
              <a:off x="2989175" y="2327500"/>
              <a:ext cx="1683750" cy="2054050"/>
            </a:xfrm>
            <a:custGeom>
              <a:avLst/>
              <a:gdLst/>
              <a:ahLst/>
              <a:cxnLst/>
              <a:rect l="l" t="t" r="r" b="b"/>
              <a:pathLst>
                <a:path w="67350" h="82162" extrusionOk="0">
                  <a:moveTo>
                    <a:pt x="32603" y="0"/>
                  </a:moveTo>
                  <a:lnTo>
                    <a:pt x="3521" y="8878"/>
                  </a:lnTo>
                  <a:cubicBezTo>
                    <a:pt x="0" y="18215"/>
                    <a:pt x="612" y="25869"/>
                    <a:pt x="12858" y="32757"/>
                  </a:cubicBezTo>
                  <a:cubicBezTo>
                    <a:pt x="19287" y="36430"/>
                    <a:pt x="34593" y="44390"/>
                    <a:pt x="34593" y="44390"/>
                  </a:cubicBezTo>
                  <a:cubicBezTo>
                    <a:pt x="34593" y="44390"/>
                    <a:pt x="33216" y="48370"/>
                    <a:pt x="33828" y="52502"/>
                  </a:cubicBezTo>
                  <a:cubicBezTo>
                    <a:pt x="35052" y="60003"/>
                    <a:pt x="37502" y="80667"/>
                    <a:pt x="37502" y="80667"/>
                  </a:cubicBezTo>
                  <a:cubicBezTo>
                    <a:pt x="37502" y="80667"/>
                    <a:pt x="39626" y="82162"/>
                    <a:pt x="42126" y="82162"/>
                  </a:cubicBezTo>
                  <a:cubicBezTo>
                    <a:pt x="43113" y="82162"/>
                    <a:pt x="44159" y="81929"/>
                    <a:pt x="45155" y="81279"/>
                  </a:cubicBezTo>
                  <a:cubicBezTo>
                    <a:pt x="45155" y="81279"/>
                    <a:pt x="46686" y="65666"/>
                    <a:pt x="47145" y="55105"/>
                  </a:cubicBezTo>
                  <a:cubicBezTo>
                    <a:pt x="47910" y="40716"/>
                    <a:pt x="48369" y="37961"/>
                    <a:pt x="46686" y="35206"/>
                  </a:cubicBezTo>
                  <a:cubicBezTo>
                    <a:pt x="45461" y="33063"/>
                    <a:pt x="32450" y="24338"/>
                    <a:pt x="28471" y="20205"/>
                  </a:cubicBezTo>
                  <a:lnTo>
                    <a:pt x="29083" y="20052"/>
                  </a:lnTo>
                  <a:lnTo>
                    <a:pt x="52043" y="31379"/>
                  </a:lnTo>
                  <a:cubicBezTo>
                    <a:pt x="52043" y="31379"/>
                    <a:pt x="50359" y="32910"/>
                    <a:pt x="49900" y="40257"/>
                  </a:cubicBezTo>
                  <a:cubicBezTo>
                    <a:pt x="49441" y="52196"/>
                    <a:pt x="50206" y="70105"/>
                    <a:pt x="50206" y="70105"/>
                  </a:cubicBezTo>
                  <a:cubicBezTo>
                    <a:pt x="50206" y="70105"/>
                    <a:pt x="52246" y="71512"/>
                    <a:pt x="54658" y="71512"/>
                  </a:cubicBezTo>
                  <a:cubicBezTo>
                    <a:pt x="55803" y="71512"/>
                    <a:pt x="57032" y="71195"/>
                    <a:pt x="58166" y="70258"/>
                  </a:cubicBezTo>
                  <a:cubicBezTo>
                    <a:pt x="59696" y="63829"/>
                    <a:pt x="67350" y="27246"/>
                    <a:pt x="66584" y="24032"/>
                  </a:cubicBezTo>
                  <a:cubicBezTo>
                    <a:pt x="65054" y="17909"/>
                    <a:pt x="34134" y="2908"/>
                    <a:pt x="32603" y="0"/>
                  </a:cubicBezTo>
                  <a:close/>
                </a:path>
              </a:pathLst>
            </a:custGeom>
            <a:solidFill>
              <a:srgbClr val="7FA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8"/>
            <p:cNvSpPr/>
            <p:nvPr/>
          </p:nvSpPr>
          <p:spPr>
            <a:xfrm>
              <a:off x="3119275" y="995800"/>
              <a:ext cx="627600" cy="659075"/>
            </a:xfrm>
            <a:custGeom>
              <a:avLst/>
              <a:gdLst/>
              <a:ahLst/>
              <a:cxnLst/>
              <a:rect l="l" t="t" r="r" b="b"/>
              <a:pathLst>
                <a:path w="25104" h="26363" extrusionOk="0">
                  <a:moveTo>
                    <a:pt x="5664" y="0"/>
                  </a:moveTo>
                  <a:cubicBezTo>
                    <a:pt x="5664" y="1"/>
                    <a:pt x="6276" y="10103"/>
                    <a:pt x="6123" y="10868"/>
                  </a:cubicBezTo>
                  <a:cubicBezTo>
                    <a:pt x="5970" y="11634"/>
                    <a:pt x="2143" y="12399"/>
                    <a:pt x="1072" y="13164"/>
                  </a:cubicBezTo>
                  <a:cubicBezTo>
                    <a:pt x="0" y="14083"/>
                    <a:pt x="6582" y="24491"/>
                    <a:pt x="9950" y="26022"/>
                  </a:cubicBezTo>
                  <a:cubicBezTo>
                    <a:pt x="10459" y="26254"/>
                    <a:pt x="11130" y="26363"/>
                    <a:pt x="11904" y="26363"/>
                  </a:cubicBezTo>
                  <a:cubicBezTo>
                    <a:pt x="16244" y="26363"/>
                    <a:pt x="23818" y="22938"/>
                    <a:pt x="24338" y="18522"/>
                  </a:cubicBezTo>
                  <a:cubicBezTo>
                    <a:pt x="25103" y="13777"/>
                    <a:pt x="21430" y="10103"/>
                    <a:pt x="20052" y="8725"/>
                  </a:cubicBezTo>
                  <a:cubicBezTo>
                    <a:pt x="19746" y="8674"/>
                    <a:pt x="19372" y="8657"/>
                    <a:pt x="18992" y="8657"/>
                  </a:cubicBezTo>
                  <a:cubicBezTo>
                    <a:pt x="18232" y="8657"/>
                    <a:pt x="17450" y="8725"/>
                    <a:pt x="17144" y="8725"/>
                  </a:cubicBezTo>
                  <a:lnTo>
                    <a:pt x="16838" y="3674"/>
                  </a:lnTo>
                  <a:cubicBezTo>
                    <a:pt x="12399" y="2297"/>
                    <a:pt x="5664" y="1"/>
                    <a:pt x="5664"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3019775" y="1210100"/>
              <a:ext cx="998800" cy="964475"/>
            </a:xfrm>
            <a:custGeom>
              <a:avLst/>
              <a:gdLst/>
              <a:ahLst/>
              <a:cxnLst/>
              <a:rect l="l" t="t" r="r" b="b"/>
              <a:pathLst>
                <a:path w="39952" h="38579" extrusionOk="0">
                  <a:moveTo>
                    <a:pt x="21889" y="0"/>
                  </a:moveTo>
                  <a:cubicBezTo>
                    <a:pt x="21889" y="0"/>
                    <a:pt x="26481" y="11940"/>
                    <a:pt x="24032" y="13011"/>
                  </a:cubicBezTo>
                  <a:cubicBezTo>
                    <a:pt x="23756" y="13126"/>
                    <a:pt x="23451" y="13180"/>
                    <a:pt x="23122" y="13180"/>
                  </a:cubicBezTo>
                  <a:cubicBezTo>
                    <a:pt x="19077" y="13180"/>
                    <a:pt x="11380" y="5066"/>
                    <a:pt x="8266" y="3368"/>
                  </a:cubicBezTo>
                  <a:cubicBezTo>
                    <a:pt x="5358" y="3674"/>
                    <a:pt x="2143" y="5205"/>
                    <a:pt x="1684" y="6888"/>
                  </a:cubicBezTo>
                  <a:cubicBezTo>
                    <a:pt x="1072" y="8572"/>
                    <a:pt x="1" y="17297"/>
                    <a:pt x="2450" y="23879"/>
                  </a:cubicBezTo>
                  <a:cubicBezTo>
                    <a:pt x="4899" y="30308"/>
                    <a:pt x="7348" y="34900"/>
                    <a:pt x="8878" y="37655"/>
                  </a:cubicBezTo>
                  <a:cubicBezTo>
                    <a:pt x="8878" y="37655"/>
                    <a:pt x="11944" y="38579"/>
                    <a:pt x="16294" y="38579"/>
                  </a:cubicBezTo>
                  <a:cubicBezTo>
                    <a:pt x="20249" y="38579"/>
                    <a:pt x="25264" y="37815"/>
                    <a:pt x="30002" y="34900"/>
                  </a:cubicBezTo>
                  <a:cubicBezTo>
                    <a:pt x="30002" y="34900"/>
                    <a:pt x="31073" y="29542"/>
                    <a:pt x="31073" y="25716"/>
                  </a:cubicBezTo>
                  <a:cubicBezTo>
                    <a:pt x="39951" y="18062"/>
                    <a:pt x="33063" y="8572"/>
                    <a:pt x="25563" y="919"/>
                  </a:cubicBezTo>
                  <a:cubicBezTo>
                    <a:pt x="24951" y="306"/>
                    <a:pt x="24185" y="0"/>
                    <a:pt x="23267" y="0"/>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8"/>
            <p:cNvSpPr/>
            <p:nvPr/>
          </p:nvSpPr>
          <p:spPr>
            <a:xfrm>
              <a:off x="3264675" y="995800"/>
              <a:ext cx="283200" cy="242350"/>
            </a:xfrm>
            <a:custGeom>
              <a:avLst/>
              <a:gdLst/>
              <a:ahLst/>
              <a:cxnLst/>
              <a:rect l="l" t="t" r="r" b="b"/>
              <a:pathLst>
                <a:path w="11328" h="9694" extrusionOk="0">
                  <a:moveTo>
                    <a:pt x="1" y="0"/>
                  </a:moveTo>
                  <a:cubicBezTo>
                    <a:pt x="1" y="1"/>
                    <a:pt x="1" y="1837"/>
                    <a:pt x="154" y="3062"/>
                  </a:cubicBezTo>
                  <a:cubicBezTo>
                    <a:pt x="154" y="3062"/>
                    <a:pt x="460" y="6582"/>
                    <a:pt x="6124" y="9338"/>
                  </a:cubicBezTo>
                  <a:cubicBezTo>
                    <a:pt x="6539" y="9515"/>
                    <a:pt x="7367" y="9693"/>
                    <a:pt x="8244" y="9693"/>
                  </a:cubicBezTo>
                  <a:cubicBezTo>
                    <a:pt x="9631" y="9693"/>
                    <a:pt x="11140" y="9248"/>
                    <a:pt x="11328" y="7654"/>
                  </a:cubicBezTo>
                  <a:lnTo>
                    <a:pt x="11022" y="3674"/>
                  </a:lnTo>
                  <a:lnTo>
                    <a:pt x="7807" y="2603"/>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8"/>
            <p:cNvSpPr/>
            <p:nvPr/>
          </p:nvSpPr>
          <p:spPr>
            <a:xfrm>
              <a:off x="3111625" y="401850"/>
              <a:ext cx="650550" cy="770000"/>
            </a:xfrm>
            <a:custGeom>
              <a:avLst/>
              <a:gdLst/>
              <a:ahLst/>
              <a:cxnLst/>
              <a:rect l="l" t="t" r="r" b="b"/>
              <a:pathLst>
                <a:path w="26022" h="30800" extrusionOk="0">
                  <a:moveTo>
                    <a:pt x="13516" y="0"/>
                  </a:moveTo>
                  <a:cubicBezTo>
                    <a:pt x="13200" y="0"/>
                    <a:pt x="12879" y="11"/>
                    <a:pt x="12552" y="33"/>
                  </a:cubicBezTo>
                  <a:cubicBezTo>
                    <a:pt x="5511" y="339"/>
                    <a:pt x="0" y="6615"/>
                    <a:pt x="306" y="13656"/>
                  </a:cubicBezTo>
                  <a:cubicBezTo>
                    <a:pt x="612" y="17942"/>
                    <a:pt x="2755" y="21462"/>
                    <a:pt x="5970" y="23758"/>
                  </a:cubicBezTo>
                  <a:cubicBezTo>
                    <a:pt x="5970" y="23758"/>
                    <a:pt x="6582" y="25442"/>
                    <a:pt x="7041" y="26054"/>
                  </a:cubicBezTo>
                  <a:cubicBezTo>
                    <a:pt x="9643" y="29422"/>
                    <a:pt x="15154" y="30800"/>
                    <a:pt x="18674" y="30800"/>
                  </a:cubicBezTo>
                  <a:cubicBezTo>
                    <a:pt x="20511" y="30800"/>
                    <a:pt x="22501" y="30034"/>
                    <a:pt x="23573" y="26973"/>
                  </a:cubicBezTo>
                  <a:cubicBezTo>
                    <a:pt x="26022" y="20697"/>
                    <a:pt x="25409" y="13809"/>
                    <a:pt x="24797" y="10595"/>
                  </a:cubicBezTo>
                  <a:cubicBezTo>
                    <a:pt x="23777" y="4325"/>
                    <a:pt x="19840" y="0"/>
                    <a:pt x="1351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3100125" y="395325"/>
              <a:ext cx="616125" cy="600500"/>
            </a:xfrm>
            <a:custGeom>
              <a:avLst/>
              <a:gdLst/>
              <a:ahLst/>
              <a:cxnLst/>
              <a:rect l="l" t="t" r="r" b="b"/>
              <a:pathLst>
                <a:path w="24645" h="24020" extrusionOk="0">
                  <a:moveTo>
                    <a:pt x="13601" y="0"/>
                  </a:moveTo>
                  <a:cubicBezTo>
                    <a:pt x="12671" y="0"/>
                    <a:pt x="11750" y="98"/>
                    <a:pt x="10869" y="294"/>
                  </a:cubicBezTo>
                  <a:cubicBezTo>
                    <a:pt x="5358" y="1365"/>
                    <a:pt x="1072" y="6417"/>
                    <a:pt x="460" y="11927"/>
                  </a:cubicBezTo>
                  <a:cubicBezTo>
                    <a:pt x="1" y="16978"/>
                    <a:pt x="2756" y="21417"/>
                    <a:pt x="6430" y="24019"/>
                  </a:cubicBezTo>
                  <a:cubicBezTo>
                    <a:pt x="6277" y="23560"/>
                    <a:pt x="2909" y="18356"/>
                    <a:pt x="6430" y="17284"/>
                  </a:cubicBezTo>
                  <a:cubicBezTo>
                    <a:pt x="7042" y="17897"/>
                    <a:pt x="7042" y="19427"/>
                    <a:pt x="7042" y="20499"/>
                  </a:cubicBezTo>
                  <a:cubicBezTo>
                    <a:pt x="7042" y="20499"/>
                    <a:pt x="8726" y="20346"/>
                    <a:pt x="8726" y="18356"/>
                  </a:cubicBezTo>
                  <a:cubicBezTo>
                    <a:pt x="8726" y="17284"/>
                    <a:pt x="8420" y="15907"/>
                    <a:pt x="9338" y="14529"/>
                  </a:cubicBezTo>
                  <a:cubicBezTo>
                    <a:pt x="10103" y="13458"/>
                    <a:pt x="11940" y="13152"/>
                    <a:pt x="12246" y="10549"/>
                  </a:cubicBezTo>
                  <a:cubicBezTo>
                    <a:pt x="12246" y="10549"/>
                    <a:pt x="14046" y="7958"/>
                    <a:pt x="16312" y="7958"/>
                  </a:cubicBezTo>
                  <a:cubicBezTo>
                    <a:pt x="17350" y="7958"/>
                    <a:pt x="18487" y="8503"/>
                    <a:pt x="19594" y="10090"/>
                  </a:cubicBezTo>
                  <a:cubicBezTo>
                    <a:pt x="19901" y="8348"/>
                    <a:pt x="21376" y="7086"/>
                    <a:pt x="22776" y="7086"/>
                  </a:cubicBezTo>
                  <a:cubicBezTo>
                    <a:pt x="23467" y="7086"/>
                    <a:pt x="24139" y="7393"/>
                    <a:pt x="24645" y="8100"/>
                  </a:cubicBezTo>
                  <a:cubicBezTo>
                    <a:pt x="23616" y="2700"/>
                    <a:pt x="18483" y="0"/>
                    <a:pt x="13601" y="0"/>
                  </a:cubicBezTo>
                  <a:close/>
                </a:path>
              </a:pathLst>
            </a:custGeom>
            <a:solidFill>
              <a:srgbClr val="543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8"/>
            <p:cNvSpPr/>
            <p:nvPr/>
          </p:nvSpPr>
          <p:spPr>
            <a:xfrm>
              <a:off x="2797825" y="1323675"/>
              <a:ext cx="590875" cy="1976700"/>
            </a:xfrm>
            <a:custGeom>
              <a:avLst/>
              <a:gdLst/>
              <a:ahLst/>
              <a:cxnLst/>
              <a:rect l="l" t="t" r="r" b="b"/>
              <a:pathLst>
                <a:path w="23635" h="79068" extrusionOk="0">
                  <a:moveTo>
                    <a:pt x="13216" y="1"/>
                  </a:moveTo>
                  <a:cubicBezTo>
                    <a:pt x="11840" y="1"/>
                    <a:pt x="10420" y="1383"/>
                    <a:pt x="8879" y="4947"/>
                  </a:cubicBezTo>
                  <a:cubicBezTo>
                    <a:pt x="6429" y="10611"/>
                    <a:pt x="2603" y="21326"/>
                    <a:pt x="1378" y="29591"/>
                  </a:cubicBezTo>
                  <a:cubicBezTo>
                    <a:pt x="766" y="33571"/>
                    <a:pt x="1" y="40000"/>
                    <a:pt x="1531" y="48113"/>
                  </a:cubicBezTo>
                  <a:cubicBezTo>
                    <a:pt x="2603" y="53776"/>
                    <a:pt x="4133" y="58368"/>
                    <a:pt x="6583" y="63726"/>
                  </a:cubicBezTo>
                  <a:cubicBezTo>
                    <a:pt x="7195" y="65103"/>
                    <a:pt x="7195" y="66481"/>
                    <a:pt x="8113" y="69389"/>
                  </a:cubicBezTo>
                  <a:cubicBezTo>
                    <a:pt x="9032" y="72297"/>
                    <a:pt x="10715" y="75359"/>
                    <a:pt x="12552" y="77196"/>
                  </a:cubicBezTo>
                  <a:cubicBezTo>
                    <a:pt x="14122" y="78634"/>
                    <a:pt x="15132" y="79067"/>
                    <a:pt x="15680" y="79067"/>
                  </a:cubicBezTo>
                  <a:cubicBezTo>
                    <a:pt x="15773" y="79067"/>
                    <a:pt x="15853" y="79055"/>
                    <a:pt x="15920" y="79032"/>
                  </a:cubicBezTo>
                  <a:cubicBezTo>
                    <a:pt x="16532" y="78726"/>
                    <a:pt x="16532" y="77961"/>
                    <a:pt x="15767" y="77196"/>
                  </a:cubicBezTo>
                  <a:cubicBezTo>
                    <a:pt x="15001" y="76277"/>
                    <a:pt x="13624" y="74900"/>
                    <a:pt x="12552" y="72603"/>
                  </a:cubicBezTo>
                  <a:lnTo>
                    <a:pt x="12552" y="72603"/>
                  </a:lnTo>
                  <a:cubicBezTo>
                    <a:pt x="12552" y="72604"/>
                    <a:pt x="14236" y="74593"/>
                    <a:pt x="15307" y="75665"/>
                  </a:cubicBezTo>
                  <a:cubicBezTo>
                    <a:pt x="16226" y="76889"/>
                    <a:pt x="17450" y="77808"/>
                    <a:pt x="18369" y="78420"/>
                  </a:cubicBezTo>
                  <a:cubicBezTo>
                    <a:pt x="18675" y="78573"/>
                    <a:pt x="19010" y="78640"/>
                    <a:pt x="19328" y="78640"/>
                  </a:cubicBezTo>
                  <a:cubicBezTo>
                    <a:pt x="20282" y="78640"/>
                    <a:pt x="21086" y="78037"/>
                    <a:pt x="20512" y="77349"/>
                  </a:cubicBezTo>
                  <a:cubicBezTo>
                    <a:pt x="19899" y="76430"/>
                    <a:pt x="18981" y="75818"/>
                    <a:pt x="17450" y="74134"/>
                  </a:cubicBezTo>
                  <a:cubicBezTo>
                    <a:pt x="16073" y="72604"/>
                    <a:pt x="15308" y="71226"/>
                    <a:pt x="15307" y="71226"/>
                  </a:cubicBezTo>
                  <a:lnTo>
                    <a:pt x="15307" y="71226"/>
                  </a:lnTo>
                  <a:cubicBezTo>
                    <a:pt x="15308" y="71226"/>
                    <a:pt x="17144" y="73063"/>
                    <a:pt x="18828" y="74134"/>
                  </a:cubicBezTo>
                  <a:cubicBezTo>
                    <a:pt x="20665" y="75359"/>
                    <a:pt x="21583" y="75512"/>
                    <a:pt x="22195" y="75512"/>
                  </a:cubicBezTo>
                  <a:cubicBezTo>
                    <a:pt x="22248" y="75525"/>
                    <a:pt x="22303" y="75531"/>
                    <a:pt x="22358" y="75531"/>
                  </a:cubicBezTo>
                  <a:cubicBezTo>
                    <a:pt x="22951" y="75531"/>
                    <a:pt x="23634" y="74808"/>
                    <a:pt x="22655" y="73828"/>
                  </a:cubicBezTo>
                  <a:cubicBezTo>
                    <a:pt x="21736" y="72910"/>
                    <a:pt x="20052" y="72144"/>
                    <a:pt x="18522" y="70154"/>
                  </a:cubicBezTo>
                  <a:cubicBezTo>
                    <a:pt x="17297" y="68624"/>
                    <a:pt x="16838" y="67552"/>
                    <a:pt x="17144" y="67552"/>
                  </a:cubicBezTo>
                  <a:cubicBezTo>
                    <a:pt x="17450" y="67552"/>
                    <a:pt x="18063" y="68471"/>
                    <a:pt x="19593" y="69083"/>
                  </a:cubicBezTo>
                  <a:cubicBezTo>
                    <a:pt x="20149" y="69392"/>
                    <a:pt x="20780" y="69526"/>
                    <a:pt x="21355" y="69526"/>
                  </a:cubicBezTo>
                  <a:cubicBezTo>
                    <a:pt x="22204" y="69526"/>
                    <a:pt x="22931" y="69233"/>
                    <a:pt x="23114" y="68777"/>
                  </a:cubicBezTo>
                  <a:cubicBezTo>
                    <a:pt x="23420" y="68011"/>
                    <a:pt x="22961" y="68165"/>
                    <a:pt x="21583" y="67399"/>
                  </a:cubicBezTo>
                  <a:cubicBezTo>
                    <a:pt x="20206" y="66481"/>
                    <a:pt x="19440" y="65103"/>
                    <a:pt x="17450" y="64032"/>
                  </a:cubicBezTo>
                  <a:cubicBezTo>
                    <a:pt x="15614" y="63113"/>
                    <a:pt x="14542" y="62348"/>
                    <a:pt x="13164" y="60970"/>
                  </a:cubicBezTo>
                  <a:cubicBezTo>
                    <a:pt x="11940" y="59746"/>
                    <a:pt x="9950" y="54235"/>
                    <a:pt x="8879" y="48725"/>
                  </a:cubicBezTo>
                  <a:cubicBezTo>
                    <a:pt x="7654" y="42449"/>
                    <a:pt x="8419" y="34183"/>
                    <a:pt x="9185" y="30510"/>
                  </a:cubicBezTo>
                  <a:cubicBezTo>
                    <a:pt x="11021" y="22856"/>
                    <a:pt x="15001" y="14132"/>
                    <a:pt x="16532" y="10764"/>
                  </a:cubicBezTo>
                  <a:cubicBezTo>
                    <a:pt x="18522" y="6784"/>
                    <a:pt x="17297" y="3111"/>
                    <a:pt x="15614" y="1274"/>
                  </a:cubicBezTo>
                  <a:cubicBezTo>
                    <a:pt x="14819" y="480"/>
                    <a:pt x="14025" y="1"/>
                    <a:pt x="1321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8"/>
            <p:cNvSpPr/>
            <p:nvPr/>
          </p:nvSpPr>
          <p:spPr>
            <a:xfrm>
              <a:off x="2801650" y="1311725"/>
              <a:ext cx="474550" cy="1488500"/>
            </a:xfrm>
            <a:custGeom>
              <a:avLst/>
              <a:gdLst/>
              <a:ahLst/>
              <a:cxnLst/>
              <a:rect l="l" t="t" r="r" b="b"/>
              <a:pathLst>
                <a:path w="18982" h="59540" extrusionOk="0">
                  <a:moveTo>
                    <a:pt x="13235" y="0"/>
                  </a:moveTo>
                  <a:cubicBezTo>
                    <a:pt x="10596" y="0"/>
                    <a:pt x="8393" y="3785"/>
                    <a:pt x="6889" y="8181"/>
                  </a:cubicBezTo>
                  <a:cubicBezTo>
                    <a:pt x="4746" y="13997"/>
                    <a:pt x="1" y="26855"/>
                    <a:pt x="154" y="38641"/>
                  </a:cubicBezTo>
                  <a:cubicBezTo>
                    <a:pt x="307" y="50581"/>
                    <a:pt x="4440" y="59458"/>
                    <a:pt x="4440" y="59458"/>
                  </a:cubicBezTo>
                  <a:cubicBezTo>
                    <a:pt x="4871" y="59514"/>
                    <a:pt x="5277" y="59539"/>
                    <a:pt x="5659" y="59539"/>
                  </a:cubicBezTo>
                  <a:cubicBezTo>
                    <a:pt x="9477" y="59539"/>
                    <a:pt x="10868" y="57009"/>
                    <a:pt x="10868" y="57009"/>
                  </a:cubicBezTo>
                  <a:cubicBezTo>
                    <a:pt x="8113" y="47825"/>
                    <a:pt x="8726" y="40784"/>
                    <a:pt x="9185" y="35121"/>
                  </a:cubicBezTo>
                  <a:cubicBezTo>
                    <a:pt x="9491" y="29457"/>
                    <a:pt x="13011" y="19049"/>
                    <a:pt x="15920" y="13232"/>
                  </a:cubicBezTo>
                  <a:cubicBezTo>
                    <a:pt x="18981" y="7262"/>
                    <a:pt x="18063" y="3129"/>
                    <a:pt x="15920" y="1293"/>
                  </a:cubicBezTo>
                  <a:cubicBezTo>
                    <a:pt x="14985" y="396"/>
                    <a:pt x="14087" y="0"/>
                    <a:pt x="13235" y="0"/>
                  </a:cubicBezTo>
                  <a:close/>
                </a:path>
              </a:pathLst>
            </a:custGeom>
            <a:solidFill>
              <a:srgbClr val="E4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8"/>
            <p:cNvSpPr/>
            <p:nvPr/>
          </p:nvSpPr>
          <p:spPr>
            <a:xfrm>
              <a:off x="3093325" y="800350"/>
              <a:ext cx="167550" cy="210875"/>
            </a:xfrm>
            <a:custGeom>
              <a:avLst/>
              <a:gdLst/>
              <a:ahLst/>
              <a:cxnLst/>
              <a:rect l="l" t="t" r="r" b="b"/>
              <a:pathLst>
                <a:path w="6702" h="8435" extrusionOk="0">
                  <a:moveTo>
                    <a:pt x="4178" y="1"/>
                  </a:moveTo>
                  <a:cubicBezTo>
                    <a:pt x="3345" y="1"/>
                    <a:pt x="2510" y="337"/>
                    <a:pt x="1957" y="1237"/>
                  </a:cubicBezTo>
                  <a:cubicBezTo>
                    <a:pt x="0" y="4096"/>
                    <a:pt x="2778" y="8435"/>
                    <a:pt x="5055" y="8435"/>
                  </a:cubicBezTo>
                  <a:cubicBezTo>
                    <a:pt x="5094" y="8435"/>
                    <a:pt x="5132" y="8433"/>
                    <a:pt x="5171" y="8431"/>
                  </a:cubicBezTo>
                  <a:cubicBezTo>
                    <a:pt x="6396" y="8431"/>
                    <a:pt x="6702" y="7818"/>
                    <a:pt x="6702" y="7818"/>
                  </a:cubicBezTo>
                  <a:lnTo>
                    <a:pt x="6702" y="1083"/>
                  </a:lnTo>
                  <a:cubicBezTo>
                    <a:pt x="6198" y="496"/>
                    <a:pt x="5189" y="1"/>
                    <a:pt x="4178"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3054225" y="2044150"/>
              <a:ext cx="809250" cy="657550"/>
            </a:xfrm>
            <a:custGeom>
              <a:avLst/>
              <a:gdLst/>
              <a:ahLst/>
              <a:cxnLst/>
              <a:rect l="l" t="t" r="r" b="b"/>
              <a:pathLst>
                <a:path w="32370" h="26302" extrusionOk="0">
                  <a:moveTo>
                    <a:pt x="24429" y="1"/>
                  </a:moveTo>
                  <a:cubicBezTo>
                    <a:pt x="18070" y="1"/>
                    <a:pt x="6735" y="2915"/>
                    <a:pt x="6735" y="2915"/>
                  </a:cubicBezTo>
                  <a:cubicBezTo>
                    <a:pt x="7500" y="4293"/>
                    <a:pt x="7041" y="6130"/>
                    <a:pt x="5664" y="9191"/>
                  </a:cubicBezTo>
                  <a:cubicBezTo>
                    <a:pt x="3827" y="12865"/>
                    <a:pt x="1684" y="16538"/>
                    <a:pt x="0" y="22508"/>
                  </a:cubicBezTo>
                  <a:cubicBezTo>
                    <a:pt x="153" y="23273"/>
                    <a:pt x="2143" y="25263"/>
                    <a:pt x="10256" y="26182"/>
                  </a:cubicBezTo>
                  <a:cubicBezTo>
                    <a:pt x="11003" y="26262"/>
                    <a:pt x="11764" y="26301"/>
                    <a:pt x="12531" y="26301"/>
                  </a:cubicBezTo>
                  <a:cubicBezTo>
                    <a:pt x="21970" y="26301"/>
                    <a:pt x="32370" y="20391"/>
                    <a:pt x="31379" y="13171"/>
                  </a:cubicBezTo>
                  <a:cubicBezTo>
                    <a:pt x="30767" y="8885"/>
                    <a:pt x="29236" y="5671"/>
                    <a:pt x="28624" y="1538"/>
                  </a:cubicBezTo>
                  <a:cubicBezTo>
                    <a:pt x="28499" y="411"/>
                    <a:pt x="26814" y="1"/>
                    <a:pt x="24429"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3" name="Google Shape;4713;p68"/>
          <p:cNvSpPr/>
          <p:nvPr/>
        </p:nvSpPr>
        <p:spPr>
          <a:xfrm>
            <a:off x="2895480" y="3921524"/>
            <a:ext cx="604500" cy="604500"/>
          </a:xfrm>
          <a:prstGeom prst="snip2DiagRect">
            <a:avLst>
              <a:gd name="adj1" fmla="val 0"/>
              <a:gd name="adj2"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1634900" y="3933974"/>
            <a:ext cx="1121100" cy="579600"/>
          </a:xfrm>
          <a:prstGeom prst="snip1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8"/>
          <p:cNvSpPr/>
          <p:nvPr/>
        </p:nvSpPr>
        <p:spPr>
          <a:xfrm>
            <a:off x="4900040" y="3921524"/>
            <a:ext cx="604500" cy="604500"/>
          </a:xfrm>
          <a:prstGeom prst="snip2DiagRect">
            <a:avLst>
              <a:gd name="adj1" fmla="val 0"/>
              <a:gd name="adj2"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8"/>
          <p:cNvSpPr/>
          <p:nvPr/>
        </p:nvSpPr>
        <p:spPr>
          <a:xfrm>
            <a:off x="3639460" y="3933974"/>
            <a:ext cx="1121100" cy="579600"/>
          </a:xfrm>
          <a:prstGeom prst="snip1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8"/>
          <p:cNvSpPr/>
          <p:nvPr/>
        </p:nvSpPr>
        <p:spPr>
          <a:xfrm>
            <a:off x="5644020" y="3933974"/>
            <a:ext cx="1121100" cy="579600"/>
          </a:xfrm>
          <a:prstGeom prst="snip1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8"/>
          <p:cNvSpPr/>
          <p:nvPr/>
        </p:nvSpPr>
        <p:spPr>
          <a:xfrm>
            <a:off x="6904600" y="3921524"/>
            <a:ext cx="604500" cy="604500"/>
          </a:xfrm>
          <a:prstGeom prst="snip2DiagRect">
            <a:avLst>
              <a:gd name="adj1" fmla="val 0"/>
              <a:gd name="adj2"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4722"/>
        <p:cNvGrpSpPr/>
        <p:nvPr/>
      </p:nvGrpSpPr>
      <p:grpSpPr>
        <a:xfrm>
          <a:off x="0" y="0"/>
          <a:ext cx="0" cy="0"/>
          <a:chOff x="0" y="0"/>
          <a:chExt cx="0" cy="0"/>
        </a:xfrm>
      </p:grpSpPr>
      <p:sp>
        <p:nvSpPr>
          <p:cNvPr id="4723" name="Google Shape;4723;p69"/>
          <p:cNvSpPr txBox="1">
            <a:spLocks noGrp="1"/>
          </p:cNvSpPr>
          <p:nvPr>
            <p:ph type="body" idx="4294967295"/>
          </p:nvPr>
        </p:nvSpPr>
        <p:spPr>
          <a:xfrm>
            <a:off x="4708550" y="2549550"/>
            <a:ext cx="3507000" cy="13851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000" b="1">
                <a:latin typeface="Zilla Slab"/>
                <a:ea typeface="Zilla Slab"/>
                <a:cs typeface="Zilla Slab"/>
                <a:sym typeface="Zilla Slab"/>
              </a:rPr>
              <a:t>VECTORS</a:t>
            </a:r>
            <a:endParaRPr sz="2000" b="1">
              <a:latin typeface="Zilla Slab"/>
              <a:ea typeface="Zilla Slab"/>
              <a:cs typeface="Zilla Slab"/>
              <a:sym typeface="Zilla Slab"/>
            </a:endParaRPr>
          </a:p>
          <a:p>
            <a:pPr marL="457200" lvl="0" indent="-317500" algn="l" rtl="0">
              <a:lnSpc>
                <a:spcPct val="100000"/>
              </a:lnSpc>
              <a:spcBef>
                <a:spcPts val="1000"/>
              </a:spcBef>
              <a:spcAft>
                <a:spcPts val="0"/>
              </a:spcAft>
              <a:buClr>
                <a:srgbClr val="344593"/>
              </a:buClr>
              <a:buSzPts val="1400"/>
              <a:buFont typeface="Ubuntu"/>
              <a:buChar char="●"/>
            </a:pPr>
            <a:r>
              <a:rPr lang="en" sz="1400">
                <a:uFill>
                  <a:noFill/>
                </a:uFill>
                <a:latin typeface="Ubuntu"/>
                <a:ea typeface="Ubuntu"/>
                <a:cs typeface="Ubuntu"/>
                <a:sym typeface="Ubuntu"/>
                <a:hlinkClick r:id="rId3"/>
              </a:rPr>
              <a:t>People working with technology isometric design</a:t>
            </a:r>
            <a:endParaRPr sz="1400">
              <a:latin typeface="Ubuntu"/>
              <a:ea typeface="Ubuntu"/>
              <a:cs typeface="Ubuntu"/>
              <a:sym typeface="Ubuntu"/>
            </a:endParaRPr>
          </a:p>
          <a:p>
            <a:pPr marL="457200" lvl="0" indent="-317500" algn="l" rtl="0">
              <a:lnSpc>
                <a:spcPct val="100000"/>
              </a:lnSpc>
              <a:spcBef>
                <a:spcPts val="0"/>
              </a:spcBef>
              <a:spcAft>
                <a:spcPts val="0"/>
              </a:spcAft>
              <a:buClr>
                <a:srgbClr val="344593"/>
              </a:buClr>
              <a:buSzPts val="1400"/>
              <a:buFont typeface="Ubuntu"/>
              <a:buChar char="●"/>
            </a:pPr>
            <a:r>
              <a:rPr lang="en" sz="1400">
                <a:uFill>
                  <a:noFill/>
                </a:uFill>
                <a:latin typeface="Ubuntu"/>
                <a:ea typeface="Ubuntu"/>
                <a:cs typeface="Ubuntu"/>
                <a:sym typeface="Ubuntu"/>
                <a:hlinkClick r:id="rId4"/>
              </a:rPr>
              <a:t>People working with technology isometric design</a:t>
            </a:r>
            <a:endParaRPr sz="1200">
              <a:latin typeface="Ubuntu"/>
              <a:ea typeface="Ubuntu"/>
              <a:cs typeface="Ubuntu"/>
              <a:sym typeface="Ubuntu"/>
            </a:endParaRPr>
          </a:p>
        </p:txBody>
      </p:sp>
      <p:sp>
        <p:nvSpPr>
          <p:cNvPr id="4724" name="Google Shape;4724;p69"/>
          <p:cNvSpPr txBox="1">
            <a:spLocks noGrp="1"/>
          </p:cNvSpPr>
          <p:nvPr>
            <p:ph type="body" idx="4294967295"/>
          </p:nvPr>
        </p:nvSpPr>
        <p:spPr>
          <a:xfrm>
            <a:off x="928450" y="2549550"/>
            <a:ext cx="2997900" cy="138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000" b="1">
                <a:latin typeface="Zilla Slab"/>
                <a:ea typeface="Zilla Slab"/>
                <a:cs typeface="Zilla Slab"/>
                <a:sym typeface="Zilla Slab"/>
              </a:rPr>
              <a:t>PHOTOS</a:t>
            </a:r>
            <a:endParaRPr sz="2000" b="1">
              <a:latin typeface="Zilla Slab"/>
              <a:ea typeface="Zilla Slab"/>
              <a:cs typeface="Zilla Slab"/>
              <a:sym typeface="Zilla Slab"/>
            </a:endParaRPr>
          </a:p>
          <a:p>
            <a:pPr marL="457200" marR="50800" lvl="0" indent="-317500" algn="l" rtl="0">
              <a:lnSpc>
                <a:spcPct val="100000"/>
              </a:lnSpc>
              <a:spcBef>
                <a:spcPts val="1000"/>
              </a:spcBef>
              <a:spcAft>
                <a:spcPts val="0"/>
              </a:spcAft>
              <a:buSzPts val="1400"/>
              <a:buChar char="●"/>
            </a:pPr>
            <a:r>
              <a:rPr lang="en" sz="1400">
                <a:solidFill>
                  <a:schemeClr val="hlink"/>
                </a:solidFill>
                <a:uFill>
                  <a:noFill/>
                </a:uFill>
                <a:hlinkClick r:id="rId5"/>
              </a:rPr>
              <a:t>Medium shot lawyer with coffee and smartphone</a:t>
            </a:r>
            <a:endParaRPr sz="1400"/>
          </a:p>
          <a:p>
            <a:pPr marL="457200" marR="50800" lvl="0" indent="-317500" algn="l" rtl="0">
              <a:lnSpc>
                <a:spcPct val="100000"/>
              </a:lnSpc>
              <a:spcBef>
                <a:spcPts val="0"/>
              </a:spcBef>
              <a:spcAft>
                <a:spcPts val="0"/>
              </a:spcAft>
              <a:buSzPts val="1400"/>
              <a:buChar char="●"/>
            </a:pPr>
            <a:r>
              <a:rPr lang="en" sz="1400">
                <a:solidFill>
                  <a:schemeClr val="hlink"/>
                </a:solidFill>
                <a:uFill>
                  <a:noFill/>
                </a:uFill>
                <a:hlinkClick r:id="rId6"/>
              </a:rPr>
              <a:t>Smiley man with tablet looking at the camera</a:t>
            </a:r>
            <a:endParaRPr sz="1400"/>
          </a:p>
          <a:p>
            <a:pPr marL="0" marR="50800" lvl="0" indent="0" algn="l" rtl="0">
              <a:lnSpc>
                <a:spcPct val="100000"/>
              </a:lnSpc>
              <a:spcBef>
                <a:spcPts val="0"/>
              </a:spcBef>
              <a:spcAft>
                <a:spcPts val="0"/>
              </a:spcAft>
              <a:buNone/>
            </a:pPr>
            <a:endParaRPr sz="1200" b="1">
              <a:solidFill>
                <a:schemeClr val="accent5"/>
              </a:solidFill>
              <a:latin typeface="Zilla Slab"/>
              <a:ea typeface="Zilla Slab"/>
              <a:cs typeface="Zilla Slab"/>
              <a:sym typeface="Zilla Slab"/>
            </a:endParaRPr>
          </a:p>
        </p:txBody>
      </p:sp>
      <p:sp>
        <p:nvSpPr>
          <p:cNvPr id="4725" name="Google Shape;4725;p69"/>
          <p:cNvSpPr txBox="1">
            <a:spLocks noGrp="1"/>
          </p:cNvSpPr>
          <p:nvPr>
            <p:ph type="subTitle" idx="4294967295"/>
          </p:nvPr>
        </p:nvSpPr>
        <p:spPr>
          <a:xfrm flipH="1">
            <a:off x="787125" y="1413000"/>
            <a:ext cx="4487100" cy="638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600">
                <a:latin typeface="Ubuntu"/>
                <a:ea typeface="Ubuntu"/>
                <a:cs typeface="Ubuntu"/>
                <a:sym typeface="Ubuntu"/>
              </a:rPr>
              <a:t>Did you like the resources on this template? Get them for free on our other websites</a:t>
            </a:r>
            <a:endParaRPr sz="1600">
              <a:latin typeface="Ubuntu"/>
              <a:ea typeface="Ubuntu"/>
              <a:cs typeface="Ubuntu"/>
              <a:sym typeface="Ubuntu"/>
            </a:endParaRPr>
          </a:p>
        </p:txBody>
      </p:sp>
      <p:sp>
        <p:nvSpPr>
          <p:cNvPr id="4726" name="Google Shape;4726;p69"/>
          <p:cNvSpPr txBox="1">
            <a:spLocks noGrp="1"/>
          </p:cNvSpPr>
          <p:nvPr>
            <p:ph type="title"/>
          </p:nvPr>
        </p:nvSpPr>
        <p:spPr>
          <a:xfrm>
            <a:off x="628350" y="385950"/>
            <a:ext cx="7887300" cy="5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30"/>
        <p:cNvGrpSpPr/>
        <p:nvPr/>
      </p:nvGrpSpPr>
      <p:grpSpPr>
        <a:xfrm>
          <a:off x="0" y="0"/>
          <a:ext cx="0" cy="0"/>
          <a:chOff x="0" y="0"/>
          <a:chExt cx="0" cy="0"/>
        </a:xfrm>
      </p:grpSpPr>
      <p:sp>
        <p:nvSpPr>
          <p:cNvPr id="4731" name="Google Shape;4731;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732" name="Google Shape;4732;p7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A5B7C6"/>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733" name="Google Shape;4733;p7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37"/>
        <p:cNvGrpSpPr/>
        <p:nvPr/>
      </p:nvGrpSpPr>
      <p:grpSpPr>
        <a:xfrm>
          <a:off x="0" y="0"/>
          <a:ext cx="0" cy="0"/>
          <a:chOff x="0" y="0"/>
          <a:chExt cx="0" cy="0"/>
        </a:xfrm>
      </p:grpSpPr>
      <p:sp>
        <p:nvSpPr>
          <p:cNvPr id="4738" name="Google Shape;4738;p7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739" name="Google Shape;4739;p7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740" name="Google Shape;4740;p7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Zilla Slab</a:t>
            </a:r>
            <a:endParaRPr b="1">
              <a:solidFill>
                <a:srgbClr val="EFEFEF"/>
              </a:solidFill>
              <a:latin typeface="Arial"/>
              <a:ea typeface="Arial"/>
              <a:cs typeface="Arial"/>
              <a:sym typeface="Arial"/>
            </a:endParaRPr>
          </a:p>
          <a:p>
            <a:pPr marL="0" lvl="0" indent="0" algn="ctr" rtl="0">
              <a:lnSpc>
                <a:spcPct val="100000"/>
              </a:lnSpc>
              <a:spcBef>
                <a:spcPts val="0"/>
              </a:spcBef>
              <a:spcAft>
                <a:spcPts val="0"/>
              </a:spcAft>
              <a:buClr>
                <a:srgbClr val="344593"/>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https://fonts.google.com/specimen/ZillaSlab</a:t>
            </a:r>
            <a:r>
              <a:rPr lang="en">
                <a:solidFill>
                  <a:schemeClr val="lt1"/>
                </a:solidFill>
                <a:latin typeface="Arial"/>
                <a:ea typeface="Arial"/>
                <a:cs typeface="Arial"/>
                <a:sym typeface="Arial"/>
              </a:rPr>
              <a:t>)</a:t>
            </a:r>
            <a:endParaRPr sz="400">
              <a:solidFill>
                <a:srgbClr val="FFFFFF"/>
              </a:solidFill>
              <a:latin typeface="Arial"/>
              <a:ea typeface="Arial"/>
              <a:cs typeface="Arial"/>
              <a:sym typeface="Arial"/>
            </a:endParaRPr>
          </a:p>
          <a:p>
            <a:pPr marL="0" lvl="0" indent="0" algn="ctr" rtl="0">
              <a:spcBef>
                <a:spcPts val="160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Ubuntu</a:t>
            </a:r>
            <a:endParaRPr b="1">
              <a:solidFill>
                <a:srgbClr val="FFFFFF"/>
              </a:solidFill>
              <a:latin typeface="Arial"/>
              <a:ea typeface="Arial"/>
              <a:cs typeface="Arial"/>
              <a:sym typeface="Arial"/>
            </a:endParaRPr>
          </a:p>
          <a:p>
            <a:pPr marL="0" lvl="0" indent="0" algn="ctr" rtl="0">
              <a:lnSpc>
                <a:spcPct val="100000"/>
              </a:lnSpc>
              <a:spcBef>
                <a:spcPts val="0"/>
              </a:spcBef>
              <a:spcAft>
                <a:spcPts val="1600"/>
              </a:spcAft>
              <a:buClr>
                <a:srgbClr val="344593"/>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https://fonts.google.com/specimen/Ubuntu</a:t>
            </a:r>
            <a:r>
              <a:rPr lang="en">
                <a:solidFill>
                  <a:schemeClr val="lt1"/>
                </a:solidFill>
                <a:latin typeface="Arial"/>
                <a:ea typeface="Arial"/>
                <a:cs typeface="Arial"/>
                <a:sym typeface="Arial"/>
              </a:rPr>
              <a:t>)</a:t>
            </a:r>
            <a:endParaRPr sz="400">
              <a:solidFill>
                <a:srgbClr val="FFFFFF"/>
              </a:solidFill>
              <a:latin typeface="Arial"/>
              <a:ea typeface="Arial"/>
              <a:cs typeface="Arial"/>
              <a:sym typeface="Arial"/>
            </a:endParaRPr>
          </a:p>
        </p:txBody>
      </p:sp>
      <p:sp>
        <p:nvSpPr>
          <p:cNvPr id="4741" name="Google Shape;4741;p71"/>
          <p:cNvSpPr/>
          <p:nvPr/>
        </p:nvSpPr>
        <p:spPr>
          <a:xfrm>
            <a:off x="4176300" y="3485050"/>
            <a:ext cx="791400" cy="754200"/>
          </a:xfrm>
          <a:prstGeom prst="roundRect">
            <a:avLst>
              <a:gd name="adj" fmla="val 16667"/>
            </a:avLst>
          </a:prstGeom>
          <a:solidFill>
            <a:srgbClr val="DCEE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5238120" y="3485050"/>
            <a:ext cx="791400" cy="754200"/>
          </a:xfrm>
          <a:prstGeom prst="roundRect">
            <a:avLst>
              <a:gd name="adj" fmla="val 16667"/>
            </a:avLst>
          </a:prstGeom>
          <a:solidFill>
            <a:srgbClr val="57F7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3114475" y="3485050"/>
            <a:ext cx="791400" cy="754200"/>
          </a:xfrm>
          <a:prstGeom prst="roundRect">
            <a:avLst>
              <a:gd name="adj" fmla="val 16667"/>
            </a:avLst>
          </a:prstGeom>
          <a:solidFill>
            <a:srgbClr val="98BFF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txBox="1"/>
          <p:nvPr/>
        </p:nvSpPr>
        <p:spPr>
          <a:xfrm>
            <a:off x="4176300" y="3642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#dceeff</a:t>
            </a:r>
            <a:endParaRPr sz="1000"/>
          </a:p>
        </p:txBody>
      </p:sp>
      <p:sp>
        <p:nvSpPr>
          <p:cNvPr id="4745" name="Google Shape;4745;p71"/>
          <p:cNvSpPr txBox="1"/>
          <p:nvPr/>
        </p:nvSpPr>
        <p:spPr>
          <a:xfrm>
            <a:off x="5304925" y="3659650"/>
            <a:ext cx="699300" cy="26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t>    #57f7e0</a:t>
            </a:r>
            <a:endParaRPr sz="1000"/>
          </a:p>
        </p:txBody>
      </p:sp>
      <p:sp>
        <p:nvSpPr>
          <p:cNvPr id="4746" name="Google Shape;4746;p71"/>
          <p:cNvSpPr txBox="1"/>
          <p:nvPr/>
        </p:nvSpPr>
        <p:spPr>
          <a:xfrm>
            <a:off x="3114475" y="3642100"/>
            <a:ext cx="791400" cy="44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FFFFFF"/>
                </a:solidFill>
              </a:rPr>
              <a:t>  #98bff9</a:t>
            </a:r>
            <a:endParaRPr sz="1000">
              <a:solidFill>
                <a:srgbClr val="FFFFFF"/>
              </a:solidFill>
            </a:endParaRPr>
          </a:p>
        </p:txBody>
      </p:sp>
      <p:sp>
        <p:nvSpPr>
          <p:cNvPr id="4747" name="Google Shape;4747;p71"/>
          <p:cNvSpPr/>
          <p:nvPr/>
        </p:nvSpPr>
        <p:spPr>
          <a:xfrm>
            <a:off x="2052639" y="3485050"/>
            <a:ext cx="791400" cy="754200"/>
          </a:xfrm>
          <a:prstGeom prst="roundRect">
            <a:avLst>
              <a:gd name="adj" fmla="val 16667"/>
            </a:avLst>
          </a:prstGeom>
          <a:solidFill>
            <a:srgbClr val="34459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txBox="1"/>
          <p:nvPr/>
        </p:nvSpPr>
        <p:spPr>
          <a:xfrm>
            <a:off x="2052650" y="3642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#344593</a:t>
            </a:r>
            <a:endParaRPr sz="1000">
              <a:solidFill>
                <a:srgbClr val="FFFFFF"/>
              </a:solidFill>
            </a:endParaRPr>
          </a:p>
        </p:txBody>
      </p:sp>
      <p:sp>
        <p:nvSpPr>
          <p:cNvPr id="4749" name="Google Shape;4749;p71"/>
          <p:cNvSpPr/>
          <p:nvPr/>
        </p:nvSpPr>
        <p:spPr>
          <a:xfrm>
            <a:off x="6299945" y="34850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txBox="1"/>
          <p:nvPr/>
        </p:nvSpPr>
        <p:spPr>
          <a:xfrm>
            <a:off x="6299950" y="3642100"/>
            <a:ext cx="791400" cy="44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t>    #ffffff</a:t>
            </a:r>
            <a:endParaRPr sz="100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54"/>
        <p:cNvGrpSpPr/>
        <p:nvPr/>
      </p:nvGrpSpPr>
      <p:grpSpPr>
        <a:xfrm>
          <a:off x="0" y="0"/>
          <a:ext cx="0" cy="0"/>
          <a:chOff x="0" y="0"/>
          <a:chExt cx="0" cy="0"/>
        </a:xfrm>
      </p:grpSpPr>
      <p:sp>
        <p:nvSpPr>
          <p:cNvPr id="4755" name="Google Shape;4755;p72"/>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4756" name="Google Shape;4756;p72"/>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4757" name="Google Shape;4757;p72"/>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758" name="Google Shape;4758;p72"/>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759" name="Google Shape;4759;p72"/>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760" name="Google Shape;4760;p72"/>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761" name="Google Shape;4761;p72"/>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762" name="Google Shape;4762;p72"/>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763" name="Google Shape;4763;p72"/>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764" name="Google Shape;4764;p72"/>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765" name="Google Shape;4765;p72"/>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766" name="Google Shape;4766;p72"/>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70"/>
        <p:cNvGrpSpPr/>
        <p:nvPr/>
      </p:nvGrpSpPr>
      <p:grpSpPr>
        <a:xfrm>
          <a:off x="0" y="0"/>
          <a:ext cx="0" cy="0"/>
          <a:chOff x="0" y="0"/>
          <a:chExt cx="0" cy="0"/>
        </a:xfrm>
      </p:grpSpPr>
      <p:sp>
        <p:nvSpPr>
          <p:cNvPr id="4771" name="Google Shape;4771;p73"/>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772" name="Google Shape;4772;p73"/>
          <p:cNvGrpSpPr/>
          <p:nvPr/>
        </p:nvGrpSpPr>
        <p:grpSpPr>
          <a:xfrm>
            <a:off x="5082708" y="3095784"/>
            <a:ext cx="442841" cy="514271"/>
            <a:chOff x="4727025" y="1332775"/>
            <a:chExt cx="59900" cy="69625"/>
          </a:xfrm>
        </p:grpSpPr>
        <p:sp>
          <p:nvSpPr>
            <p:cNvPr id="4773" name="Google Shape;4773;p7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73"/>
          <p:cNvGrpSpPr/>
          <p:nvPr/>
        </p:nvGrpSpPr>
        <p:grpSpPr>
          <a:xfrm>
            <a:off x="5758025" y="2343272"/>
            <a:ext cx="500909" cy="500899"/>
            <a:chOff x="4820425" y="1329900"/>
            <a:chExt cx="70175" cy="70350"/>
          </a:xfrm>
        </p:grpSpPr>
        <p:sp>
          <p:nvSpPr>
            <p:cNvPr id="4776" name="Google Shape;4776;p7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73"/>
          <p:cNvGrpSpPr/>
          <p:nvPr/>
        </p:nvGrpSpPr>
        <p:grpSpPr>
          <a:xfrm>
            <a:off x="6410648" y="2355062"/>
            <a:ext cx="538135" cy="493119"/>
            <a:chOff x="4903200" y="1331525"/>
            <a:chExt cx="73575" cy="67425"/>
          </a:xfrm>
        </p:grpSpPr>
        <p:sp>
          <p:nvSpPr>
            <p:cNvPr id="4781" name="Google Shape;4781;p7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782" name="Google Shape;4782;p7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73"/>
          <p:cNvGrpSpPr/>
          <p:nvPr/>
        </p:nvGrpSpPr>
        <p:grpSpPr>
          <a:xfrm>
            <a:off x="5670599" y="3097040"/>
            <a:ext cx="544563" cy="511895"/>
            <a:chOff x="4815575" y="1416800"/>
            <a:chExt cx="73750" cy="71400"/>
          </a:xfrm>
        </p:grpSpPr>
        <p:sp>
          <p:nvSpPr>
            <p:cNvPr id="4784" name="Google Shape;4784;p7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7" name="Google Shape;4787;p73"/>
          <p:cNvGrpSpPr/>
          <p:nvPr/>
        </p:nvGrpSpPr>
        <p:grpSpPr>
          <a:xfrm>
            <a:off x="6367224" y="3096746"/>
            <a:ext cx="602914" cy="512477"/>
            <a:chOff x="4902475" y="1418875"/>
            <a:chExt cx="74500" cy="63775"/>
          </a:xfrm>
        </p:grpSpPr>
        <p:sp>
          <p:nvSpPr>
            <p:cNvPr id="4788" name="Google Shape;4788;p7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0" name="Google Shape;4790;p73"/>
          <p:cNvGrpSpPr/>
          <p:nvPr/>
        </p:nvGrpSpPr>
        <p:grpSpPr>
          <a:xfrm>
            <a:off x="5783096" y="3835985"/>
            <a:ext cx="515391" cy="525699"/>
            <a:chOff x="4818100" y="1507675"/>
            <a:chExt cx="71225" cy="71625"/>
          </a:xfrm>
        </p:grpSpPr>
        <p:sp>
          <p:nvSpPr>
            <p:cNvPr id="4791" name="Google Shape;4791;p7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73"/>
          <p:cNvGrpSpPr/>
          <p:nvPr/>
        </p:nvGrpSpPr>
        <p:grpSpPr>
          <a:xfrm>
            <a:off x="5121199" y="3857517"/>
            <a:ext cx="522956" cy="489869"/>
            <a:chOff x="4721450" y="1509475"/>
            <a:chExt cx="79350" cy="74325"/>
          </a:xfrm>
        </p:grpSpPr>
        <p:sp>
          <p:nvSpPr>
            <p:cNvPr id="4796" name="Google Shape;4796;p7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73"/>
          <p:cNvGrpSpPr/>
          <p:nvPr/>
        </p:nvGrpSpPr>
        <p:grpSpPr>
          <a:xfrm>
            <a:off x="6444441" y="3837269"/>
            <a:ext cx="525704" cy="535436"/>
            <a:chOff x="4906800" y="1507500"/>
            <a:chExt cx="70350" cy="71075"/>
          </a:xfrm>
        </p:grpSpPr>
        <p:sp>
          <p:nvSpPr>
            <p:cNvPr id="4801" name="Google Shape;4801;p7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73"/>
          <p:cNvGrpSpPr/>
          <p:nvPr/>
        </p:nvGrpSpPr>
        <p:grpSpPr>
          <a:xfrm>
            <a:off x="4477263" y="2343250"/>
            <a:ext cx="508054" cy="508095"/>
            <a:chOff x="3736598" y="2170606"/>
            <a:chExt cx="404889" cy="404889"/>
          </a:xfrm>
        </p:grpSpPr>
        <p:sp>
          <p:nvSpPr>
            <p:cNvPr id="4807" name="Google Shape;4807;p7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73"/>
          <p:cNvGrpSpPr/>
          <p:nvPr/>
        </p:nvGrpSpPr>
        <p:grpSpPr>
          <a:xfrm>
            <a:off x="3765303" y="2343345"/>
            <a:ext cx="575790" cy="507904"/>
            <a:chOff x="3161917" y="2170682"/>
            <a:chExt cx="458870" cy="404737"/>
          </a:xfrm>
        </p:grpSpPr>
        <p:sp>
          <p:nvSpPr>
            <p:cNvPr id="4812" name="Google Shape;4812;p7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813" name="Google Shape;4813;p7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5" name="Google Shape;4815;p73"/>
          <p:cNvGrpSpPr/>
          <p:nvPr/>
        </p:nvGrpSpPr>
        <p:grpSpPr>
          <a:xfrm>
            <a:off x="3792833" y="3103717"/>
            <a:ext cx="520730" cy="498567"/>
            <a:chOff x="3179914" y="2889488"/>
            <a:chExt cx="422876" cy="404911"/>
          </a:xfrm>
        </p:grpSpPr>
        <p:sp>
          <p:nvSpPr>
            <p:cNvPr id="4816" name="Google Shape;4816;p7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2" name="Google Shape;4822;p73"/>
          <p:cNvGrpSpPr/>
          <p:nvPr/>
        </p:nvGrpSpPr>
        <p:grpSpPr>
          <a:xfrm>
            <a:off x="4421513" y="3103677"/>
            <a:ext cx="516145" cy="498648"/>
            <a:chOff x="3729467" y="2889422"/>
            <a:chExt cx="419153" cy="404977"/>
          </a:xfrm>
        </p:grpSpPr>
        <p:sp>
          <p:nvSpPr>
            <p:cNvPr id="4823" name="Google Shape;4823;p7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0" name="Google Shape;4830;p7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4" name="Google Shape;4834;p73"/>
          <p:cNvGrpSpPr/>
          <p:nvPr/>
        </p:nvGrpSpPr>
        <p:grpSpPr>
          <a:xfrm>
            <a:off x="7141841" y="2550562"/>
            <a:ext cx="166473" cy="141497"/>
            <a:chOff x="4660325" y="1866850"/>
            <a:chExt cx="68350" cy="58100"/>
          </a:xfrm>
        </p:grpSpPr>
        <p:sp>
          <p:nvSpPr>
            <p:cNvPr id="4835" name="Google Shape;4835;p7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73"/>
          <p:cNvGrpSpPr/>
          <p:nvPr/>
        </p:nvGrpSpPr>
        <p:grpSpPr>
          <a:xfrm>
            <a:off x="7451186" y="2576286"/>
            <a:ext cx="162515" cy="90049"/>
            <a:chOff x="4791775" y="1877500"/>
            <a:chExt cx="66725" cy="36975"/>
          </a:xfrm>
        </p:grpSpPr>
        <p:sp>
          <p:nvSpPr>
            <p:cNvPr id="4838" name="Google Shape;4838;p7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73"/>
          <p:cNvGrpSpPr/>
          <p:nvPr/>
        </p:nvGrpSpPr>
        <p:grpSpPr>
          <a:xfrm>
            <a:off x="7772899" y="2576286"/>
            <a:ext cx="144979" cy="90049"/>
            <a:chOff x="4923925" y="1877500"/>
            <a:chExt cx="59525" cy="36975"/>
          </a:xfrm>
        </p:grpSpPr>
        <p:sp>
          <p:nvSpPr>
            <p:cNvPr id="4841" name="Google Shape;4841;p7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73"/>
          <p:cNvGrpSpPr/>
          <p:nvPr/>
        </p:nvGrpSpPr>
        <p:grpSpPr>
          <a:xfrm>
            <a:off x="8067390" y="2558477"/>
            <a:ext cx="141447" cy="125667"/>
            <a:chOff x="5058450" y="1870100"/>
            <a:chExt cx="58075" cy="51600"/>
          </a:xfrm>
        </p:grpSpPr>
        <p:sp>
          <p:nvSpPr>
            <p:cNvPr id="4844" name="Google Shape;4844;p7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73"/>
          <p:cNvGrpSpPr/>
          <p:nvPr/>
        </p:nvGrpSpPr>
        <p:grpSpPr>
          <a:xfrm>
            <a:off x="7481905" y="2980885"/>
            <a:ext cx="101077" cy="107645"/>
            <a:chOff x="4811425" y="2065025"/>
            <a:chExt cx="41500" cy="44200"/>
          </a:xfrm>
        </p:grpSpPr>
        <p:sp>
          <p:nvSpPr>
            <p:cNvPr id="4847" name="Google Shape;4847;p7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73"/>
          <p:cNvGrpSpPr/>
          <p:nvPr/>
        </p:nvGrpSpPr>
        <p:grpSpPr>
          <a:xfrm>
            <a:off x="7774342" y="2981098"/>
            <a:ext cx="120867" cy="107218"/>
            <a:chOff x="4929875" y="2065025"/>
            <a:chExt cx="49625" cy="44025"/>
          </a:xfrm>
        </p:grpSpPr>
        <p:sp>
          <p:nvSpPr>
            <p:cNvPr id="4850" name="Google Shape;4850;p7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73"/>
          <p:cNvGrpSpPr/>
          <p:nvPr/>
        </p:nvGrpSpPr>
        <p:grpSpPr>
          <a:xfrm>
            <a:off x="8103011" y="2984112"/>
            <a:ext cx="70206" cy="101191"/>
            <a:chOff x="5083925" y="2066350"/>
            <a:chExt cx="28825" cy="41550"/>
          </a:xfrm>
        </p:grpSpPr>
        <p:sp>
          <p:nvSpPr>
            <p:cNvPr id="4853" name="Google Shape;4853;p7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5" name="Google Shape;4855;p73"/>
          <p:cNvGrpSpPr/>
          <p:nvPr/>
        </p:nvGrpSpPr>
        <p:grpSpPr>
          <a:xfrm>
            <a:off x="7134565" y="2999759"/>
            <a:ext cx="181026" cy="69896"/>
            <a:chOff x="4659775" y="2072775"/>
            <a:chExt cx="74325" cy="28700"/>
          </a:xfrm>
        </p:grpSpPr>
        <p:sp>
          <p:nvSpPr>
            <p:cNvPr id="4856" name="Google Shape;4856;p7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73"/>
          <p:cNvGrpSpPr/>
          <p:nvPr/>
        </p:nvGrpSpPr>
        <p:grpSpPr>
          <a:xfrm>
            <a:off x="8054421" y="2790324"/>
            <a:ext cx="167387" cy="89197"/>
            <a:chOff x="4662475" y="1976500"/>
            <a:chExt cx="68725" cy="36625"/>
          </a:xfrm>
        </p:grpSpPr>
        <p:sp>
          <p:nvSpPr>
            <p:cNvPr id="4860" name="Google Shape;4860;p7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3" name="Google Shape;4863;p73"/>
          <p:cNvGrpSpPr/>
          <p:nvPr/>
        </p:nvGrpSpPr>
        <p:grpSpPr>
          <a:xfrm>
            <a:off x="7751326" y="2793764"/>
            <a:ext cx="166899" cy="82317"/>
            <a:chOff x="4920150" y="1977875"/>
            <a:chExt cx="68525" cy="33800"/>
          </a:xfrm>
        </p:grpSpPr>
        <p:sp>
          <p:nvSpPr>
            <p:cNvPr id="4864" name="Google Shape;4864;p7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7" name="Google Shape;4867;p73"/>
          <p:cNvGrpSpPr/>
          <p:nvPr/>
        </p:nvGrpSpPr>
        <p:grpSpPr>
          <a:xfrm>
            <a:off x="7162483" y="3197682"/>
            <a:ext cx="125190" cy="127859"/>
            <a:chOff x="4676550" y="2160575"/>
            <a:chExt cx="51400" cy="52500"/>
          </a:xfrm>
        </p:grpSpPr>
        <p:sp>
          <p:nvSpPr>
            <p:cNvPr id="4868" name="Google Shape;4868;p7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1" name="Google Shape;4871;p73"/>
          <p:cNvGrpSpPr/>
          <p:nvPr/>
        </p:nvGrpSpPr>
        <p:grpSpPr>
          <a:xfrm>
            <a:off x="7459741" y="3204714"/>
            <a:ext cx="145405" cy="113794"/>
            <a:chOff x="4768325" y="2163475"/>
            <a:chExt cx="59700" cy="46725"/>
          </a:xfrm>
        </p:grpSpPr>
        <p:sp>
          <p:nvSpPr>
            <p:cNvPr id="4872" name="Google Shape;4872;p7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4" name="Google Shape;4874;p7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0" name="Google Shape;4880;p73"/>
          <p:cNvGrpSpPr/>
          <p:nvPr/>
        </p:nvGrpSpPr>
        <p:grpSpPr>
          <a:xfrm>
            <a:off x="7476059" y="3459808"/>
            <a:ext cx="112768" cy="106853"/>
            <a:chOff x="4768575" y="2253950"/>
            <a:chExt cx="46300" cy="43875"/>
          </a:xfrm>
        </p:grpSpPr>
        <p:sp>
          <p:nvSpPr>
            <p:cNvPr id="4881" name="Google Shape;4881;p7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73"/>
          <p:cNvGrpSpPr/>
          <p:nvPr/>
        </p:nvGrpSpPr>
        <p:grpSpPr>
          <a:xfrm>
            <a:off x="7775682" y="3948834"/>
            <a:ext cx="118187" cy="146246"/>
            <a:chOff x="4960900" y="2433225"/>
            <a:chExt cx="48525" cy="60050"/>
          </a:xfrm>
        </p:grpSpPr>
        <p:sp>
          <p:nvSpPr>
            <p:cNvPr id="4884" name="Google Shape;4884;p7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73"/>
          <p:cNvGrpSpPr/>
          <p:nvPr/>
        </p:nvGrpSpPr>
        <p:grpSpPr>
          <a:xfrm>
            <a:off x="7464247" y="4212895"/>
            <a:ext cx="136394" cy="143810"/>
            <a:chOff x="4854075" y="2527625"/>
            <a:chExt cx="56000" cy="59050"/>
          </a:xfrm>
        </p:grpSpPr>
        <p:sp>
          <p:nvSpPr>
            <p:cNvPr id="4887" name="Google Shape;4887;p7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9" name="Google Shape;4889;p7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2" name="Google Shape;4892;p73"/>
          <p:cNvGrpSpPr/>
          <p:nvPr/>
        </p:nvGrpSpPr>
        <p:grpSpPr>
          <a:xfrm>
            <a:off x="8088458" y="3676639"/>
            <a:ext cx="99312" cy="160797"/>
            <a:chOff x="5059700" y="2334775"/>
            <a:chExt cx="40775" cy="66025"/>
          </a:xfrm>
        </p:grpSpPr>
        <p:sp>
          <p:nvSpPr>
            <p:cNvPr id="4893" name="Google Shape;4893;p7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2" name="Google Shape;4902;p73"/>
          <p:cNvGrpSpPr/>
          <p:nvPr/>
        </p:nvGrpSpPr>
        <p:grpSpPr>
          <a:xfrm>
            <a:off x="8045622" y="3941771"/>
            <a:ext cx="184984" cy="160371"/>
            <a:chOff x="5037700" y="2430325"/>
            <a:chExt cx="75950" cy="65850"/>
          </a:xfrm>
        </p:grpSpPr>
        <p:sp>
          <p:nvSpPr>
            <p:cNvPr id="4903" name="Google Shape;4903;p7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73"/>
          <p:cNvGrpSpPr/>
          <p:nvPr/>
        </p:nvGrpSpPr>
        <p:grpSpPr>
          <a:xfrm>
            <a:off x="7465128" y="3708223"/>
            <a:ext cx="173014" cy="97629"/>
            <a:chOff x="4756975" y="2341800"/>
            <a:chExt cx="91975" cy="51925"/>
          </a:xfrm>
        </p:grpSpPr>
        <p:sp>
          <p:nvSpPr>
            <p:cNvPr id="4906" name="Google Shape;4906;p7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73"/>
          <p:cNvGrpSpPr/>
          <p:nvPr/>
        </p:nvGrpSpPr>
        <p:grpSpPr>
          <a:xfrm>
            <a:off x="7732065" y="4196920"/>
            <a:ext cx="212497" cy="175761"/>
            <a:chOff x="4943575" y="2516350"/>
            <a:chExt cx="98675" cy="81700"/>
          </a:xfrm>
        </p:grpSpPr>
        <p:sp>
          <p:nvSpPr>
            <p:cNvPr id="4927" name="Google Shape;4927;p7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5" name="Google Shape;5005;p73"/>
          <p:cNvGrpSpPr/>
          <p:nvPr/>
        </p:nvGrpSpPr>
        <p:grpSpPr>
          <a:xfrm>
            <a:off x="1990126" y="3423163"/>
            <a:ext cx="965351" cy="134611"/>
            <a:chOff x="4411970" y="2962952"/>
            <a:chExt cx="706544" cy="104212"/>
          </a:xfrm>
        </p:grpSpPr>
        <p:sp>
          <p:nvSpPr>
            <p:cNvPr id="5006" name="Google Shape;5006;p7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73"/>
          <p:cNvGrpSpPr/>
          <p:nvPr/>
        </p:nvGrpSpPr>
        <p:grpSpPr>
          <a:xfrm>
            <a:off x="1990126" y="3012077"/>
            <a:ext cx="960158" cy="289172"/>
            <a:chOff x="4411970" y="2726085"/>
            <a:chExt cx="643107" cy="193659"/>
          </a:xfrm>
        </p:grpSpPr>
        <p:sp>
          <p:nvSpPr>
            <p:cNvPr id="5011" name="Google Shape;5011;p7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73"/>
          <p:cNvGrpSpPr/>
          <p:nvPr/>
        </p:nvGrpSpPr>
        <p:grpSpPr>
          <a:xfrm>
            <a:off x="993018" y="3278187"/>
            <a:ext cx="833173" cy="259209"/>
            <a:chOff x="4411970" y="4340222"/>
            <a:chExt cx="779467" cy="242683"/>
          </a:xfrm>
        </p:grpSpPr>
        <p:sp>
          <p:nvSpPr>
            <p:cNvPr id="5015" name="Google Shape;5015;p7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73"/>
          <p:cNvGrpSpPr/>
          <p:nvPr/>
        </p:nvGrpSpPr>
        <p:grpSpPr>
          <a:xfrm>
            <a:off x="1990126" y="2673933"/>
            <a:ext cx="965160" cy="216230"/>
            <a:chOff x="4411970" y="2468674"/>
            <a:chExt cx="747317" cy="167425"/>
          </a:xfrm>
        </p:grpSpPr>
        <p:sp>
          <p:nvSpPr>
            <p:cNvPr id="5019" name="Google Shape;5019;p7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73"/>
          <p:cNvGrpSpPr/>
          <p:nvPr/>
        </p:nvGrpSpPr>
        <p:grpSpPr>
          <a:xfrm>
            <a:off x="988873" y="2578650"/>
            <a:ext cx="810451" cy="319148"/>
            <a:chOff x="4411970" y="3686602"/>
            <a:chExt cx="797845" cy="314215"/>
          </a:xfrm>
        </p:grpSpPr>
        <p:sp>
          <p:nvSpPr>
            <p:cNvPr id="5022" name="Google Shape;5022;p7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7" name="Google Shape;5027;p73"/>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8" name="Google Shape;5028;p73"/>
          <p:cNvGrpSpPr/>
          <p:nvPr/>
        </p:nvGrpSpPr>
        <p:grpSpPr>
          <a:xfrm>
            <a:off x="988970" y="2333174"/>
            <a:ext cx="1970333" cy="208784"/>
            <a:chOff x="6336019" y="3733725"/>
            <a:chExt cx="2566206" cy="351310"/>
          </a:xfrm>
        </p:grpSpPr>
        <p:sp>
          <p:nvSpPr>
            <p:cNvPr id="5029" name="Google Shape;5029;p7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73"/>
          <p:cNvGrpSpPr/>
          <p:nvPr/>
        </p:nvGrpSpPr>
        <p:grpSpPr>
          <a:xfrm>
            <a:off x="1990126" y="3940729"/>
            <a:ext cx="946551" cy="153200"/>
            <a:chOff x="4404545" y="3301592"/>
            <a:chExt cx="782403" cy="129272"/>
          </a:xfrm>
        </p:grpSpPr>
        <p:sp>
          <p:nvSpPr>
            <p:cNvPr id="5034" name="Google Shape;5034;p7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73"/>
          <p:cNvGrpSpPr/>
          <p:nvPr/>
        </p:nvGrpSpPr>
        <p:grpSpPr>
          <a:xfrm>
            <a:off x="1990126" y="3679688"/>
            <a:ext cx="962257" cy="139127"/>
            <a:chOff x="4411970" y="3131459"/>
            <a:chExt cx="710520" cy="117397"/>
          </a:xfrm>
        </p:grpSpPr>
        <p:sp>
          <p:nvSpPr>
            <p:cNvPr id="5037" name="Google Shape;5037;p7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9" name="Google Shape;5039;p73"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0" name="Google Shape;5040;p73"/>
          <p:cNvGrpSpPr/>
          <p:nvPr/>
        </p:nvGrpSpPr>
        <p:grpSpPr>
          <a:xfrm>
            <a:off x="990271" y="3614482"/>
            <a:ext cx="823838" cy="458988"/>
            <a:chOff x="4411970" y="1801825"/>
            <a:chExt cx="734586" cy="409262"/>
          </a:xfrm>
        </p:grpSpPr>
        <p:sp>
          <p:nvSpPr>
            <p:cNvPr id="5041" name="Google Shape;5041;p7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73"/>
          <p:cNvGrpSpPr/>
          <p:nvPr/>
        </p:nvGrpSpPr>
        <p:grpSpPr>
          <a:xfrm>
            <a:off x="990271" y="4162908"/>
            <a:ext cx="856348" cy="212039"/>
            <a:chOff x="4411970" y="2233974"/>
            <a:chExt cx="763574" cy="189068"/>
          </a:xfrm>
        </p:grpSpPr>
        <p:sp>
          <p:nvSpPr>
            <p:cNvPr id="5044" name="Google Shape;5044;p7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73"/>
          <p:cNvGrpSpPr/>
          <p:nvPr/>
        </p:nvGrpSpPr>
        <p:grpSpPr>
          <a:xfrm>
            <a:off x="3100467" y="2338244"/>
            <a:ext cx="511602" cy="511602"/>
            <a:chOff x="5681300" y="2527788"/>
            <a:chExt cx="805800" cy="805800"/>
          </a:xfrm>
        </p:grpSpPr>
        <p:sp>
          <p:nvSpPr>
            <p:cNvPr id="5047" name="Google Shape;5047;p7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73"/>
          <p:cNvGrpSpPr/>
          <p:nvPr/>
        </p:nvGrpSpPr>
        <p:grpSpPr>
          <a:xfrm>
            <a:off x="3097662" y="3104827"/>
            <a:ext cx="513021" cy="512935"/>
            <a:chOff x="4049800" y="640400"/>
            <a:chExt cx="858900" cy="858900"/>
          </a:xfrm>
        </p:grpSpPr>
        <p:sp>
          <p:nvSpPr>
            <p:cNvPr id="5050" name="Google Shape;5050;p7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73"/>
          <p:cNvGrpSpPr/>
          <p:nvPr/>
        </p:nvGrpSpPr>
        <p:grpSpPr>
          <a:xfrm>
            <a:off x="3014861" y="3756719"/>
            <a:ext cx="686489" cy="686585"/>
            <a:chOff x="5080188" y="927900"/>
            <a:chExt cx="961200" cy="961200"/>
          </a:xfrm>
        </p:grpSpPr>
        <p:sp>
          <p:nvSpPr>
            <p:cNvPr id="5053" name="Google Shape;5053;p7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73"/>
          <p:cNvGrpSpPr/>
          <p:nvPr/>
        </p:nvGrpSpPr>
        <p:grpSpPr>
          <a:xfrm>
            <a:off x="3798012" y="3849448"/>
            <a:ext cx="510373" cy="510937"/>
            <a:chOff x="7508249" y="1522825"/>
            <a:chExt cx="1326332" cy="1322987"/>
          </a:xfrm>
        </p:grpSpPr>
        <p:sp>
          <p:nvSpPr>
            <p:cNvPr id="5062" name="Google Shape;5062;p7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73"/>
          <p:cNvGrpSpPr/>
          <p:nvPr/>
        </p:nvGrpSpPr>
        <p:grpSpPr>
          <a:xfrm>
            <a:off x="4489605" y="3850853"/>
            <a:ext cx="492652" cy="503348"/>
            <a:chOff x="6039282" y="1042577"/>
            <a:chExt cx="734315" cy="731929"/>
          </a:xfrm>
        </p:grpSpPr>
        <p:sp>
          <p:nvSpPr>
            <p:cNvPr id="5073" name="Google Shape;5073;p7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73"/>
          <p:cNvGrpSpPr/>
          <p:nvPr/>
        </p:nvGrpSpPr>
        <p:grpSpPr>
          <a:xfrm>
            <a:off x="5130019" y="2346894"/>
            <a:ext cx="483304" cy="504902"/>
            <a:chOff x="1825800" y="1651625"/>
            <a:chExt cx="568125" cy="591775"/>
          </a:xfrm>
        </p:grpSpPr>
        <p:sp>
          <p:nvSpPr>
            <p:cNvPr id="5095" name="Google Shape;5095;p7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1" name="Google Shape;5101;p7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txBox="1">
            <a:spLocks noGrp="1"/>
          </p:cNvSpPr>
          <p:nvPr>
            <p:ph type="title" idx="4294967295"/>
          </p:nvPr>
        </p:nvSpPr>
        <p:spPr>
          <a:xfrm>
            <a:off x="1068100" y="92912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5109"/>
        <p:cNvGrpSpPr/>
        <p:nvPr/>
      </p:nvGrpSpPr>
      <p:grpSpPr>
        <a:xfrm>
          <a:off x="0" y="0"/>
          <a:ext cx="0" cy="0"/>
          <a:chOff x="0" y="0"/>
          <a:chExt cx="0" cy="0"/>
        </a:xfrm>
      </p:grpSpPr>
      <p:grpSp>
        <p:nvGrpSpPr>
          <p:cNvPr id="5110" name="Google Shape;5110;p74"/>
          <p:cNvGrpSpPr/>
          <p:nvPr/>
        </p:nvGrpSpPr>
        <p:grpSpPr>
          <a:xfrm>
            <a:off x="745571" y="1168666"/>
            <a:ext cx="2492868" cy="1379876"/>
            <a:chOff x="2654821" y="2311071"/>
            <a:chExt cx="2279715" cy="1262120"/>
          </a:xfrm>
        </p:grpSpPr>
        <p:grpSp>
          <p:nvGrpSpPr>
            <p:cNvPr id="5111" name="Google Shape;5111;p74"/>
            <p:cNvGrpSpPr/>
            <p:nvPr/>
          </p:nvGrpSpPr>
          <p:grpSpPr>
            <a:xfrm>
              <a:off x="4034269" y="2840745"/>
              <a:ext cx="40212" cy="36437"/>
              <a:chOff x="4293400" y="2574725"/>
              <a:chExt cx="84425" cy="80100"/>
            </a:xfrm>
          </p:grpSpPr>
          <p:sp>
            <p:nvSpPr>
              <p:cNvPr id="5112" name="Google Shape;5112;p7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SG"/>
              </a:p>
            </p:txBody>
          </p:sp>
          <p:sp>
            <p:nvSpPr>
              <p:cNvPr id="5113" name="Google Shape;5113;p7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74"/>
            <p:cNvGrpSpPr/>
            <p:nvPr/>
          </p:nvGrpSpPr>
          <p:grpSpPr>
            <a:xfrm>
              <a:off x="3894606" y="2334874"/>
              <a:ext cx="913198" cy="518984"/>
              <a:chOff x="4000175" y="1462675"/>
              <a:chExt cx="1917275" cy="1140875"/>
            </a:xfrm>
          </p:grpSpPr>
          <p:sp>
            <p:nvSpPr>
              <p:cNvPr id="5115" name="Google Shape;5115;p7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SG"/>
              </a:p>
            </p:txBody>
          </p:sp>
          <p:grpSp>
            <p:nvGrpSpPr>
              <p:cNvPr id="5116" name="Google Shape;5116;p74"/>
              <p:cNvGrpSpPr/>
              <p:nvPr/>
            </p:nvGrpSpPr>
            <p:grpSpPr>
              <a:xfrm>
                <a:off x="4000175" y="1462675"/>
                <a:ext cx="1917275" cy="1140875"/>
                <a:chOff x="4000175" y="1462675"/>
                <a:chExt cx="1917275" cy="1140875"/>
              </a:xfrm>
            </p:grpSpPr>
            <p:sp>
              <p:nvSpPr>
                <p:cNvPr id="5117" name="Google Shape;5117;p7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SG"/>
                </a:p>
              </p:txBody>
            </p:sp>
            <p:sp>
              <p:nvSpPr>
                <p:cNvPr id="5118" name="Google Shape;5118;p7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122" name="Google Shape;5122;p7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3" name="Google Shape;5123;p74"/>
            <p:cNvGrpSpPr/>
            <p:nvPr/>
          </p:nvGrpSpPr>
          <p:grpSpPr>
            <a:xfrm>
              <a:off x="3875768" y="2846704"/>
              <a:ext cx="44796" cy="47366"/>
              <a:chOff x="3960625" y="2587825"/>
              <a:chExt cx="94050" cy="104125"/>
            </a:xfrm>
          </p:grpSpPr>
          <p:sp>
            <p:nvSpPr>
              <p:cNvPr id="5124" name="Google Shape;5124;p7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SG"/>
              </a:p>
            </p:txBody>
          </p:sp>
          <p:sp>
            <p:nvSpPr>
              <p:cNvPr id="5125" name="Google Shape;5125;p7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74"/>
            <p:cNvGrpSpPr/>
            <p:nvPr/>
          </p:nvGrpSpPr>
          <p:grpSpPr>
            <a:xfrm>
              <a:off x="3782759" y="2807162"/>
              <a:ext cx="82686" cy="85487"/>
              <a:chOff x="3765350" y="2500900"/>
              <a:chExt cx="173600" cy="187925"/>
            </a:xfrm>
          </p:grpSpPr>
          <p:sp>
            <p:nvSpPr>
              <p:cNvPr id="5127" name="Google Shape;5127;p7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SG"/>
              </a:p>
            </p:txBody>
          </p:sp>
          <p:sp>
            <p:nvSpPr>
              <p:cNvPr id="5128" name="Google Shape;5128;p7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74"/>
            <p:cNvGrpSpPr/>
            <p:nvPr/>
          </p:nvGrpSpPr>
          <p:grpSpPr>
            <a:xfrm>
              <a:off x="3775674" y="2798496"/>
              <a:ext cx="40545" cy="23564"/>
              <a:chOff x="3750475" y="2481850"/>
              <a:chExt cx="85125" cy="51800"/>
            </a:xfrm>
          </p:grpSpPr>
          <p:sp>
            <p:nvSpPr>
              <p:cNvPr id="5134" name="Google Shape;5134;p7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SG"/>
              </a:p>
            </p:txBody>
          </p:sp>
        </p:grpSp>
        <p:grpSp>
          <p:nvGrpSpPr>
            <p:cNvPr id="5136" name="Google Shape;5136;p74"/>
            <p:cNvGrpSpPr/>
            <p:nvPr/>
          </p:nvGrpSpPr>
          <p:grpSpPr>
            <a:xfrm>
              <a:off x="3716946" y="2776024"/>
              <a:ext cx="81971" cy="76912"/>
              <a:chOff x="3627175" y="2432450"/>
              <a:chExt cx="172100" cy="169075"/>
            </a:xfrm>
          </p:grpSpPr>
          <p:sp>
            <p:nvSpPr>
              <p:cNvPr id="5137" name="Google Shape;5137;p7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SG"/>
              </a:p>
            </p:txBody>
          </p:sp>
          <p:sp>
            <p:nvSpPr>
              <p:cNvPr id="5139" name="Google Shape;5139;p7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SG"/>
              </a:p>
            </p:txBody>
          </p:sp>
        </p:grpSp>
        <p:grpSp>
          <p:nvGrpSpPr>
            <p:cNvPr id="5140" name="Google Shape;5140;p74"/>
            <p:cNvGrpSpPr/>
            <p:nvPr/>
          </p:nvGrpSpPr>
          <p:grpSpPr>
            <a:xfrm>
              <a:off x="3685682" y="2845624"/>
              <a:ext cx="29311" cy="45055"/>
              <a:chOff x="3561536" y="2585450"/>
              <a:chExt cx="61539" cy="99045"/>
            </a:xfrm>
          </p:grpSpPr>
          <p:sp>
            <p:nvSpPr>
              <p:cNvPr id="5141" name="Google Shape;5141;p7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SG"/>
              </a:p>
            </p:txBody>
          </p:sp>
        </p:grpSp>
        <p:grpSp>
          <p:nvGrpSpPr>
            <p:cNvPr id="5143" name="Google Shape;5143;p74"/>
            <p:cNvGrpSpPr/>
            <p:nvPr/>
          </p:nvGrpSpPr>
          <p:grpSpPr>
            <a:xfrm>
              <a:off x="3849905" y="2572252"/>
              <a:ext cx="74339" cy="119559"/>
              <a:chOff x="3906325" y="1984500"/>
              <a:chExt cx="156075" cy="262825"/>
            </a:xfrm>
          </p:grpSpPr>
          <p:sp>
            <p:nvSpPr>
              <p:cNvPr id="5144" name="Google Shape;5144;p7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SG"/>
              </a:p>
            </p:txBody>
          </p:sp>
          <p:sp>
            <p:nvSpPr>
              <p:cNvPr id="5145" name="Google Shape;5145;p7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74"/>
            <p:cNvGrpSpPr/>
            <p:nvPr/>
          </p:nvGrpSpPr>
          <p:grpSpPr>
            <a:xfrm>
              <a:off x="2654821" y="2414345"/>
              <a:ext cx="667570" cy="558731"/>
              <a:chOff x="1397225" y="1637375"/>
              <a:chExt cx="1401575" cy="1228250"/>
            </a:xfrm>
          </p:grpSpPr>
          <p:sp>
            <p:nvSpPr>
              <p:cNvPr id="5147" name="Google Shape;5147;p7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SG"/>
              </a:p>
            </p:txBody>
          </p:sp>
          <p:grpSp>
            <p:nvGrpSpPr>
              <p:cNvPr id="5148" name="Google Shape;5148;p74"/>
              <p:cNvGrpSpPr/>
              <p:nvPr/>
            </p:nvGrpSpPr>
            <p:grpSpPr>
              <a:xfrm>
                <a:off x="1397225" y="1637375"/>
                <a:ext cx="1398775" cy="1228250"/>
                <a:chOff x="1397225" y="1637375"/>
                <a:chExt cx="1398775" cy="1228250"/>
              </a:xfrm>
            </p:grpSpPr>
            <p:sp>
              <p:nvSpPr>
                <p:cNvPr id="5149" name="Google Shape;5149;p7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1" name="Google Shape;5151;p74"/>
            <p:cNvGrpSpPr/>
            <p:nvPr/>
          </p:nvGrpSpPr>
          <p:grpSpPr>
            <a:xfrm>
              <a:off x="3230417" y="3103734"/>
              <a:ext cx="282982" cy="280332"/>
              <a:chOff x="2605700" y="3152850"/>
              <a:chExt cx="594125" cy="616250"/>
            </a:xfrm>
          </p:grpSpPr>
          <p:sp>
            <p:nvSpPr>
              <p:cNvPr id="5152" name="Google Shape;5152;p7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SG"/>
              </a:p>
            </p:txBody>
          </p:sp>
          <p:sp>
            <p:nvSpPr>
              <p:cNvPr id="5153" name="Google Shape;5153;p7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154" name="Google Shape;5154;p74"/>
            <p:cNvGrpSpPr/>
            <p:nvPr/>
          </p:nvGrpSpPr>
          <p:grpSpPr>
            <a:xfrm>
              <a:off x="3265985" y="3226989"/>
              <a:ext cx="87151" cy="346202"/>
              <a:chOff x="2680375" y="3423800"/>
              <a:chExt cx="182975" cy="761050"/>
            </a:xfrm>
          </p:grpSpPr>
          <p:sp>
            <p:nvSpPr>
              <p:cNvPr id="5155" name="Google Shape;5155;p7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SG"/>
              </a:p>
            </p:txBody>
          </p:sp>
          <p:sp>
            <p:nvSpPr>
              <p:cNvPr id="5156" name="Google Shape;5156;p7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74"/>
            <p:cNvGrpSpPr/>
            <p:nvPr/>
          </p:nvGrpSpPr>
          <p:grpSpPr>
            <a:xfrm>
              <a:off x="3855466" y="3289811"/>
              <a:ext cx="112514" cy="94210"/>
              <a:chOff x="3918000" y="3561900"/>
              <a:chExt cx="236225" cy="207100"/>
            </a:xfrm>
          </p:grpSpPr>
          <p:sp>
            <p:nvSpPr>
              <p:cNvPr id="5158" name="Google Shape;5158;p7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SG"/>
              </a:p>
            </p:txBody>
          </p:sp>
          <p:sp>
            <p:nvSpPr>
              <p:cNvPr id="5159" name="Google Shape;5159;p7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0" name="Google Shape;5160;p7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163" name="Google Shape;5163;p74"/>
            <p:cNvGrpSpPr/>
            <p:nvPr/>
          </p:nvGrpSpPr>
          <p:grpSpPr>
            <a:xfrm>
              <a:off x="2905224" y="2311071"/>
              <a:ext cx="596721" cy="528992"/>
              <a:chOff x="1922950" y="1410350"/>
              <a:chExt cx="1252825" cy="1162875"/>
            </a:xfrm>
          </p:grpSpPr>
          <p:sp>
            <p:nvSpPr>
              <p:cNvPr id="5164" name="Google Shape;5164;p7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180" name="Google Shape;5180;p7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00" name="Google Shape;5200;p7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01" name="Google Shape;5201;p7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2" name="Google Shape;5202;p74"/>
            <p:cNvGrpSpPr/>
            <p:nvPr/>
          </p:nvGrpSpPr>
          <p:grpSpPr>
            <a:xfrm>
              <a:off x="3280929" y="3294542"/>
              <a:ext cx="109894" cy="272224"/>
              <a:chOff x="2711750" y="3572300"/>
              <a:chExt cx="230725" cy="598425"/>
            </a:xfrm>
          </p:grpSpPr>
          <p:sp>
            <p:nvSpPr>
              <p:cNvPr id="5203" name="Google Shape;5203;p7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5" name="Google Shape;5205;p7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6" name="Google Shape;5206;p74"/>
            <p:cNvGrpSpPr/>
            <p:nvPr/>
          </p:nvGrpSpPr>
          <p:grpSpPr>
            <a:xfrm>
              <a:off x="3790439" y="2408636"/>
              <a:ext cx="73017" cy="75684"/>
              <a:chOff x="3781475" y="1624825"/>
              <a:chExt cx="153300" cy="166375"/>
            </a:xfrm>
          </p:grpSpPr>
          <p:sp>
            <p:nvSpPr>
              <p:cNvPr id="5207" name="Google Shape;5207;p7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1" name="Google Shape;5211;p7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8" name="Google Shape;5218;p74"/>
            <p:cNvGrpSpPr/>
            <p:nvPr/>
          </p:nvGrpSpPr>
          <p:grpSpPr>
            <a:xfrm>
              <a:off x="4403342" y="3107749"/>
              <a:ext cx="316680" cy="101374"/>
              <a:chOff x="5068275" y="3161675"/>
              <a:chExt cx="664875" cy="222850"/>
            </a:xfrm>
          </p:grpSpPr>
          <p:sp>
            <p:nvSpPr>
              <p:cNvPr id="5219" name="Google Shape;5219;p7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3" name="Google Shape;5223;p7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2" name="Google Shape;5252;p74"/>
            <p:cNvGrpSpPr/>
            <p:nvPr/>
          </p:nvGrpSpPr>
          <p:grpSpPr>
            <a:xfrm>
              <a:off x="3697513" y="2707266"/>
              <a:ext cx="59549" cy="79733"/>
              <a:chOff x="3586375" y="2281300"/>
              <a:chExt cx="125025" cy="175275"/>
            </a:xfrm>
          </p:grpSpPr>
          <p:sp>
            <p:nvSpPr>
              <p:cNvPr id="5253" name="Google Shape;5253;p7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5" name="Google Shape;5255;p7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6" name="Google Shape;5256;p74"/>
            <p:cNvGrpSpPr/>
            <p:nvPr/>
          </p:nvGrpSpPr>
          <p:grpSpPr>
            <a:xfrm>
              <a:off x="4513224" y="3221724"/>
              <a:ext cx="274563" cy="280321"/>
              <a:chOff x="5298975" y="3412225"/>
              <a:chExt cx="576450" cy="616225"/>
            </a:xfrm>
          </p:grpSpPr>
          <p:sp>
            <p:nvSpPr>
              <p:cNvPr id="5257" name="Google Shape;5257;p7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58" name="Google Shape;5258;p7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74"/>
            <p:cNvGrpSpPr/>
            <p:nvPr/>
          </p:nvGrpSpPr>
          <p:grpSpPr>
            <a:xfrm>
              <a:off x="4824403" y="3421846"/>
              <a:ext cx="110132" cy="130647"/>
              <a:chOff x="5952300" y="3852150"/>
              <a:chExt cx="231225" cy="287200"/>
            </a:xfrm>
          </p:grpSpPr>
          <p:sp>
            <p:nvSpPr>
              <p:cNvPr id="5260" name="Google Shape;5260;p7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2" name="Google Shape;5262;p7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0" name="Google Shape;5270;p74"/>
            <p:cNvGrpSpPr/>
            <p:nvPr/>
          </p:nvGrpSpPr>
          <p:grpSpPr>
            <a:xfrm>
              <a:off x="4295710" y="3079670"/>
              <a:ext cx="14968" cy="27135"/>
              <a:chOff x="4842300" y="3099950"/>
              <a:chExt cx="31425" cy="59650"/>
            </a:xfrm>
          </p:grpSpPr>
          <p:sp>
            <p:nvSpPr>
              <p:cNvPr id="5271" name="Google Shape;5271;p7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5" name="Google Shape;5275;p7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3" name="Google Shape;5283;p74"/>
            <p:cNvGrpSpPr/>
            <p:nvPr/>
          </p:nvGrpSpPr>
          <p:grpSpPr>
            <a:xfrm>
              <a:off x="3831056" y="2816010"/>
              <a:ext cx="37378" cy="27612"/>
              <a:chOff x="3866750" y="2520350"/>
              <a:chExt cx="78475" cy="60700"/>
            </a:xfrm>
          </p:grpSpPr>
          <p:sp>
            <p:nvSpPr>
              <p:cNvPr id="5284" name="Google Shape;5284;p7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8" name="Google Shape;5288;p7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305" name="Google Shape;5305;p7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317" name="Google Shape;5317;p7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0" name="Google Shape;5330;p74"/>
            <p:cNvGrpSpPr/>
            <p:nvPr/>
          </p:nvGrpSpPr>
          <p:grpSpPr>
            <a:xfrm>
              <a:off x="3632736" y="3051591"/>
              <a:ext cx="63288" cy="45217"/>
              <a:chOff x="3450375" y="3038225"/>
              <a:chExt cx="132875" cy="99400"/>
            </a:xfrm>
          </p:grpSpPr>
          <p:sp>
            <p:nvSpPr>
              <p:cNvPr id="5331" name="Google Shape;5331;p7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3" name="Google Shape;5333;p7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342" name="Google Shape;5342;p7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352" name="Google Shape;5352;p7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358" name="Google Shape;5358;p7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74"/>
          <p:cNvGrpSpPr/>
          <p:nvPr/>
        </p:nvGrpSpPr>
        <p:grpSpPr>
          <a:xfrm>
            <a:off x="3554131" y="1233340"/>
            <a:ext cx="2078182" cy="1366558"/>
            <a:chOff x="235800" y="830650"/>
            <a:chExt cx="6978450" cy="4588844"/>
          </a:xfrm>
        </p:grpSpPr>
        <p:sp>
          <p:nvSpPr>
            <p:cNvPr id="5369" name="Google Shape;5369;p7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74"/>
          <p:cNvGrpSpPr/>
          <p:nvPr/>
        </p:nvGrpSpPr>
        <p:grpSpPr>
          <a:xfrm>
            <a:off x="742628" y="3064442"/>
            <a:ext cx="2622876" cy="1333540"/>
            <a:chOff x="238125" y="1038125"/>
            <a:chExt cx="7146800" cy="3633625"/>
          </a:xfrm>
        </p:grpSpPr>
        <p:sp>
          <p:nvSpPr>
            <p:cNvPr id="5376" name="Google Shape;5376;p7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74"/>
          <p:cNvGrpSpPr/>
          <p:nvPr/>
        </p:nvGrpSpPr>
        <p:grpSpPr>
          <a:xfrm>
            <a:off x="5857556" y="1206552"/>
            <a:ext cx="2590840" cy="1380235"/>
            <a:chOff x="233350" y="949250"/>
            <a:chExt cx="7137300" cy="3802300"/>
          </a:xfrm>
        </p:grpSpPr>
        <p:sp>
          <p:nvSpPr>
            <p:cNvPr id="6949" name="Google Shape;6949;p7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74"/>
          <p:cNvGrpSpPr/>
          <p:nvPr/>
        </p:nvGrpSpPr>
        <p:grpSpPr>
          <a:xfrm>
            <a:off x="7671985" y="3251325"/>
            <a:ext cx="104231" cy="320340"/>
            <a:chOff x="7564426" y="3224343"/>
            <a:chExt cx="119985" cy="368801"/>
          </a:xfrm>
        </p:grpSpPr>
        <p:sp>
          <p:nvSpPr>
            <p:cNvPr id="7001" name="Google Shape;7001;p7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74"/>
          <p:cNvGrpSpPr/>
          <p:nvPr/>
        </p:nvGrpSpPr>
        <p:grpSpPr>
          <a:xfrm>
            <a:off x="7371473" y="3245427"/>
            <a:ext cx="189489" cy="332132"/>
            <a:chOff x="8370831" y="3202002"/>
            <a:chExt cx="218129" cy="382376"/>
          </a:xfrm>
        </p:grpSpPr>
        <p:sp>
          <p:nvSpPr>
            <p:cNvPr id="7004" name="Google Shape;7004;p7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4"/>
          <p:cNvGrpSpPr/>
          <p:nvPr/>
        </p:nvGrpSpPr>
        <p:grpSpPr>
          <a:xfrm>
            <a:off x="8094863" y="3656559"/>
            <a:ext cx="309429" cy="267000"/>
            <a:chOff x="6742064" y="3750480"/>
            <a:chExt cx="399315" cy="344560"/>
          </a:xfrm>
        </p:grpSpPr>
        <p:sp>
          <p:nvSpPr>
            <p:cNvPr id="7007" name="Google Shape;7007;p7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74"/>
          <p:cNvGrpSpPr/>
          <p:nvPr/>
        </p:nvGrpSpPr>
        <p:grpSpPr>
          <a:xfrm>
            <a:off x="7633882" y="4007606"/>
            <a:ext cx="180437" cy="281608"/>
            <a:chOff x="7248525" y="3739696"/>
            <a:chExt cx="230531" cy="359790"/>
          </a:xfrm>
        </p:grpSpPr>
        <p:sp>
          <p:nvSpPr>
            <p:cNvPr id="7010" name="Google Shape;7010;p7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74"/>
          <p:cNvGrpSpPr/>
          <p:nvPr/>
        </p:nvGrpSpPr>
        <p:grpSpPr>
          <a:xfrm>
            <a:off x="7879801" y="3650830"/>
            <a:ext cx="162896" cy="278710"/>
            <a:chOff x="7601242" y="3729267"/>
            <a:chExt cx="222566" cy="380803"/>
          </a:xfrm>
        </p:grpSpPr>
        <p:sp>
          <p:nvSpPr>
            <p:cNvPr id="7013" name="Google Shape;7013;p7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5" name="Google Shape;7015;p74"/>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6" name="Google Shape;7016;p74"/>
          <p:cNvGrpSpPr/>
          <p:nvPr/>
        </p:nvGrpSpPr>
        <p:grpSpPr>
          <a:xfrm>
            <a:off x="7369446" y="3651971"/>
            <a:ext cx="193543" cy="275990"/>
            <a:chOff x="8304647" y="3738687"/>
            <a:chExt cx="225076" cy="320956"/>
          </a:xfrm>
        </p:grpSpPr>
        <p:sp>
          <p:nvSpPr>
            <p:cNvPr id="7017" name="Google Shape;7017;p7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74"/>
          <p:cNvGrpSpPr/>
          <p:nvPr/>
        </p:nvGrpSpPr>
        <p:grpSpPr>
          <a:xfrm>
            <a:off x="7641939" y="3651971"/>
            <a:ext cx="178492" cy="275990"/>
            <a:chOff x="8615101" y="3738687"/>
            <a:chExt cx="207573" cy="320956"/>
          </a:xfrm>
        </p:grpSpPr>
        <p:sp>
          <p:nvSpPr>
            <p:cNvPr id="7021" name="Google Shape;7021;p7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4" name="Google Shape;7024;p74"/>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5" name="Google Shape;7025;p74"/>
          <p:cNvGrpSpPr/>
          <p:nvPr/>
        </p:nvGrpSpPr>
        <p:grpSpPr>
          <a:xfrm>
            <a:off x="6036644" y="3773459"/>
            <a:ext cx="557670" cy="511283"/>
            <a:chOff x="6015419" y="3716859"/>
            <a:chExt cx="557671" cy="511283"/>
          </a:xfrm>
        </p:grpSpPr>
        <p:sp>
          <p:nvSpPr>
            <p:cNvPr id="7026" name="Google Shape;7026;p7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7" name="Google Shape;7027;p74"/>
            <p:cNvGrpSpPr/>
            <p:nvPr/>
          </p:nvGrpSpPr>
          <p:grpSpPr>
            <a:xfrm>
              <a:off x="6036094" y="3716980"/>
              <a:ext cx="529860" cy="510468"/>
              <a:chOff x="6036094" y="3716980"/>
              <a:chExt cx="529860" cy="510468"/>
            </a:xfrm>
          </p:grpSpPr>
          <p:sp>
            <p:nvSpPr>
              <p:cNvPr id="7028" name="Google Shape;7028;p7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8" name="Google Shape;7038;p74"/>
          <p:cNvGrpSpPr/>
          <p:nvPr/>
        </p:nvGrpSpPr>
        <p:grpSpPr>
          <a:xfrm>
            <a:off x="6665529" y="3130228"/>
            <a:ext cx="576302" cy="511871"/>
            <a:chOff x="6644304" y="3073628"/>
            <a:chExt cx="576302" cy="511871"/>
          </a:xfrm>
        </p:grpSpPr>
        <p:sp>
          <p:nvSpPr>
            <p:cNvPr id="7039" name="Google Shape;7039;p7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0" name="Google Shape;7040;p74"/>
            <p:cNvGrpSpPr/>
            <p:nvPr/>
          </p:nvGrpSpPr>
          <p:grpSpPr>
            <a:xfrm>
              <a:off x="6712169" y="3085440"/>
              <a:ext cx="481622" cy="494913"/>
              <a:chOff x="6712169" y="3085440"/>
              <a:chExt cx="481622" cy="494913"/>
            </a:xfrm>
          </p:grpSpPr>
          <p:sp>
            <p:nvSpPr>
              <p:cNvPr id="7041" name="Google Shape;7041;p7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6" name="Google Shape;7046;p7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9" name="Google Shape;7049;p74"/>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0" name="Google Shape;7050;p74"/>
          <p:cNvGrpSpPr/>
          <p:nvPr/>
        </p:nvGrpSpPr>
        <p:grpSpPr>
          <a:xfrm>
            <a:off x="6673379" y="3773223"/>
            <a:ext cx="560631" cy="511352"/>
            <a:chOff x="6652154" y="3716623"/>
            <a:chExt cx="560631" cy="511352"/>
          </a:xfrm>
        </p:grpSpPr>
        <p:sp>
          <p:nvSpPr>
            <p:cNvPr id="7051" name="Google Shape;7051;p7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2" name="Google Shape;7052;p74"/>
            <p:cNvGrpSpPr/>
            <p:nvPr/>
          </p:nvGrpSpPr>
          <p:grpSpPr>
            <a:xfrm>
              <a:off x="6669657" y="3716715"/>
              <a:ext cx="466779" cy="464290"/>
              <a:chOff x="6669657" y="3716715"/>
              <a:chExt cx="466779" cy="464290"/>
            </a:xfrm>
          </p:grpSpPr>
          <p:sp>
            <p:nvSpPr>
              <p:cNvPr id="7053" name="Google Shape;7053;p7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6" name="Google Shape;7066;p74"/>
          <p:cNvGrpSpPr/>
          <p:nvPr/>
        </p:nvGrpSpPr>
        <p:grpSpPr>
          <a:xfrm>
            <a:off x="7867470" y="4054631"/>
            <a:ext cx="187557" cy="187557"/>
            <a:chOff x="8565775" y="671075"/>
            <a:chExt cx="441000" cy="441000"/>
          </a:xfrm>
        </p:grpSpPr>
        <p:sp>
          <p:nvSpPr>
            <p:cNvPr id="7067" name="Google Shape;7067;p7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9" name="Google Shape;7069;p74"/>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4"/>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1" name="Google Shape;7071;p74"/>
          <p:cNvGrpSpPr/>
          <p:nvPr/>
        </p:nvGrpSpPr>
        <p:grpSpPr>
          <a:xfrm>
            <a:off x="6021325" y="3132850"/>
            <a:ext cx="587871" cy="512373"/>
            <a:chOff x="6000100" y="3076250"/>
            <a:chExt cx="587871" cy="512373"/>
          </a:xfrm>
        </p:grpSpPr>
        <p:sp>
          <p:nvSpPr>
            <p:cNvPr id="7072" name="Google Shape;7072;p7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3" name="Google Shape;7073;p74"/>
            <p:cNvGrpSpPr/>
            <p:nvPr/>
          </p:nvGrpSpPr>
          <p:grpSpPr>
            <a:xfrm>
              <a:off x="6031360" y="3076713"/>
              <a:ext cx="539107" cy="480965"/>
              <a:chOff x="6031360" y="3076713"/>
              <a:chExt cx="539107" cy="480965"/>
            </a:xfrm>
          </p:grpSpPr>
          <p:sp>
            <p:nvSpPr>
              <p:cNvPr id="7074" name="Google Shape;7074;p7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1" name="Google Shape;7081;p74"/>
          <p:cNvGrpSpPr/>
          <p:nvPr/>
        </p:nvGrpSpPr>
        <p:grpSpPr>
          <a:xfrm>
            <a:off x="3597785" y="3065882"/>
            <a:ext cx="2241344" cy="1330656"/>
            <a:chOff x="3597785" y="3065882"/>
            <a:chExt cx="2241344" cy="1330656"/>
          </a:xfrm>
        </p:grpSpPr>
        <p:grpSp>
          <p:nvGrpSpPr>
            <p:cNvPr id="7082" name="Google Shape;7082;p74"/>
            <p:cNvGrpSpPr/>
            <p:nvPr/>
          </p:nvGrpSpPr>
          <p:grpSpPr>
            <a:xfrm>
              <a:off x="5296908" y="3937355"/>
              <a:ext cx="143198" cy="32380"/>
              <a:chOff x="5296908" y="3937355"/>
              <a:chExt cx="143198" cy="32380"/>
            </a:xfrm>
          </p:grpSpPr>
          <p:sp>
            <p:nvSpPr>
              <p:cNvPr id="7083" name="Google Shape;7083;p7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4" name="Google Shape;7084;p74"/>
              <p:cNvGrpSpPr/>
              <p:nvPr/>
            </p:nvGrpSpPr>
            <p:grpSpPr>
              <a:xfrm>
                <a:off x="5402331" y="3937355"/>
                <a:ext cx="37776" cy="32380"/>
                <a:chOff x="5402331" y="3937355"/>
                <a:chExt cx="37776" cy="32380"/>
              </a:xfrm>
            </p:grpSpPr>
            <p:sp>
              <p:nvSpPr>
                <p:cNvPr id="7085" name="Google Shape;7085;p7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74"/>
              <p:cNvGrpSpPr/>
              <p:nvPr/>
            </p:nvGrpSpPr>
            <p:grpSpPr>
              <a:xfrm>
                <a:off x="5296908" y="3937355"/>
                <a:ext cx="37783" cy="32380"/>
                <a:chOff x="5296908" y="3937355"/>
                <a:chExt cx="37783" cy="32380"/>
              </a:xfrm>
            </p:grpSpPr>
            <p:sp>
              <p:nvSpPr>
                <p:cNvPr id="7088" name="Google Shape;7088;p7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0" name="Google Shape;7090;p74"/>
            <p:cNvGrpSpPr/>
            <p:nvPr/>
          </p:nvGrpSpPr>
          <p:grpSpPr>
            <a:xfrm>
              <a:off x="4724163" y="3119631"/>
              <a:ext cx="120838" cy="84218"/>
              <a:chOff x="4724163" y="3119631"/>
              <a:chExt cx="120838" cy="84218"/>
            </a:xfrm>
          </p:grpSpPr>
          <p:grpSp>
            <p:nvGrpSpPr>
              <p:cNvPr id="7091" name="Google Shape;7091;p74"/>
              <p:cNvGrpSpPr/>
              <p:nvPr/>
            </p:nvGrpSpPr>
            <p:grpSpPr>
              <a:xfrm>
                <a:off x="4746712" y="3132773"/>
                <a:ext cx="86869" cy="56424"/>
                <a:chOff x="4746712" y="3132773"/>
                <a:chExt cx="86869" cy="56424"/>
              </a:xfrm>
            </p:grpSpPr>
            <p:sp>
              <p:nvSpPr>
                <p:cNvPr id="7092" name="Google Shape;7092;p7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74"/>
              <p:cNvGrpSpPr/>
              <p:nvPr/>
            </p:nvGrpSpPr>
            <p:grpSpPr>
              <a:xfrm>
                <a:off x="4773634" y="3143336"/>
                <a:ext cx="37776" cy="32451"/>
                <a:chOff x="4773634" y="3143336"/>
                <a:chExt cx="37776" cy="32451"/>
              </a:xfrm>
            </p:grpSpPr>
            <p:sp>
              <p:nvSpPr>
                <p:cNvPr id="7095" name="Google Shape;7095;p7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74"/>
              <p:cNvGrpSpPr/>
              <p:nvPr/>
            </p:nvGrpSpPr>
            <p:grpSpPr>
              <a:xfrm>
                <a:off x="4724163" y="3131248"/>
                <a:ext cx="37776" cy="32459"/>
                <a:chOff x="4724163" y="3131248"/>
                <a:chExt cx="37776" cy="32459"/>
              </a:xfrm>
            </p:grpSpPr>
            <p:sp>
              <p:nvSpPr>
                <p:cNvPr id="7098" name="Google Shape;7098;p7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74"/>
              <p:cNvGrpSpPr/>
              <p:nvPr/>
            </p:nvGrpSpPr>
            <p:grpSpPr>
              <a:xfrm>
                <a:off x="4755081" y="3176054"/>
                <a:ext cx="32357" cy="27795"/>
                <a:chOff x="4755081" y="3176054"/>
                <a:chExt cx="32357" cy="27795"/>
              </a:xfrm>
            </p:grpSpPr>
            <p:sp>
              <p:nvSpPr>
                <p:cNvPr id="7101" name="Google Shape;7101;p7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74"/>
              <p:cNvGrpSpPr/>
              <p:nvPr/>
            </p:nvGrpSpPr>
            <p:grpSpPr>
              <a:xfrm>
                <a:off x="4812550" y="3119631"/>
                <a:ext cx="32451" cy="27803"/>
                <a:chOff x="4812550" y="3119631"/>
                <a:chExt cx="32451" cy="27803"/>
              </a:xfrm>
            </p:grpSpPr>
            <p:sp>
              <p:nvSpPr>
                <p:cNvPr id="7104" name="Google Shape;7104;p7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6" name="Google Shape;7106;p74"/>
            <p:cNvGrpSpPr/>
            <p:nvPr/>
          </p:nvGrpSpPr>
          <p:grpSpPr>
            <a:xfrm>
              <a:off x="5382826" y="4027197"/>
              <a:ext cx="268967" cy="250422"/>
              <a:chOff x="5382826" y="4027197"/>
              <a:chExt cx="268967" cy="250422"/>
            </a:xfrm>
          </p:grpSpPr>
          <p:grpSp>
            <p:nvGrpSpPr>
              <p:cNvPr id="7107" name="Google Shape;7107;p74"/>
              <p:cNvGrpSpPr/>
              <p:nvPr/>
            </p:nvGrpSpPr>
            <p:grpSpPr>
              <a:xfrm>
                <a:off x="5405280" y="4042510"/>
                <a:ext cx="237570" cy="218647"/>
                <a:chOff x="5405280" y="4042510"/>
                <a:chExt cx="237570" cy="218647"/>
              </a:xfrm>
            </p:grpSpPr>
            <p:sp>
              <p:nvSpPr>
                <p:cNvPr id="7108" name="Google Shape;7108;p7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4"/>
              <p:cNvGrpSpPr/>
              <p:nvPr/>
            </p:nvGrpSpPr>
            <p:grpSpPr>
              <a:xfrm>
                <a:off x="5382826" y="4125549"/>
                <a:ext cx="37776" cy="32380"/>
                <a:chOff x="5382826" y="4125549"/>
                <a:chExt cx="37776" cy="32380"/>
              </a:xfrm>
            </p:grpSpPr>
            <p:sp>
              <p:nvSpPr>
                <p:cNvPr id="7115" name="Google Shape;7115;p7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74"/>
              <p:cNvGrpSpPr/>
              <p:nvPr/>
            </p:nvGrpSpPr>
            <p:grpSpPr>
              <a:xfrm>
                <a:off x="5475680" y="4195587"/>
                <a:ext cx="37783" cy="32364"/>
                <a:chOff x="5475680" y="4195587"/>
                <a:chExt cx="37783" cy="32364"/>
              </a:xfrm>
            </p:grpSpPr>
            <p:sp>
              <p:nvSpPr>
                <p:cNvPr id="7118" name="Google Shape;7118;p7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74"/>
              <p:cNvGrpSpPr/>
              <p:nvPr/>
            </p:nvGrpSpPr>
            <p:grpSpPr>
              <a:xfrm>
                <a:off x="5532575" y="4027197"/>
                <a:ext cx="33308" cy="32262"/>
                <a:chOff x="5532575" y="4027197"/>
                <a:chExt cx="33308" cy="32262"/>
              </a:xfrm>
            </p:grpSpPr>
            <p:sp>
              <p:nvSpPr>
                <p:cNvPr id="7121" name="Google Shape;7121;p7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4"/>
              <p:cNvGrpSpPr/>
              <p:nvPr/>
            </p:nvGrpSpPr>
            <p:grpSpPr>
              <a:xfrm>
                <a:off x="5590706" y="4245348"/>
                <a:ext cx="33497" cy="32270"/>
                <a:chOff x="5590706" y="4245348"/>
                <a:chExt cx="33497" cy="32270"/>
              </a:xfrm>
            </p:grpSpPr>
            <p:sp>
              <p:nvSpPr>
                <p:cNvPr id="7124" name="Google Shape;7124;p7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4"/>
              <p:cNvGrpSpPr/>
              <p:nvPr/>
            </p:nvGrpSpPr>
            <p:grpSpPr>
              <a:xfrm>
                <a:off x="5618681" y="4109677"/>
                <a:ext cx="33112" cy="32357"/>
                <a:chOff x="5618681" y="4109677"/>
                <a:chExt cx="33112" cy="32357"/>
              </a:xfrm>
            </p:grpSpPr>
            <p:sp>
              <p:nvSpPr>
                <p:cNvPr id="7127" name="Google Shape;7127;p7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74"/>
              <p:cNvGrpSpPr/>
              <p:nvPr/>
            </p:nvGrpSpPr>
            <p:grpSpPr>
              <a:xfrm>
                <a:off x="5479298" y="4128262"/>
                <a:ext cx="31405" cy="26906"/>
                <a:chOff x="5479298" y="4128262"/>
                <a:chExt cx="31405" cy="26906"/>
              </a:xfrm>
            </p:grpSpPr>
            <p:sp>
              <p:nvSpPr>
                <p:cNvPr id="7130" name="Google Shape;7130;p7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74"/>
              <p:cNvGrpSpPr/>
              <p:nvPr/>
            </p:nvGrpSpPr>
            <p:grpSpPr>
              <a:xfrm>
                <a:off x="5582903" y="4180116"/>
                <a:ext cx="31499" cy="26898"/>
                <a:chOff x="5582903" y="4180116"/>
                <a:chExt cx="31499" cy="26898"/>
              </a:xfrm>
            </p:grpSpPr>
            <p:sp>
              <p:nvSpPr>
                <p:cNvPr id="7133" name="Google Shape;7133;p7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5" name="Google Shape;7135;p74"/>
            <p:cNvGrpSpPr/>
            <p:nvPr/>
          </p:nvGrpSpPr>
          <p:grpSpPr>
            <a:xfrm>
              <a:off x="3977681" y="3230323"/>
              <a:ext cx="94584" cy="84085"/>
              <a:chOff x="3977681" y="3230323"/>
              <a:chExt cx="94584" cy="84085"/>
            </a:xfrm>
          </p:grpSpPr>
          <p:grpSp>
            <p:nvGrpSpPr>
              <p:cNvPr id="7136" name="Google Shape;7136;p74"/>
              <p:cNvGrpSpPr/>
              <p:nvPr/>
            </p:nvGrpSpPr>
            <p:grpSpPr>
              <a:xfrm>
                <a:off x="4000135" y="3243041"/>
                <a:ext cx="59570" cy="57186"/>
                <a:chOff x="4000135" y="3243041"/>
                <a:chExt cx="59570" cy="57186"/>
              </a:xfrm>
            </p:grpSpPr>
            <p:sp>
              <p:nvSpPr>
                <p:cNvPr id="7137" name="Google Shape;7137;p7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74"/>
              <p:cNvGrpSpPr/>
              <p:nvPr/>
            </p:nvGrpSpPr>
            <p:grpSpPr>
              <a:xfrm>
                <a:off x="3977681" y="3245872"/>
                <a:ext cx="37783" cy="32380"/>
                <a:chOff x="3977681" y="3245872"/>
                <a:chExt cx="37783" cy="32380"/>
              </a:xfrm>
            </p:grpSpPr>
            <p:sp>
              <p:nvSpPr>
                <p:cNvPr id="7141" name="Google Shape;7141;p7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74"/>
              <p:cNvGrpSpPr/>
              <p:nvPr/>
            </p:nvGrpSpPr>
            <p:grpSpPr>
              <a:xfrm>
                <a:off x="4040860" y="3262672"/>
                <a:ext cx="31405" cy="27001"/>
                <a:chOff x="4040860" y="3262672"/>
                <a:chExt cx="31405" cy="27001"/>
              </a:xfrm>
            </p:grpSpPr>
            <p:sp>
              <p:nvSpPr>
                <p:cNvPr id="7144" name="Google Shape;7144;p7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74"/>
              <p:cNvGrpSpPr/>
              <p:nvPr/>
            </p:nvGrpSpPr>
            <p:grpSpPr>
              <a:xfrm>
                <a:off x="4021072" y="3230323"/>
                <a:ext cx="31397" cy="26906"/>
                <a:chOff x="4021072" y="3230323"/>
                <a:chExt cx="31397" cy="26906"/>
              </a:xfrm>
            </p:grpSpPr>
            <p:sp>
              <p:nvSpPr>
                <p:cNvPr id="7147" name="Google Shape;7147;p7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74"/>
              <p:cNvGrpSpPr/>
              <p:nvPr/>
            </p:nvGrpSpPr>
            <p:grpSpPr>
              <a:xfrm>
                <a:off x="4001472" y="3287462"/>
                <a:ext cx="31499" cy="26945"/>
                <a:chOff x="4001472" y="3287462"/>
                <a:chExt cx="31499" cy="26945"/>
              </a:xfrm>
            </p:grpSpPr>
            <p:sp>
              <p:nvSpPr>
                <p:cNvPr id="7150" name="Google Shape;7150;p7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2" name="Google Shape;7152;p74"/>
            <p:cNvGrpSpPr/>
            <p:nvPr/>
          </p:nvGrpSpPr>
          <p:grpSpPr>
            <a:xfrm>
              <a:off x="4084715" y="3258865"/>
              <a:ext cx="184961" cy="137268"/>
              <a:chOff x="4084715" y="3258865"/>
              <a:chExt cx="184961" cy="137268"/>
            </a:xfrm>
          </p:grpSpPr>
          <p:grpSp>
            <p:nvGrpSpPr>
              <p:cNvPr id="7153" name="Google Shape;7153;p74"/>
              <p:cNvGrpSpPr/>
              <p:nvPr/>
            </p:nvGrpSpPr>
            <p:grpSpPr>
              <a:xfrm>
                <a:off x="4107453" y="3271583"/>
                <a:ext cx="153470" cy="110275"/>
                <a:chOff x="4107453" y="3271583"/>
                <a:chExt cx="153470" cy="110275"/>
              </a:xfrm>
            </p:grpSpPr>
            <p:sp>
              <p:nvSpPr>
                <p:cNvPr id="7154" name="Google Shape;7154;p7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74"/>
              <p:cNvGrpSpPr/>
              <p:nvPr/>
            </p:nvGrpSpPr>
            <p:grpSpPr>
              <a:xfrm>
                <a:off x="4136947" y="3258865"/>
                <a:ext cx="31499" cy="27001"/>
                <a:chOff x="4136947" y="3258865"/>
                <a:chExt cx="31499" cy="27001"/>
              </a:xfrm>
            </p:grpSpPr>
            <p:sp>
              <p:nvSpPr>
                <p:cNvPr id="7159" name="Google Shape;7159;p7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74"/>
              <p:cNvGrpSpPr/>
              <p:nvPr/>
            </p:nvGrpSpPr>
            <p:grpSpPr>
              <a:xfrm>
                <a:off x="4084715" y="3266478"/>
                <a:ext cx="31468" cy="26898"/>
                <a:chOff x="4084715" y="3266478"/>
                <a:chExt cx="31468" cy="26898"/>
              </a:xfrm>
            </p:grpSpPr>
            <p:sp>
              <p:nvSpPr>
                <p:cNvPr id="7162" name="Google Shape;7162;p7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74"/>
              <p:cNvGrpSpPr/>
              <p:nvPr/>
            </p:nvGrpSpPr>
            <p:grpSpPr>
              <a:xfrm>
                <a:off x="4159213" y="3279849"/>
                <a:ext cx="31405" cy="26945"/>
                <a:chOff x="4159213" y="3279849"/>
                <a:chExt cx="31405" cy="26945"/>
              </a:xfrm>
            </p:grpSpPr>
            <p:sp>
              <p:nvSpPr>
                <p:cNvPr id="7165" name="Google Shape;7165;p7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74"/>
              <p:cNvGrpSpPr/>
              <p:nvPr/>
            </p:nvGrpSpPr>
            <p:grpSpPr>
              <a:xfrm>
                <a:off x="4201550" y="3266502"/>
                <a:ext cx="31405" cy="26883"/>
                <a:chOff x="4201550" y="3266502"/>
                <a:chExt cx="31405" cy="26883"/>
              </a:xfrm>
            </p:grpSpPr>
            <p:sp>
              <p:nvSpPr>
                <p:cNvPr id="7168" name="Google Shape;7168;p7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74"/>
              <p:cNvGrpSpPr/>
              <p:nvPr/>
            </p:nvGrpSpPr>
            <p:grpSpPr>
              <a:xfrm>
                <a:off x="4201550" y="3338278"/>
                <a:ext cx="31405" cy="26930"/>
                <a:chOff x="4201550" y="3338278"/>
                <a:chExt cx="31405" cy="26930"/>
              </a:xfrm>
            </p:grpSpPr>
            <p:sp>
              <p:nvSpPr>
                <p:cNvPr id="7171" name="Google Shape;7171;p7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74"/>
              <p:cNvGrpSpPr/>
              <p:nvPr/>
            </p:nvGrpSpPr>
            <p:grpSpPr>
              <a:xfrm>
                <a:off x="4238272" y="3369132"/>
                <a:ext cx="31405" cy="27001"/>
                <a:chOff x="4238272" y="3369132"/>
                <a:chExt cx="31405" cy="27001"/>
              </a:xfrm>
            </p:grpSpPr>
            <p:sp>
              <p:nvSpPr>
                <p:cNvPr id="7174" name="Google Shape;7174;p7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6" name="Google Shape;7176;p74"/>
            <p:cNvGrpSpPr/>
            <p:nvPr/>
          </p:nvGrpSpPr>
          <p:grpSpPr>
            <a:xfrm>
              <a:off x="4068639" y="3200169"/>
              <a:ext cx="77643" cy="37272"/>
              <a:chOff x="4068639" y="3200169"/>
              <a:chExt cx="77643" cy="37272"/>
            </a:xfrm>
          </p:grpSpPr>
          <p:sp>
            <p:nvSpPr>
              <p:cNvPr id="7177" name="Google Shape;7177;p7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8" name="Google Shape;7178;p74"/>
              <p:cNvGrpSpPr/>
              <p:nvPr/>
            </p:nvGrpSpPr>
            <p:grpSpPr>
              <a:xfrm>
                <a:off x="4114878" y="3200169"/>
                <a:ext cx="31405" cy="26993"/>
                <a:chOff x="4114878" y="3200169"/>
                <a:chExt cx="31405" cy="26993"/>
              </a:xfrm>
            </p:grpSpPr>
            <p:sp>
              <p:nvSpPr>
                <p:cNvPr id="7179" name="Google Shape;7179;p7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74"/>
              <p:cNvGrpSpPr/>
              <p:nvPr/>
            </p:nvGrpSpPr>
            <p:grpSpPr>
              <a:xfrm>
                <a:off x="4068639" y="3210535"/>
                <a:ext cx="31499" cy="26906"/>
                <a:chOff x="4068639" y="3210535"/>
                <a:chExt cx="31499" cy="26906"/>
              </a:xfrm>
            </p:grpSpPr>
            <p:sp>
              <p:nvSpPr>
                <p:cNvPr id="7182" name="Google Shape;7182;p7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4" name="Google Shape;7184;p74"/>
            <p:cNvGrpSpPr/>
            <p:nvPr/>
          </p:nvGrpSpPr>
          <p:grpSpPr>
            <a:xfrm>
              <a:off x="3869702" y="3066935"/>
              <a:ext cx="382664" cy="190294"/>
              <a:chOff x="3869702" y="3066935"/>
              <a:chExt cx="382664" cy="190294"/>
            </a:xfrm>
          </p:grpSpPr>
          <p:grpSp>
            <p:nvGrpSpPr>
              <p:cNvPr id="7185" name="Google Shape;7185;p74"/>
              <p:cNvGrpSpPr/>
              <p:nvPr/>
            </p:nvGrpSpPr>
            <p:grpSpPr>
              <a:xfrm>
                <a:off x="3888633" y="3082351"/>
                <a:ext cx="351172" cy="160698"/>
                <a:chOff x="3888633" y="3082351"/>
                <a:chExt cx="351172" cy="160698"/>
              </a:xfrm>
            </p:grpSpPr>
            <p:sp>
              <p:nvSpPr>
                <p:cNvPr id="7186" name="Google Shape;7186;p7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74"/>
              <p:cNvGrpSpPr/>
              <p:nvPr/>
            </p:nvGrpSpPr>
            <p:grpSpPr>
              <a:xfrm>
                <a:off x="4143703" y="3066935"/>
                <a:ext cx="37783" cy="32357"/>
                <a:chOff x="4143703" y="3066935"/>
                <a:chExt cx="37783" cy="32357"/>
              </a:xfrm>
            </p:grpSpPr>
            <p:sp>
              <p:nvSpPr>
                <p:cNvPr id="7193" name="Google Shape;7193;p7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74"/>
              <p:cNvGrpSpPr/>
              <p:nvPr/>
            </p:nvGrpSpPr>
            <p:grpSpPr>
              <a:xfrm>
                <a:off x="4044565" y="3103563"/>
                <a:ext cx="37783" cy="32451"/>
                <a:chOff x="4044565" y="3103563"/>
                <a:chExt cx="37783" cy="32451"/>
              </a:xfrm>
            </p:grpSpPr>
            <p:sp>
              <p:nvSpPr>
                <p:cNvPr id="7196" name="Google Shape;7196;p7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74"/>
              <p:cNvGrpSpPr/>
              <p:nvPr/>
            </p:nvGrpSpPr>
            <p:grpSpPr>
              <a:xfrm>
                <a:off x="4017454" y="3188237"/>
                <a:ext cx="37776" cy="32357"/>
                <a:chOff x="4017454" y="3188237"/>
                <a:chExt cx="37776" cy="32357"/>
              </a:xfrm>
            </p:grpSpPr>
            <p:sp>
              <p:nvSpPr>
                <p:cNvPr id="7199" name="Google Shape;7199;p7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4"/>
              <p:cNvGrpSpPr/>
              <p:nvPr/>
            </p:nvGrpSpPr>
            <p:grpSpPr>
              <a:xfrm>
                <a:off x="3921548" y="3157509"/>
                <a:ext cx="37783" cy="32357"/>
                <a:chOff x="3921548" y="3157509"/>
                <a:chExt cx="37783" cy="32357"/>
              </a:xfrm>
            </p:grpSpPr>
            <p:sp>
              <p:nvSpPr>
                <p:cNvPr id="7202" name="Google Shape;7202;p7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74"/>
              <p:cNvGrpSpPr/>
              <p:nvPr/>
            </p:nvGrpSpPr>
            <p:grpSpPr>
              <a:xfrm>
                <a:off x="3939056" y="3211620"/>
                <a:ext cx="37783" cy="32380"/>
                <a:chOff x="3939056" y="3211620"/>
                <a:chExt cx="37783" cy="32380"/>
              </a:xfrm>
            </p:grpSpPr>
            <p:sp>
              <p:nvSpPr>
                <p:cNvPr id="7205" name="Google Shape;7205;p7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74"/>
              <p:cNvGrpSpPr/>
              <p:nvPr/>
            </p:nvGrpSpPr>
            <p:grpSpPr>
              <a:xfrm>
                <a:off x="4176240" y="3136965"/>
                <a:ext cx="31405" cy="26930"/>
                <a:chOff x="4176240" y="3136965"/>
                <a:chExt cx="31405" cy="26930"/>
              </a:xfrm>
            </p:grpSpPr>
            <p:sp>
              <p:nvSpPr>
                <p:cNvPr id="7208" name="Google Shape;7208;p7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74"/>
              <p:cNvGrpSpPr/>
              <p:nvPr/>
            </p:nvGrpSpPr>
            <p:grpSpPr>
              <a:xfrm>
                <a:off x="4133148" y="3152593"/>
                <a:ext cx="31499" cy="27001"/>
                <a:chOff x="4133148" y="3152593"/>
                <a:chExt cx="31499" cy="27001"/>
              </a:xfrm>
            </p:grpSpPr>
            <p:sp>
              <p:nvSpPr>
                <p:cNvPr id="7211" name="Google Shape;7211;p7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74"/>
              <p:cNvGrpSpPr/>
              <p:nvPr/>
            </p:nvGrpSpPr>
            <p:grpSpPr>
              <a:xfrm>
                <a:off x="4220866" y="3073534"/>
                <a:ext cx="31499" cy="26898"/>
                <a:chOff x="4220866" y="3073534"/>
                <a:chExt cx="31499" cy="26898"/>
              </a:xfrm>
            </p:grpSpPr>
            <p:sp>
              <p:nvSpPr>
                <p:cNvPr id="7214" name="Google Shape;7214;p7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4"/>
              <p:cNvGrpSpPr/>
              <p:nvPr/>
            </p:nvGrpSpPr>
            <p:grpSpPr>
              <a:xfrm>
                <a:off x="3869702" y="3230323"/>
                <a:ext cx="31499" cy="26906"/>
                <a:chOff x="3869702" y="3230323"/>
                <a:chExt cx="31499" cy="26906"/>
              </a:xfrm>
            </p:grpSpPr>
            <p:sp>
              <p:nvSpPr>
                <p:cNvPr id="7217" name="Google Shape;7217;p7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9" name="Google Shape;7219;p74"/>
            <p:cNvGrpSpPr/>
            <p:nvPr/>
          </p:nvGrpSpPr>
          <p:grpSpPr>
            <a:xfrm>
              <a:off x="4271383" y="3065882"/>
              <a:ext cx="304556" cy="341663"/>
              <a:chOff x="4271383" y="3065882"/>
              <a:chExt cx="304556" cy="341663"/>
            </a:xfrm>
          </p:grpSpPr>
          <p:grpSp>
            <p:nvGrpSpPr>
              <p:cNvPr id="7220" name="Google Shape;7220;p74"/>
              <p:cNvGrpSpPr/>
              <p:nvPr/>
            </p:nvGrpSpPr>
            <p:grpSpPr>
              <a:xfrm>
                <a:off x="4293838" y="3078639"/>
                <a:ext cx="269353" cy="311973"/>
                <a:chOff x="4293838" y="3078639"/>
                <a:chExt cx="269353" cy="311973"/>
              </a:xfrm>
            </p:grpSpPr>
            <p:sp>
              <p:nvSpPr>
                <p:cNvPr id="7221" name="Google Shape;7221;p7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74"/>
              <p:cNvGrpSpPr/>
              <p:nvPr/>
            </p:nvGrpSpPr>
            <p:grpSpPr>
              <a:xfrm>
                <a:off x="4538164" y="3342061"/>
                <a:ext cx="37776" cy="32380"/>
                <a:chOff x="4538164" y="3342061"/>
                <a:chExt cx="37776" cy="32380"/>
              </a:xfrm>
            </p:grpSpPr>
            <p:sp>
              <p:nvSpPr>
                <p:cNvPr id="7239" name="Google Shape;7239;p7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74"/>
              <p:cNvGrpSpPr/>
              <p:nvPr/>
            </p:nvGrpSpPr>
            <p:grpSpPr>
              <a:xfrm>
                <a:off x="4271383" y="3194742"/>
                <a:ext cx="37783" cy="32420"/>
                <a:chOff x="4271383" y="3194742"/>
                <a:chExt cx="37783" cy="32420"/>
              </a:xfrm>
            </p:grpSpPr>
            <p:sp>
              <p:nvSpPr>
                <p:cNvPr id="7242" name="Google Shape;7242;p7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74"/>
              <p:cNvGrpSpPr/>
              <p:nvPr/>
            </p:nvGrpSpPr>
            <p:grpSpPr>
              <a:xfrm>
                <a:off x="4284416" y="3084058"/>
                <a:ext cx="37783" cy="32357"/>
                <a:chOff x="4284416" y="3084058"/>
                <a:chExt cx="37783" cy="32357"/>
              </a:xfrm>
            </p:grpSpPr>
            <p:sp>
              <p:nvSpPr>
                <p:cNvPr id="7245" name="Google Shape;7245;p7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4"/>
              <p:cNvGrpSpPr/>
              <p:nvPr/>
            </p:nvGrpSpPr>
            <p:grpSpPr>
              <a:xfrm>
                <a:off x="4478697" y="3297561"/>
                <a:ext cx="37776" cy="32451"/>
                <a:chOff x="4478697" y="3297561"/>
                <a:chExt cx="37776" cy="32451"/>
              </a:xfrm>
            </p:grpSpPr>
            <p:sp>
              <p:nvSpPr>
                <p:cNvPr id="7248" name="Google Shape;7248;p7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74"/>
              <p:cNvGrpSpPr/>
              <p:nvPr/>
            </p:nvGrpSpPr>
            <p:grpSpPr>
              <a:xfrm>
                <a:off x="4411813" y="3331711"/>
                <a:ext cx="37776" cy="32451"/>
                <a:chOff x="4411813" y="3331711"/>
                <a:chExt cx="37776" cy="32451"/>
              </a:xfrm>
            </p:grpSpPr>
            <p:sp>
              <p:nvSpPr>
                <p:cNvPr id="7251" name="Google Shape;7251;p7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74"/>
              <p:cNvGrpSpPr/>
              <p:nvPr/>
            </p:nvGrpSpPr>
            <p:grpSpPr>
              <a:xfrm>
                <a:off x="4337984" y="3375188"/>
                <a:ext cx="37776" cy="32357"/>
                <a:chOff x="4337984" y="3375188"/>
                <a:chExt cx="37776" cy="32357"/>
              </a:xfrm>
            </p:grpSpPr>
            <p:sp>
              <p:nvSpPr>
                <p:cNvPr id="7254" name="Google Shape;7254;p7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74"/>
              <p:cNvGrpSpPr/>
              <p:nvPr/>
            </p:nvGrpSpPr>
            <p:grpSpPr>
              <a:xfrm>
                <a:off x="4494867" y="3090530"/>
                <a:ext cx="37878" cy="32451"/>
                <a:chOff x="4494867" y="3090530"/>
                <a:chExt cx="37878" cy="32451"/>
              </a:xfrm>
            </p:grpSpPr>
            <p:sp>
              <p:nvSpPr>
                <p:cNvPr id="7257" name="Google Shape;7257;p7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74"/>
              <p:cNvGrpSpPr/>
              <p:nvPr/>
            </p:nvGrpSpPr>
            <p:grpSpPr>
              <a:xfrm>
                <a:off x="4525124" y="3207774"/>
                <a:ext cx="37783" cy="32420"/>
                <a:chOff x="4525124" y="3207774"/>
                <a:chExt cx="37783" cy="32420"/>
              </a:xfrm>
            </p:grpSpPr>
            <p:sp>
              <p:nvSpPr>
                <p:cNvPr id="7260" name="Google Shape;7260;p7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4"/>
              <p:cNvGrpSpPr/>
              <p:nvPr/>
            </p:nvGrpSpPr>
            <p:grpSpPr>
              <a:xfrm>
                <a:off x="4440544" y="3176479"/>
                <a:ext cx="31499" cy="26898"/>
                <a:chOff x="4440544" y="3176479"/>
                <a:chExt cx="31499" cy="26898"/>
              </a:xfrm>
            </p:grpSpPr>
            <p:sp>
              <p:nvSpPr>
                <p:cNvPr id="7263" name="Google Shape;7263;p7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4"/>
              <p:cNvGrpSpPr/>
              <p:nvPr/>
            </p:nvGrpSpPr>
            <p:grpSpPr>
              <a:xfrm>
                <a:off x="4350545" y="3156400"/>
                <a:ext cx="31405" cy="27001"/>
                <a:chOff x="4350545" y="3156400"/>
                <a:chExt cx="31405" cy="27001"/>
              </a:xfrm>
            </p:grpSpPr>
            <p:sp>
              <p:nvSpPr>
                <p:cNvPr id="7266" name="Google Shape;7266;p7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4"/>
              <p:cNvGrpSpPr/>
              <p:nvPr/>
            </p:nvGrpSpPr>
            <p:grpSpPr>
              <a:xfrm>
                <a:off x="4376703" y="3255058"/>
                <a:ext cx="31405" cy="27001"/>
                <a:chOff x="4376703" y="3255058"/>
                <a:chExt cx="31405" cy="27001"/>
              </a:xfrm>
            </p:grpSpPr>
            <p:sp>
              <p:nvSpPr>
                <p:cNvPr id="7269" name="Google Shape;7269;p7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74"/>
              <p:cNvGrpSpPr/>
              <p:nvPr/>
            </p:nvGrpSpPr>
            <p:grpSpPr>
              <a:xfrm>
                <a:off x="4331322" y="3283656"/>
                <a:ext cx="31405" cy="26945"/>
                <a:chOff x="4331322" y="3283656"/>
                <a:chExt cx="31405" cy="26945"/>
              </a:xfrm>
            </p:grpSpPr>
            <p:sp>
              <p:nvSpPr>
                <p:cNvPr id="7272" name="Google Shape;7272;p7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74"/>
              <p:cNvGrpSpPr/>
              <p:nvPr/>
            </p:nvGrpSpPr>
            <p:grpSpPr>
              <a:xfrm>
                <a:off x="4380510" y="3065882"/>
                <a:ext cx="31405" cy="26938"/>
                <a:chOff x="4380510" y="3065882"/>
                <a:chExt cx="31405" cy="26938"/>
              </a:xfrm>
            </p:grpSpPr>
            <p:sp>
              <p:nvSpPr>
                <p:cNvPr id="7275" name="Google Shape;7275;p7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7" name="Google Shape;7277;p74"/>
            <p:cNvGrpSpPr/>
            <p:nvPr/>
          </p:nvGrpSpPr>
          <p:grpSpPr>
            <a:xfrm>
              <a:off x="4558998" y="3188237"/>
              <a:ext cx="1280131" cy="1052746"/>
              <a:chOff x="4558998" y="3188237"/>
              <a:chExt cx="1280131" cy="1052746"/>
            </a:xfrm>
          </p:grpSpPr>
          <p:sp>
            <p:nvSpPr>
              <p:cNvPr id="7278" name="Google Shape;7278;p7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9" name="Google Shape;7279;p74"/>
              <p:cNvGrpSpPr/>
              <p:nvPr/>
            </p:nvGrpSpPr>
            <p:grpSpPr>
              <a:xfrm>
                <a:off x="4579164" y="3203653"/>
                <a:ext cx="1244833" cy="1020397"/>
                <a:chOff x="4579164" y="3203653"/>
                <a:chExt cx="1244833" cy="1020397"/>
              </a:xfrm>
            </p:grpSpPr>
            <p:sp>
              <p:nvSpPr>
                <p:cNvPr id="7280" name="Google Shape;7280;p7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2" name="Google Shape;7282;p74"/>
                <p:cNvGrpSpPr/>
                <p:nvPr/>
              </p:nvGrpSpPr>
              <p:grpSpPr>
                <a:xfrm>
                  <a:off x="4579164" y="3203653"/>
                  <a:ext cx="1244833" cy="1020397"/>
                  <a:chOff x="4579164" y="3203653"/>
                  <a:chExt cx="1244833" cy="1020397"/>
                </a:xfrm>
              </p:grpSpPr>
              <p:sp>
                <p:nvSpPr>
                  <p:cNvPr id="7283" name="Google Shape;7283;p7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5" name="Google Shape;7285;p74"/>
                  <p:cNvGrpSpPr/>
                  <p:nvPr/>
                </p:nvGrpSpPr>
                <p:grpSpPr>
                  <a:xfrm>
                    <a:off x="4579164" y="3203653"/>
                    <a:ext cx="1244833" cy="1020397"/>
                    <a:chOff x="4579164" y="3203653"/>
                    <a:chExt cx="1244833" cy="1020397"/>
                  </a:xfrm>
                </p:grpSpPr>
                <p:sp>
                  <p:nvSpPr>
                    <p:cNvPr id="7286" name="Google Shape;7286;p7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74"/>
                    <p:cNvGrpSpPr/>
                    <p:nvPr/>
                  </p:nvGrpSpPr>
                  <p:grpSpPr>
                    <a:xfrm>
                      <a:off x="4579164" y="3203653"/>
                      <a:ext cx="1244833" cy="1020397"/>
                      <a:chOff x="4579164" y="3203653"/>
                      <a:chExt cx="1244833" cy="1020397"/>
                    </a:xfrm>
                  </p:grpSpPr>
                  <p:sp>
                    <p:nvSpPr>
                      <p:cNvPr id="7295" name="Google Shape;7295;p7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9" name="Google Shape;7309;p74"/>
                      <p:cNvGrpSpPr/>
                      <p:nvPr/>
                    </p:nvGrpSpPr>
                    <p:grpSpPr>
                      <a:xfrm>
                        <a:off x="4579164" y="3203653"/>
                        <a:ext cx="1244833" cy="1020397"/>
                        <a:chOff x="4579164" y="3203653"/>
                        <a:chExt cx="1244833" cy="1020397"/>
                      </a:xfrm>
                    </p:grpSpPr>
                    <p:sp>
                      <p:nvSpPr>
                        <p:cNvPr id="7310" name="Google Shape;7310;p7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4" name="Google Shape;7334;p74"/>
                        <p:cNvGrpSpPr/>
                        <p:nvPr/>
                      </p:nvGrpSpPr>
                      <p:grpSpPr>
                        <a:xfrm>
                          <a:off x="4579164" y="3203653"/>
                          <a:ext cx="1244833" cy="1020397"/>
                          <a:chOff x="4579164" y="3203653"/>
                          <a:chExt cx="1244833" cy="1020397"/>
                        </a:xfrm>
                      </p:grpSpPr>
                      <p:sp>
                        <p:nvSpPr>
                          <p:cNvPr id="7335" name="Google Shape;7335;p7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6" name="Google Shape;7336;p74"/>
                          <p:cNvGrpSpPr/>
                          <p:nvPr/>
                        </p:nvGrpSpPr>
                        <p:grpSpPr>
                          <a:xfrm>
                            <a:off x="4579164" y="3203653"/>
                            <a:ext cx="1244833" cy="1020397"/>
                            <a:chOff x="4579164" y="3203653"/>
                            <a:chExt cx="1244833" cy="1020397"/>
                          </a:xfrm>
                        </p:grpSpPr>
                        <p:sp>
                          <p:nvSpPr>
                            <p:cNvPr id="7337" name="Google Shape;7337;p7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4" name="Google Shape;7344;p74"/>
                            <p:cNvGrpSpPr/>
                            <p:nvPr/>
                          </p:nvGrpSpPr>
                          <p:grpSpPr>
                            <a:xfrm>
                              <a:off x="4579164" y="3203653"/>
                              <a:ext cx="1244833" cy="1020397"/>
                              <a:chOff x="4579164" y="3203653"/>
                              <a:chExt cx="1244833" cy="1020397"/>
                            </a:xfrm>
                          </p:grpSpPr>
                          <p:sp>
                            <p:nvSpPr>
                              <p:cNvPr id="7345" name="Google Shape;7345;p7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8" name="Google Shape;7358;p74"/>
                              <p:cNvGrpSpPr/>
                              <p:nvPr/>
                            </p:nvGrpSpPr>
                            <p:grpSpPr>
                              <a:xfrm>
                                <a:off x="4579164" y="3203653"/>
                                <a:ext cx="1244833" cy="1020397"/>
                                <a:chOff x="4579164" y="3203653"/>
                                <a:chExt cx="1244833" cy="1020397"/>
                              </a:xfrm>
                            </p:grpSpPr>
                            <p:sp>
                              <p:nvSpPr>
                                <p:cNvPr id="7359" name="Google Shape;7359;p7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6" name="Google Shape;7366;p74"/>
                                <p:cNvGrpSpPr/>
                                <p:nvPr/>
                              </p:nvGrpSpPr>
                              <p:grpSpPr>
                                <a:xfrm>
                                  <a:off x="4579164" y="3203653"/>
                                  <a:ext cx="1244833" cy="1020397"/>
                                  <a:chOff x="4579164" y="3203653"/>
                                  <a:chExt cx="1244833" cy="1020397"/>
                                </a:xfrm>
                              </p:grpSpPr>
                              <p:sp>
                                <p:nvSpPr>
                                  <p:cNvPr id="7367" name="Google Shape;7367;p7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2" name="Google Shape;7372;p74"/>
                                  <p:cNvGrpSpPr/>
                                  <p:nvPr/>
                                </p:nvGrpSpPr>
                                <p:grpSpPr>
                                  <a:xfrm>
                                    <a:off x="4579164" y="3203653"/>
                                    <a:ext cx="1244833" cy="1020397"/>
                                    <a:chOff x="4579164" y="3203653"/>
                                    <a:chExt cx="1244833" cy="1020397"/>
                                  </a:xfrm>
                                </p:grpSpPr>
                                <p:sp>
                                  <p:nvSpPr>
                                    <p:cNvPr id="7373" name="Google Shape;7373;p7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377" name="Google Shape;7377;p7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80" name="Google Shape;7380;p7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381" name="Google Shape;7381;p74"/>
              <p:cNvGrpSpPr/>
              <p:nvPr/>
            </p:nvGrpSpPr>
            <p:grpSpPr>
              <a:xfrm>
                <a:off x="4595437" y="3598775"/>
                <a:ext cx="37776" cy="32451"/>
                <a:chOff x="4595437" y="3598775"/>
                <a:chExt cx="37776" cy="32451"/>
              </a:xfrm>
            </p:grpSpPr>
            <p:sp>
              <p:nvSpPr>
                <p:cNvPr id="7382" name="Google Shape;7382;p7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74"/>
              <p:cNvGrpSpPr/>
              <p:nvPr/>
            </p:nvGrpSpPr>
            <p:grpSpPr>
              <a:xfrm>
                <a:off x="4641864" y="3524443"/>
                <a:ext cx="37776" cy="32380"/>
                <a:chOff x="4641864" y="3524443"/>
                <a:chExt cx="37776" cy="32380"/>
              </a:xfrm>
            </p:grpSpPr>
            <p:sp>
              <p:nvSpPr>
                <p:cNvPr id="7385" name="Google Shape;7385;p7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74"/>
              <p:cNvGrpSpPr/>
              <p:nvPr/>
            </p:nvGrpSpPr>
            <p:grpSpPr>
              <a:xfrm>
                <a:off x="4648431" y="3893901"/>
                <a:ext cx="37776" cy="32357"/>
                <a:chOff x="4648431" y="3893901"/>
                <a:chExt cx="37776" cy="32357"/>
              </a:xfrm>
            </p:grpSpPr>
            <p:sp>
              <p:nvSpPr>
                <p:cNvPr id="7388" name="Google Shape;7388;p7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74"/>
              <p:cNvGrpSpPr/>
              <p:nvPr/>
            </p:nvGrpSpPr>
            <p:grpSpPr>
              <a:xfrm>
                <a:off x="4567752" y="3722908"/>
                <a:ext cx="37870" cy="32380"/>
                <a:chOff x="4567752" y="3722908"/>
                <a:chExt cx="37870" cy="32380"/>
              </a:xfrm>
            </p:grpSpPr>
            <p:sp>
              <p:nvSpPr>
                <p:cNvPr id="7391" name="Google Shape;7391;p7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4"/>
              <p:cNvGrpSpPr/>
              <p:nvPr/>
            </p:nvGrpSpPr>
            <p:grpSpPr>
              <a:xfrm>
                <a:off x="4617506" y="3652052"/>
                <a:ext cx="37783" cy="32357"/>
                <a:chOff x="4617506" y="3652052"/>
                <a:chExt cx="37783" cy="32357"/>
              </a:xfrm>
            </p:grpSpPr>
            <p:sp>
              <p:nvSpPr>
                <p:cNvPr id="7394" name="Google Shape;7394;p7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74"/>
              <p:cNvGrpSpPr/>
              <p:nvPr/>
            </p:nvGrpSpPr>
            <p:grpSpPr>
              <a:xfrm>
                <a:off x="4739005" y="3554149"/>
                <a:ext cx="37870" cy="32357"/>
                <a:chOff x="4739005" y="3554149"/>
                <a:chExt cx="37870" cy="32357"/>
              </a:xfrm>
            </p:grpSpPr>
            <p:sp>
              <p:nvSpPr>
                <p:cNvPr id="7397" name="Google Shape;7397;p7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74"/>
              <p:cNvGrpSpPr/>
              <p:nvPr/>
            </p:nvGrpSpPr>
            <p:grpSpPr>
              <a:xfrm>
                <a:off x="4806557" y="3630258"/>
                <a:ext cx="37776" cy="32364"/>
                <a:chOff x="4806557" y="3630258"/>
                <a:chExt cx="37776" cy="32364"/>
              </a:xfrm>
            </p:grpSpPr>
            <p:sp>
              <p:nvSpPr>
                <p:cNvPr id="7400" name="Google Shape;7400;p7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4"/>
              <p:cNvGrpSpPr/>
              <p:nvPr/>
            </p:nvGrpSpPr>
            <p:grpSpPr>
              <a:xfrm>
                <a:off x="4737007" y="4004357"/>
                <a:ext cx="37870" cy="32357"/>
                <a:chOff x="4737007" y="4004357"/>
                <a:chExt cx="37870" cy="32357"/>
              </a:xfrm>
            </p:grpSpPr>
            <p:sp>
              <p:nvSpPr>
                <p:cNvPr id="7403" name="Google Shape;7403;p7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74"/>
              <p:cNvGrpSpPr/>
              <p:nvPr/>
            </p:nvGrpSpPr>
            <p:grpSpPr>
              <a:xfrm>
                <a:off x="4773634" y="4208627"/>
                <a:ext cx="37776" cy="32357"/>
                <a:chOff x="4773634" y="4208627"/>
                <a:chExt cx="37776" cy="32357"/>
              </a:xfrm>
            </p:grpSpPr>
            <p:sp>
              <p:nvSpPr>
                <p:cNvPr id="7406" name="Google Shape;7406;p7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74"/>
              <p:cNvGrpSpPr/>
              <p:nvPr/>
            </p:nvGrpSpPr>
            <p:grpSpPr>
              <a:xfrm>
                <a:off x="4888282" y="4074764"/>
                <a:ext cx="37776" cy="32451"/>
                <a:chOff x="4888282" y="4074764"/>
                <a:chExt cx="37776" cy="32451"/>
              </a:xfrm>
            </p:grpSpPr>
            <p:sp>
              <p:nvSpPr>
                <p:cNvPr id="7409" name="Google Shape;7409;p7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74"/>
              <p:cNvGrpSpPr/>
              <p:nvPr/>
            </p:nvGrpSpPr>
            <p:grpSpPr>
              <a:xfrm>
                <a:off x="4901315" y="3804271"/>
                <a:ext cx="37776" cy="32364"/>
                <a:chOff x="4901315" y="3804271"/>
                <a:chExt cx="37776" cy="32364"/>
              </a:xfrm>
            </p:grpSpPr>
            <p:sp>
              <p:nvSpPr>
                <p:cNvPr id="7412" name="Google Shape;7412;p7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74"/>
              <p:cNvGrpSpPr/>
              <p:nvPr/>
            </p:nvGrpSpPr>
            <p:grpSpPr>
              <a:xfrm>
                <a:off x="4866394" y="3715035"/>
                <a:ext cx="37846" cy="32357"/>
                <a:chOff x="4866394" y="3715035"/>
                <a:chExt cx="37846" cy="32357"/>
              </a:xfrm>
            </p:grpSpPr>
            <p:sp>
              <p:nvSpPr>
                <p:cNvPr id="7415" name="Google Shape;7415;p7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74"/>
              <p:cNvGrpSpPr/>
              <p:nvPr/>
            </p:nvGrpSpPr>
            <p:grpSpPr>
              <a:xfrm>
                <a:off x="4979233" y="3839798"/>
                <a:ext cx="37878" cy="32420"/>
                <a:chOff x="4979233" y="3839798"/>
                <a:chExt cx="37878" cy="32420"/>
              </a:xfrm>
            </p:grpSpPr>
            <p:sp>
              <p:nvSpPr>
                <p:cNvPr id="7418" name="Google Shape;7418;p7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74"/>
              <p:cNvGrpSpPr/>
              <p:nvPr/>
            </p:nvGrpSpPr>
            <p:grpSpPr>
              <a:xfrm>
                <a:off x="4790662" y="3679147"/>
                <a:ext cx="37783" cy="32380"/>
                <a:chOff x="4790662" y="3679147"/>
                <a:chExt cx="37783" cy="32380"/>
              </a:xfrm>
            </p:grpSpPr>
            <p:sp>
              <p:nvSpPr>
                <p:cNvPr id="7421" name="Google Shape;7421;p7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74"/>
              <p:cNvGrpSpPr/>
              <p:nvPr/>
            </p:nvGrpSpPr>
            <p:grpSpPr>
              <a:xfrm>
                <a:off x="4857263" y="3557861"/>
                <a:ext cx="37776" cy="32357"/>
                <a:chOff x="4857263" y="3557861"/>
                <a:chExt cx="37776" cy="32357"/>
              </a:xfrm>
            </p:grpSpPr>
            <p:sp>
              <p:nvSpPr>
                <p:cNvPr id="7424" name="Google Shape;7424;p7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4"/>
              <p:cNvGrpSpPr/>
              <p:nvPr/>
            </p:nvGrpSpPr>
            <p:grpSpPr>
              <a:xfrm>
                <a:off x="4883902" y="3648033"/>
                <a:ext cx="37783" cy="32380"/>
                <a:chOff x="4883902" y="3648033"/>
                <a:chExt cx="37783" cy="32380"/>
              </a:xfrm>
            </p:grpSpPr>
            <p:sp>
              <p:nvSpPr>
                <p:cNvPr id="7427" name="Google Shape;7427;p7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74"/>
              <p:cNvGrpSpPr/>
              <p:nvPr/>
            </p:nvGrpSpPr>
            <p:grpSpPr>
              <a:xfrm>
                <a:off x="4907780" y="3347220"/>
                <a:ext cx="37878" cy="32357"/>
                <a:chOff x="4907780" y="3347220"/>
                <a:chExt cx="37878" cy="32357"/>
              </a:xfrm>
            </p:grpSpPr>
            <p:sp>
              <p:nvSpPr>
                <p:cNvPr id="7430" name="Google Shape;7430;p7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74"/>
              <p:cNvGrpSpPr/>
              <p:nvPr/>
            </p:nvGrpSpPr>
            <p:grpSpPr>
              <a:xfrm>
                <a:off x="5065048" y="3738150"/>
                <a:ext cx="37783" cy="32364"/>
                <a:chOff x="5065048" y="3738150"/>
                <a:chExt cx="37783" cy="32364"/>
              </a:xfrm>
            </p:grpSpPr>
            <p:sp>
              <p:nvSpPr>
                <p:cNvPr id="7433" name="Google Shape;7433;p7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74"/>
              <p:cNvGrpSpPr/>
              <p:nvPr/>
            </p:nvGrpSpPr>
            <p:grpSpPr>
              <a:xfrm>
                <a:off x="5071616" y="3284615"/>
                <a:ext cx="37783" cy="32357"/>
                <a:chOff x="5071616" y="3284615"/>
                <a:chExt cx="37783" cy="32357"/>
              </a:xfrm>
            </p:grpSpPr>
            <p:sp>
              <p:nvSpPr>
                <p:cNvPr id="7436" name="Google Shape;7436;p7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74"/>
              <p:cNvGrpSpPr/>
              <p:nvPr/>
            </p:nvGrpSpPr>
            <p:grpSpPr>
              <a:xfrm>
                <a:off x="5389291" y="3759921"/>
                <a:ext cx="37783" cy="32380"/>
                <a:chOff x="5389291" y="3759921"/>
                <a:chExt cx="37783" cy="32380"/>
              </a:xfrm>
            </p:grpSpPr>
            <p:sp>
              <p:nvSpPr>
                <p:cNvPr id="7439" name="Google Shape;7439;p7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74"/>
              <p:cNvGrpSpPr/>
              <p:nvPr/>
            </p:nvGrpSpPr>
            <p:grpSpPr>
              <a:xfrm>
                <a:off x="5431534" y="3632932"/>
                <a:ext cx="37878" cy="32451"/>
                <a:chOff x="5431534" y="3632932"/>
                <a:chExt cx="37878" cy="32451"/>
              </a:xfrm>
            </p:grpSpPr>
            <p:sp>
              <p:nvSpPr>
                <p:cNvPr id="7442" name="Google Shape;7442;p7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74"/>
              <p:cNvGrpSpPr/>
              <p:nvPr/>
            </p:nvGrpSpPr>
            <p:grpSpPr>
              <a:xfrm>
                <a:off x="5540755" y="3544829"/>
                <a:ext cx="37783" cy="32357"/>
                <a:chOff x="5540755" y="3544829"/>
                <a:chExt cx="37783" cy="32357"/>
              </a:xfrm>
            </p:grpSpPr>
            <p:sp>
              <p:nvSpPr>
                <p:cNvPr id="7445" name="Google Shape;7445;p7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74"/>
              <p:cNvGrpSpPr/>
              <p:nvPr/>
            </p:nvGrpSpPr>
            <p:grpSpPr>
              <a:xfrm>
                <a:off x="5579293" y="3412107"/>
                <a:ext cx="37776" cy="32357"/>
                <a:chOff x="5579293" y="3412107"/>
                <a:chExt cx="37776" cy="32357"/>
              </a:xfrm>
            </p:grpSpPr>
            <p:sp>
              <p:nvSpPr>
                <p:cNvPr id="7448" name="Google Shape;7448;p7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74"/>
              <p:cNvGrpSpPr/>
              <p:nvPr/>
            </p:nvGrpSpPr>
            <p:grpSpPr>
              <a:xfrm>
                <a:off x="5801346" y="3284615"/>
                <a:ext cx="37783" cy="32357"/>
                <a:chOff x="5801346" y="3284615"/>
                <a:chExt cx="37783" cy="32357"/>
              </a:xfrm>
            </p:grpSpPr>
            <p:sp>
              <p:nvSpPr>
                <p:cNvPr id="7451" name="Google Shape;7451;p7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74"/>
              <p:cNvGrpSpPr/>
              <p:nvPr/>
            </p:nvGrpSpPr>
            <p:grpSpPr>
              <a:xfrm>
                <a:off x="5763578" y="3399067"/>
                <a:ext cx="37776" cy="32364"/>
                <a:chOff x="5763578" y="3399067"/>
                <a:chExt cx="37776" cy="32364"/>
              </a:xfrm>
            </p:grpSpPr>
            <p:sp>
              <p:nvSpPr>
                <p:cNvPr id="7454" name="Google Shape;7454;p7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74"/>
              <p:cNvGrpSpPr/>
              <p:nvPr/>
            </p:nvGrpSpPr>
            <p:grpSpPr>
              <a:xfrm>
                <a:off x="5395858" y="3230952"/>
                <a:ext cx="37776" cy="32364"/>
                <a:chOff x="5395858" y="3230952"/>
                <a:chExt cx="37776" cy="32364"/>
              </a:xfrm>
            </p:grpSpPr>
            <p:sp>
              <p:nvSpPr>
                <p:cNvPr id="7457" name="Google Shape;7457;p7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4"/>
              <p:cNvGrpSpPr/>
              <p:nvPr/>
            </p:nvGrpSpPr>
            <p:grpSpPr>
              <a:xfrm>
                <a:off x="5264088" y="3188237"/>
                <a:ext cx="37776" cy="32357"/>
                <a:chOff x="5264088" y="3188237"/>
                <a:chExt cx="37776" cy="32357"/>
              </a:xfrm>
            </p:grpSpPr>
            <p:sp>
              <p:nvSpPr>
                <p:cNvPr id="7460" name="Google Shape;7460;p7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74"/>
              <p:cNvGrpSpPr/>
              <p:nvPr/>
            </p:nvGrpSpPr>
            <p:grpSpPr>
              <a:xfrm>
                <a:off x="5585758" y="3237425"/>
                <a:ext cx="37878" cy="32357"/>
                <a:chOff x="5585758" y="3237425"/>
                <a:chExt cx="37878" cy="32357"/>
              </a:xfrm>
            </p:grpSpPr>
            <p:sp>
              <p:nvSpPr>
                <p:cNvPr id="7463" name="Google Shape;7463;p7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74"/>
              <p:cNvGrpSpPr/>
              <p:nvPr/>
            </p:nvGrpSpPr>
            <p:grpSpPr>
              <a:xfrm>
                <a:off x="4874196" y="3291088"/>
                <a:ext cx="37878" cy="32451"/>
                <a:chOff x="4874196" y="3291088"/>
                <a:chExt cx="37878" cy="32451"/>
              </a:xfrm>
            </p:grpSpPr>
            <p:sp>
              <p:nvSpPr>
                <p:cNvPr id="7466" name="Google Shape;7466;p7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74"/>
              <p:cNvGrpSpPr/>
              <p:nvPr/>
            </p:nvGrpSpPr>
            <p:grpSpPr>
              <a:xfrm>
                <a:off x="5197770" y="3785466"/>
                <a:ext cx="37783" cy="32427"/>
                <a:chOff x="5197770" y="3785466"/>
                <a:chExt cx="37783" cy="32427"/>
              </a:xfrm>
            </p:grpSpPr>
            <p:sp>
              <p:nvSpPr>
                <p:cNvPr id="7469" name="Google Shape;7469;p7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74"/>
              <p:cNvGrpSpPr/>
              <p:nvPr/>
            </p:nvGrpSpPr>
            <p:grpSpPr>
              <a:xfrm>
                <a:off x="5177699" y="3492117"/>
                <a:ext cx="37776" cy="32357"/>
                <a:chOff x="5177699" y="3492117"/>
                <a:chExt cx="37776" cy="32357"/>
              </a:xfrm>
            </p:grpSpPr>
            <p:sp>
              <p:nvSpPr>
                <p:cNvPr id="7472" name="Google Shape;7472;p7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74"/>
              <p:cNvGrpSpPr/>
              <p:nvPr/>
            </p:nvGrpSpPr>
            <p:grpSpPr>
              <a:xfrm>
                <a:off x="5349431" y="3622346"/>
                <a:ext cx="37870" cy="32380"/>
                <a:chOff x="5349431" y="3622346"/>
                <a:chExt cx="37870" cy="32380"/>
              </a:xfrm>
            </p:grpSpPr>
            <p:sp>
              <p:nvSpPr>
                <p:cNvPr id="7475" name="Google Shape;7475;p7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74"/>
              <p:cNvGrpSpPr/>
              <p:nvPr/>
            </p:nvGrpSpPr>
            <p:grpSpPr>
              <a:xfrm>
                <a:off x="5068855" y="3563980"/>
                <a:ext cx="53954" cy="46223"/>
                <a:chOff x="5068855" y="3563980"/>
                <a:chExt cx="53954" cy="46223"/>
              </a:xfrm>
            </p:grpSpPr>
            <p:sp>
              <p:nvSpPr>
                <p:cNvPr id="7478" name="Google Shape;7478;p7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0" name="Google Shape;7480;p74"/>
              <p:cNvGrpSpPr/>
              <p:nvPr/>
            </p:nvGrpSpPr>
            <p:grpSpPr>
              <a:xfrm>
                <a:off x="5037654" y="3392507"/>
                <a:ext cx="37870" cy="32451"/>
                <a:chOff x="5037654" y="3392507"/>
                <a:chExt cx="37870" cy="32451"/>
              </a:xfrm>
            </p:grpSpPr>
            <p:sp>
              <p:nvSpPr>
                <p:cNvPr id="7481" name="Google Shape;7481;p7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74"/>
              <p:cNvGrpSpPr/>
              <p:nvPr/>
            </p:nvGrpSpPr>
            <p:grpSpPr>
              <a:xfrm>
                <a:off x="5456560" y="3368629"/>
                <a:ext cx="37870" cy="32451"/>
                <a:chOff x="5456560" y="3368629"/>
                <a:chExt cx="37870" cy="32451"/>
              </a:xfrm>
            </p:grpSpPr>
            <p:sp>
              <p:nvSpPr>
                <p:cNvPr id="7484" name="Google Shape;7484;p7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74"/>
              <p:cNvGrpSpPr/>
              <p:nvPr/>
            </p:nvGrpSpPr>
            <p:grpSpPr>
              <a:xfrm>
                <a:off x="4755749" y="3501516"/>
                <a:ext cx="46246" cy="39608"/>
                <a:chOff x="4755749" y="3501516"/>
                <a:chExt cx="46246" cy="39608"/>
              </a:xfrm>
            </p:grpSpPr>
            <p:sp>
              <p:nvSpPr>
                <p:cNvPr id="7487" name="Google Shape;7487;p7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74"/>
              <p:cNvGrpSpPr/>
              <p:nvPr/>
            </p:nvGrpSpPr>
            <p:grpSpPr>
              <a:xfrm>
                <a:off x="4681346" y="3485582"/>
                <a:ext cx="37783" cy="32427"/>
                <a:chOff x="4681346" y="3485582"/>
                <a:chExt cx="37783" cy="32427"/>
              </a:xfrm>
            </p:grpSpPr>
            <p:sp>
              <p:nvSpPr>
                <p:cNvPr id="7490" name="Google Shape;7490;p7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74"/>
              <p:cNvGrpSpPr/>
              <p:nvPr/>
            </p:nvGrpSpPr>
            <p:grpSpPr>
              <a:xfrm>
                <a:off x="4767067" y="3291088"/>
                <a:ext cx="37878" cy="32451"/>
                <a:chOff x="4767067" y="3291088"/>
                <a:chExt cx="37878" cy="32451"/>
              </a:xfrm>
            </p:grpSpPr>
            <p:sp>
              <p:nvSpPr>
                <p:cNvPr id="7493" name="Google Shape;7493;p7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74"/>
              <p:cNvGrpSpPr/>
              <p:nvPr/>
            </p:nvGrpSpPr>
            <p:grpSpPr>
              <a:xfrm>
                <a:off x="4687819" y="3405539"/>
                <a:ext cx="37776" cy="32451"/>
                <a:chOff x="4687819" y="3405539"/>
                <a:chExt cx="37776" cy="32451"/>
              </a:xfrm>
            </p:grpSpPr>
            <p:sp>
              <p:nvSpPr>
                <p:cNvPr id="7496" name="Google Shape;7496;p7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74"/>
              <p:cNvGrpSpPr/>
              <p:nvPr/>
            </p:nvGrpSpPr>
            <p:grpSpPr>
              <a:xfrm>
                <a:off x="4923101" y="3444809"/>
                <a:ext cx="52813" cy="45318"/>
                <a:chOff x="4923101" y="3444809"/>
                <a:chExt cx="52813" cy="45318"/>
              </a:xfrm>
            </p:grpSpPr>
            <p:sp>
              <p:nvSpPr>
                <p:cNvPr id="7499" name="Google Shape;7499;p7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4"/>
              <p:cNvGrpSpPr/>
              <p:nvPr/>
            </p:nvGrpSpPr>
            <p:grpSpPr>
              <a:xfrm>
                <a:off x="4846040" y="3654750"/>
                <a:ext cx="31405" cy="26993"/>
                <a:chOff x="4846040" y="3654750"/>
                <a:chExt cx="31405" cy="26993"/>
              </a:xfrm>
            </p:grpSpPr>
            <p:sp>
              <p:nvSpPr>
                <p:cNvPr id="7502" name="Google Shape;7502;p7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4"/>
              <p:cNvGrpSpPr/>
              <p:nvPr/>
            </p:nvGrpSpPr>
            <p:grpSpPr>
              <a:xfrm>
                <a:off x="4925673" y="3691700"/>
                <a:ext cx="40253" cy="34472"/>
                <a:chOff x="4925673" y="3691700"/>
                <a:chExt cx="40253" cy="34472"/>
              </a:xfrm>
            </p:grpSpPr>
            <p:sp>
              <p:nvSpPr>
                <p:cNvPr id="7505" name="Google Shape;7505;p7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74"/>
              <p:cNvGrpSpPr/>
              <p:nvPr/>
            </p:nvGrpSpPr>
            <p:grpSpPr>
              <a:xfrm>
                <a:off x="4894653" y="3740848"/>
                <a:ext cx="31405" cy="26906"/>
                <a:chOff x="4894653" y="3740848"/>
                <a:chExt cx="31405" cy="26906"/>
              </a:xfrm>
            </p:grpSpPr>
            <p:sp>
              <p:nvSpPr>
                <p:cNvPr id="7508" name="Google Shape;7508;p7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74"/>
              <p:cNvGrpSpPr/>
              <p:nvPr/>
            </p:nvGrpSpPr>
            <p:grpSpPr>
              <a:xfrm>
                <a:off x="4962300" y="3696348"/>
                <a:ext cx="38255" cy="32773"/>
                <a:chOff x="4962300" y="3696348"/>
                <a:chExt cx="38255" cy="32773"/>
              </a:xfrm>
            </p:grpSpPr>
            <p:sp>
              <p:nvSpPr>
                <p:cNvPr id="7511" name="Google Shape;7511;p7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4"/>
              <p:cNvGrpSpPr/>
              <p:nvPr/>
            </p:nvGrpSpPr>
            <p:grpSpPr>
              <a:xfrm>
                <a:off x="4980185" y="3743349"/>
                <a:ext cx="31499" cy="26969"/>
                <a:chOff x="4980185" y="3743349"/>
                <a:chExt cx="31499" cy="26969"/>
              </a:xfrm>
            </p:grpSpPr>
            <p:sp>
              <p:nvSpPr>
                <p:cNvPr id="7514" name="Google Shape;7514;p7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74"/>
              <p:cNvGrpSpPr/>
              <p:nvPr/>
            </p:nvGrpSpPr>
            <p:grpSpPr>
              <a:xfrm>
                <a:off x="5013768" y="3734312"/>
                <a:ext cx="31499" cy="26969"/>
                <a:chOff x="5013768" y="3734312"/>
                <a:chExt cx="31499" cy="26969"/>
              </a:xfrm>
            </p:grpSpPr>
            <p:sp>
              <p:nvSpPr>
                <p:cNvPr id="7517" name="Google Shape;7517;p7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4"/>
              <p:cNvGrpSpPr/>
              <p:nvPr/>
            </p:nvGrpSpPr>
            <p:grpSpPr>
              <a:xfrm>
                <a:off x="5036703" y="3764545"/>
                <a:ext cx="31499" cy="26898"/>
                <a:chOff x="5036703" y="3764545"/>
                <a:chExt cx="31499" cy="26898"/>
              </a:xfrm>
            </p:grpSpPr>
            <p:sp>
              <p:nvSpPr>
                <p:cNvPr id="7520" name="Google Shape;7520;p7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74"/>
              <p:cNvGrpSpPr/>
              <p:nvPr/>
            </p:nvGrpSpPr>
            <p:grpSpPr>
              <a:xfrm>
                <a:off x="4953546" y="3768352"/>
                <a:ext cx="31405" cy="26898"/>
                <a:chOff x="4953546" y="3768352"/>
                <a:chExt cx="31405" cy="26898"/>
              </a:xfrm>
            </p:grpSpPr>
            <p:sp>
              <p:nvSpPr>
                <p:cNvPr id="7523" name="Google Shape;7523;p7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74"/>
              <p:cNvGrpSpPr/>
              <p:nvPr/>
            </p:nvGrpSpPr>
            <p:grpSpPr>
              <a:xfrm>
                <a:off x="4964770" y="3814016"/>
                <a:ext cx="31499" cy="26993"/>
                <a:chOff x="4964770" y="3814016"/>
                <a:chExt cx="31499" cy="26993"/>
              </a:xfrm>
            </p:grpSpPr>
            <p:sp>
              <p:nvSpPr>
                <p:cNvPr id="7526" name="Google Shape;7526;p7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74"/>
              <p:cNvGrpSpPr/>
              <p:nvPr/>
            </p:nvGrpSpPr>
            <p:grpSpPr>
              <a:xfrm>
                <a:off x="4923290" y="3800504"/>
                <a:ext cx="31468" cy="26898"/>
                <a:chOff x="4923290" y="3800504"/>
                <a:chExt cx="31468" cy="26898"/>
              </a:xfrm>
            </p:grpSpPr>
            <p:sp>
              <p:nvSpPr>
                <p:cNvPr id="7529" name="Google Shape;7529;p7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74"/>
              <p:cNvGrpSpPr/>
              <p:nvPr/>
            </p:nvGrpSpPr>
            <p:grpSpPr>
              <a:xfrm>
                <a:off x="5108534" y="3650943"/>
                <a:ext cx="31405" cy="26993"/>
                <a:chOff x="5108534" y="3650943"/>
                <a:chExt cx="31405" cy="26993"/>
              </a:xfrm>
            </p:grpSpPr>
            <p:sp>
              <p:nvSpPr>
                <p:cNvPr id="7532" name="Google Shape;7532;p7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74"/>
              <p:cNvGrpSpPr/>
              <p:nvPr/>
            </p:nvGrpSpPr>
            <p:grpSpPr>
              <a:xfrm>
                <a:off x="5119380" y="3760739"/>
                <a:ext cx="31499" cy="26993"/>
                <a:chOff x="5119380" y="3760739"/>
                <a:chExt cx="31499" cy="26993"/>
              </a:xfrm>
            </p:grpSpPr>
            <p:sp>
              <p:nvSpPr>
                <p:cNvPr id="7535" name="Google Shape;7535;p7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74"/>
              <p:cNvGrpSpPr/>
              <p:nvPr/>
            </p:nvGrpSpPr>
            <p:grpSpPr>
              <a:xfrm>
                <a:off x="5119380" y="3788235"/>
                <a:ext cx="31499" cy="26993"/>
                <a:chOff x="5119380" y="3788235"/>
                <a:chExt cx="31499" cy="26993"/>
              </a:xfrm>
            </p:grpSpPr>
            <p:sp>
              <p:nvSpPr>
                <p:cNvPr id="7538" name="Google Shape;7538;p7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74"/>
              <p:cNvGrpSpPr/>
              <p:nvPr/>
            </p:nvGrpSpPr>
            <p:grpSpPr>
              <a:xfrm>
                <a:off x="5158005" y="3875284"/>
                <a:ext cx="31405" cy="27001"/>
                <a:chOff x="5158005" y="3875284"/>
                <a:chExt cx="31405" cy="27001"/>
              </a:xfrm>
            </p:grpSpPr>
            <p:sp>
              <p:nvSpPr>
                <p:cNvPr id="7541" name="Google Shape;7541;p7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74"/>
              <p:cNvGrpSpPr/>
              <p:nvPr/>
            </p:nvGrpSpPr>
            <p:grpSpPr>
              <a:xfrm>
                <a:off x="5233163" y="3764545"/>
                <a:ext cx="31499" cy="26898"/>
                <a:chOff x="5233163" y="3764545"/>
                <a:chExt cx="31499" cy="26898"/>
              </a:xfrm>
            </p:grpSpPr>
            <p:sp>
              <p:nvSpPr>
                <p:cNvPr id="7544" name="Google Shape;7544;p7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74"/>
              <p:cNvGrpSpPr/>
              <p:nvPr/>
            </p:nvGrpSpPr>
            <p:grpSpPr>
              <a:xfrm>
                <a:off x="5276168" y="3805545"/>
                <a:ext cx="31499" cy="26906"/>
                <a:chOff x="5276168" y="3805545"/>
                <a:chExt cx="31499" cy="26906"/>
              </a:xfrm>
            </p:grpSpPr>
            <p:sp>
              <p:nvSpPr>
                <p:cNvPr id="7547" name="Google Shape;7547;p7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74"/>
              <p:cNvGrpSpPr/>
              <p:nvPr/>
            </p:nvGrpSpPr>
            <p:grpSpPr>
              <a:xfrm>
                <a:off x="5294053" y="3851933"/>
                <a:ext cx="31405" cy="26945"/>
                <a:chOff x="5294053" y="3851933"/>
                <a:chExt cx="31405" cy="26945"/>
              </a:xfrm>
            </p:grpSpPr>
            <p:sp>
              <p:nvSpPr>
                <p:cNvPr id="7550" name="Google Shape;7550;p7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74"/>
              <p:cNvGrpSpPr/>
              <p:nvPr/>
            </p:nvGrpSpPr>
            <p:grpSpPr>
              <a:xfrm>
                <a:off x="5341723" y="3851902"/>
                <a:ext cx="31405" cy="26977"/>
                <a:chOff x="5341723" y="3851902"/>
                <a:chExt cx="31405" cy="26977"/>
              </a:xfrm>
            </p:grpSpPr>
            <p:sp>
              <p:nvSpPr>
                <p:cNvPr id="7553" name="Google Shape;7553;p7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74"/>
              <p:cNvGrpSpPr/>
              <p:nvPr/>
            </p:nvGrpSpPr>
            <p:grpSpPr>
              <a:xfrm>
                <a:off x="5054871" y="3507855"/>
                <a:ext cx="31405" cy="26993"/>
                <a:chOff x="5054871" y="3507855"/>
                <a:chExt cx="31405" cy="26993"/>
              </a:xfrm>
            </p:grpSpPr>
            <p:sp>
              <p:nvSpPr>
                <p:cNvPr id="7556" name="Google Shape;7556;p7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74"/>
              <p:cNvGrpSpPr/>
              <p:nvPr/>
            </p:nvGrpSpPr>
            <p:grpSpPr>
              <a:xfrm>
                <a:off x="4876579" y="3675325"/>
                <a:ext cx="31405" cy="26969"/>
                <a:chOff x="4876579" y="3675325"/>
                <a:chExt cx="31405" cy="26969"/>
              </a:xfrm>
            </p:grpSpPr>
            <p:sp>
              <p:nvSpPr>
                <p:cNvPr id="7559" name="Google Shape;7559;p7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4"/>
              <p:cNvGrpSpPr/>
              <p:nvPr/>
            </p:nvGrpSpPr>
            <p:grpSpPr>
              <a:xfrm>
                <a:off x="4842233" y="3688333"/>
                <a:ext cx="31405" cy="26993"/>
                <a:chOff x="4842233" y="3688333"/>
                <a:chExt cx="31405" cy="26993"/>
              </a:xfrm>
            </p:grpSpPr>
            <p:sp>
              <p:nvSpPr>
                <p:cNvPr id="7562" name="Google Shape;7562;p7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74"/>
              <p:cNvGrpSpPr/>
              <p:nvPr/>
            </p:nvGrpSpPr>
            <p:grpSpPr>
              <a:xfrm>
                <a:off x="5187876" y="3608032"/>
                <a:ext cx="31405" cy="27001"/>
                <a:chOff x="5187876" y="3608032"/>
                <a:chExt cx="31405" cy="27001"/>
              </a:xfrm>
            </p:grpSpPr>
            <p:sp>
              <p:nvSpPr>
                <p:cNvPr id="7565" name="Google Shape;7565;p7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7" name="Google Shape;7567;p7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9" name="Google Shape;7569;p74"/>
              <p:cNvGrpSpPr/>
              <p:nvPr/>
            </p:nvGrpSpPr>
            <p:grpSpPr>
              <a:xfrm>
                <a:off x="5269224" y="3304167"/>
                <a:ext cx="40253" cy="34402"/>
                <a:chOff x="5269224" y="3304167"/>
                <a:chExt cx="40253" cy="34402"/>
              </a:xfrm>
            </p:grpSpPr>
            <p:sp>
              <p:nvSpPr>
                <p:cNvPr id="7570" name="Google Shape;7570;p7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74"/>
              <p:cNvGrpSpPr/>
              <p:nvPr/>
            </p:nvGrpSpPr>
            <p:grpSpPr>
              <a:xfrm>
                <a:off x="5327354" y="3476615"/>
                <a:ext cx="49864" cy="42723"/>
                <a:chOff x="5327354" y="3476615"/>
                <a:chExt cx="49864" cy="42723"/>
              </a:xfrm>
            </p:grpSpPr>
            <p:sp>
              <p:nvSpPr>
                <p:cNvPr id="7573" name="Google Shape;7573;p7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5" name="Google Shape;7575;p7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7" name="Google Shape;7577;p74"/>
              <p:cNvGrpSpPr/>
              <p:nvPr/>
            </p:nvGrpSpPr>
            <p:grpSpPr>
              <a:xfrm>
                <a:off x="5341723" y="3775957"/>
                <a:ext cx="31405" cy="26898"/>
                <a:chOff x="5341723" y="3775957"/>
                <a:chExt cx="31405" cy="26898"/>
              </a:xfrm>
            </p:grpSpPr>
            <p:sp>
              <p:nvSpPr>
                <p:cNvPr id="7578" name="Google Shape;7578;p7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4"/>
              <p:cNvGrpSpPr/>
              <p:nvPr/>
            </p:nvGrpSpPr>
            <p:grpSpPr>
              <a:xfrm>
                <a:off x="5439053" y="3699274"/>
                <a:ext cx="31405" cy="26898"/>
                <a:chOff x="5439053" y="3699274"/>
                <a:chExt cx="31405" cy="26898"/>
              </a:xfrm>
            </p:grpSpPr>
            <p:sp>
              <p:nvSpPr>
                <p:cNvPr id="7581" name="Google Shape;7581;p7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74"/>
              <p:cNvGrpSpPr/>
              <p:nvPr/>
            </p:nvGrpSpPr>
            <p:grpSpPr>
              <a:xfrm>
                <a:off x="5412414" y="3622307"/>
                <a:ext cx="31499" cy="26993"/>
                <a:chOff x="5412414" y="3622307"/>
                <a:chExt cx="31499" cy="26993"/>
              </a:xfrm>
            </p:grpSpPr>
            <p:sp>
              <p:nvSpPr>
                <p:cNvPr id="7584" name="Google Shape;7584;p7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74"/>
              <p:cNvGrpSpPr/>
              <p:nvPr/>
            </p:nvGrpSpPr>
            <p:grpSpPr>
              <a:xfrm>
                <a:off x="5476254" y="3473949"/>
                <a:ext cx="26835" cy="26930"/>
                <a:chOff x="5476254" y="3473949"/>
                <a:chExt cx="26835" cy="26930"/>
              </a:xfrm>
            </p:grpSpPr>
            <p:sp>
              <p:nvSpPr>
                <p:cNvPr id="7587" name="Google Shape;7587;p7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4"/>
              <p:cNvGrpSpPr/>
              <p:nvPr/>
            </p:nvGrpSpPr>
            <p:grpSpPr>
              <a:xfrm>
                <a:off x="5564547" y="3481594"/>
                <a:ext cx="31397" cy="26898"/>
                <a:chOff x="5564547" y="3481594"/>
                <a:chExt cx="31397" cy="26898"/>
              </a:xfrm>
            </p:grpSpPr>
            <p:sp>
              <p:nvSpPr>
                <p:cNvPr id="7590" name="Google Shape;7590;p7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4"/>
              <p:cNvGrpSpPr/>
              <p:nvPr/>
            </p:nvGrpSpPr>
            <p:grpSpPr>
              <a:xfrm>
                <a:off x="5534101" y="3470174"/>
                <a:ext cx="31397" cy="26906"/>
                <a:chOff x="5534101" y="3470174"/>
                <a:chExt cx="31397" cy="26906"/>
              </a:xfrm>
            </p:grpSpPr>
            <p:sp>
              <p:nvSpPr>
                <p:cNvPr id="7593" name="Google Shape;7593;p7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4"/>
              <p:cNvGrpSpPr/>
              <p:nvPr/>
            </p:nvGrpSpPr>
            <p:grpSpPr>
              <a:xfrm>
                <a:off x="5610879" y="3314486"/>
                <a:ext cx="31499" cy="26938"/>
                <a:chOff x="5610879" y="3314486"/>
                <a:chExt cx="31499" cy="26938"/>
              </a:xfrm>
            </p:grpSpPr>
            <p:sp>
              <p:nvSpPr>
                <p:cNvPr id="7596" name="Google Shape;7596;p7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74"/>
              <p:cNvGrpSpPr/>
              <p:nvPr/>
            </p:nvGrpSpPr>
            <p:grpSpPr>
              <a:xfrm>
                <a:off x="4834525" y="3501382"/>
                <a:ext cx="31499" cy="26898"/>
                <a:chOff x="4834525" y="3501382"/>
                <a:chExt cx="31499" cy="26898"/>
              </a:xfrm>
            </p:grpSpPr>
            <p:sp>
              <p:nvSpPr>
                <p:cNvPr id="7599" name="Google Shape;7599;p7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74"/>
              <p:cNvGrpSpPr/>
              <p:nvPr/>
            </p:nvGrpSpPr>
            <p:grpSpPr>
              <a:xfrm>
                <a:off x="4898460" y="3580158"/>
                <a:ext cx="31405" cy="26898"/>
                <a:chOff x="4898460" y="3580158"/>
                <a:chExt cx="31405" cy="26898"/>
              </a:xfrm>
            </p:grpSpPr>
            <p:sp>
              <p:nvSpPr>
                <p:cNvPr id="7602" name="Google Shape;7602;p7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74"/>
              <p:cNvGrpSpPr/>
              <p:nvPr/>
            </p:nvGrpSpPr>
            <p:grpSpPr>
              <a:xfrm>
                <a:off x="4882667" y="3608032"/>
                <a:ext cx="31499" cy="27001"/>
                <a:chOff x="4882667" y="3608032"/>
                <a:chExt cx="31499" cy="27001"/>
              </a:xfrm>
            </p:grpSpPr>
            <p:sp>
              <p:nvSpPr>
                <p:cNvPr id="7605" name="Google Shape;7605;p7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4"/>
              <p:cNvGrpSpPr/>
              <p:nvPr/>
            </p:nvGrpSpPr>
            <p:grpSpPr>
              <a:xfrm>
                <a:off x="4843373" y="3631407"/>
                <a:ext cx="16273" cy="16186"/>
                <a:chOff x="4843373" y="3631407"/>
                <a:chExt cx="16273" cy="16186"/>
              </a:xfrm>
            </p:grpSpPr>
            <p:sp>
              <p:nvSpPr>
                <p:cNvPr id="7608" name="Google Shape;7608;p7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74"/>
              <p:cNvGrpSpPr/>
              <p:nvPr/>
            </p:nvGrpSpPr>
            <p:grpSpPr>
              <a:xfrm>
                <a:off x="4727773" y="3591578"/>
                <a:ext cx="31499" cy="26898"/>
                <a:chOff x="4727773" y="3591578"/>
                <a:chExt cx="31499" cy="26898"/>
              </a:xfrm>
            </p:grpSpPr>
            <p:sp>
              <p:nvSpPr>
                <p:cNvPr id="7611" name="Google Shape;7611;p7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3" name="Google Shape;7613;p7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74"/>
              <p:cNvGrpSpPr/>
              <p:nvPr/>
            </p:nvGrpSpPr>
            <p:grpSpPr>
              <a:xfrm>
                <a:off x="4609421" y="3577398"/>
                <a:ext cx="31499" cy="27001"/>
                <a:chOff x="4609421" y="3577398"/>
                <a:chExt cx="31499" cy="27001"/>
              </a:xfrm>
            </p:grpSpPr>
            <p:sp>
              <p:nvSpPr>
                <p:cNvPr id="7616" name="Google Shape;7616;p7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74"/>
              <p:cNvGrpSpPr/>
              <p:nvPr/>
            </p:nvGrpSpPr>
            <p:grpSpPr>
              <a:xfrm>
                <a:off x="4649289" y="3577398"/>
                <a:ext cx="31499" cy="27001"/>
                <a:chOff x="4649289" y="3577398"/>
                <a:chExt cx="31499" cy="27001"/>
              </a:xfrm>
            </p:grpSpPr>
            <p:sp>
              <p:nvSpPr>
                <p:cNvPr id="7619" name="Google Shape;7619;p7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74"/>
              <p:cNvGrpSpPr/>
              <p:nvPr/>
            </p:nvGrpSpPr>
            <p:grpSpPr>
              <a:xfrm>
                <a:off x="4605614" y="3639523"/>
                <a:ext cx="31499" cy="26906"/>
                <a:chOff x="4605614" y="3639523"/>
                <a:chExt cx="31499" cy="26906"/>
              </a:xfrm>
            </p:grpSpPr>
            <p:sp>
              <p:nvSpPr>
                <p:cNvPr id="7622" name="Google Shape;7622;p7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74"/>
              <p:cNvGrpSpPr/>
              <p:nvPr/>
            </p:nvGrpSpPr>
            <p:grpSpPr>
              <a:xfrm>
                <a:off x="4785149" y="3618846"/>
                <a:ext cx="26930" cy="26843"/>
                <a:chOff x="4785149" y="3618846"/>
                <a:chExt cx="26930" cy="26843"/>
              </a:xfrm>
            </p:grpSpPr>
            <p:sp>
              <p:nvSpPr>
                <p:cNvPr id="7625" name="Google Shape;7625;p7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74"/>
              <p:cNvGrpSpPr/>
              <p:nvPr/>
            </p:nvGrpSpPr>
            <p:grpSpPr>
              <a:xfrm>
                <a:off x="4810167" y="3601567"/>
                <a:ext cx="31405" cy="26898"/>
                <a:chOff x="4810167" y="3601567"/>
                <a:chExt cx="31405" cy="26898"/>
              </a:xfrm>
            </p:grpSpPr>
            <p:sp>
              <p:nvSpPr>
                <p:cNvPr id="7628" name="Google Shape;7628;p7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4"/>
              <p:cNvGrpSpPr/>
              <p:nvPr/>
            </p:nvGrpSpPr>
            <p:grpSpPr>
              <a:xfrm>
                <a:off x="4831002" y="3373230"/>
                <a:ext cx="31405" cy="26898"/>
                <a:chOff x="4831002" y="3373230"/>
                <a:chExt cx="31405" cy="26898"/>
              </a:xfrm>
            </p:grpSpPr>
            <p:sp>
              <p:nvSpPr>
                <p:cNvPr id="7631" name="Google Shape;7631;p7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4"/>
              <p:cNvGrpSpPr/>
              <p:nvPr/>
            </p:nvGrpSpPr>
            <p:grpSpPr>
              <a:xfrm>
                <a:off x="4719311" y="3355054"/>
                <a:ext cx="31499" cy="27001"/>
                <a:chOff x="4719311" y="3355054"/>
                <a:chExt cx="31499" cy="27001"/>
              </a:xfrm>
            </p:grpSpPr>
            <p:sp>
              <p:nvSpPr>
                <p:cNvPr id="7634" name="Google Shape;7634;p7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74"/>
              <p:cNvGrpSpPr/>
              <p:nvPr/>
            </p:nvGrpSpPr>
            <p:grpSpPr>
              <a:xfrm>
                <a:off x="4798755" y="3450260"/>
                <a:ext cx="26930" cy="26930"/>
                <a:chOff x="4798755" y="3450260"/>
                <a:chExt cx="26930" cy="26930"/>
              </a:xfrm>
            </p:grpSpPr>
            <p:sp>
              <p:nvSpPr>
                <p:cNvPr id="7637" name="Google Shape;7637;p7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4"/>
              <p:cNvGrpSpPr/>
              <p:nvPr/>
            </p:nvGrpSpPr>
            <p:grpSpPr>
              <a:xfrm>
                <a:off x="4645576" y="3467555"/>
                <a:ext cx="31405" cy="26953"/>
                <a:chOff x="4645576" y="3467555"/>
                <a:chExt cx="31405" cy="26953"/>
              </a:xfrm>
            </p:grpSpPr>
            <p:sp>
              <p:nvSpPr>
                <p:cNvPr id="7640" name="Google Shape;7640;p7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74"/>
              <p:cNvGrpSpPr/>
              <p:nvPr/>
            </p:nvGrpSpPr>
            <p:grpSpPr>
              <a:xfrm>
                <a:off x="4687631" y="3583965"/>
                <a:ext cx="31499" cy="26898"/>
                <a:chOff x="4687631" y="3583965"/>
                <a:chExt cx="31499" cy="26898"/>
              </a:xfrm>
            </p:grpSpPr>
            <p:sp>
              <p:nvSpPr>
                <p:cNvPr id="7643" name="Google Shape;7643;p7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74"/>
              <p:cNvGrpSpPr/>
              <p:nvPr/>
            </p:nvGrpSpPr>
            <p:grpSpPr>
              <a:xfrm>
                <a:off x="4719311" y="3471314"/>
                <a:ext cx="31499" cy="27001"/>
                <a:chOff x="4719311" y="3471314"/>
                <a:chExt cx="31499" cy="27001"/>
              </a:xfrm>
            </p:grpSpPr>
            <p:sp>
              <p:nvSpPr>
                <p:cNvPr id="7646" name="Google Shape;7646;p7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74"/>
              <p:cNvGrpSpPr/>
              <p:nvPr/>
            </p:nvGrpSpPr>
            <p:grpSpPr>
              <a:xfrm>
                <a:off x="4719311" y="3434404"/>
                <a:ext cx="31499" cy="26898"/>
                <a:chOff x="4719311" y="3434404"/>
                <a:chExt cx="31499" cy="26898"/>
              </a:xfrm>
            </p:grpSpPr>
            <p:sp>
              <p:nvSpPr>
                <p:cNvPr id="7649" name="Google Shape;7649;p7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4"/>
              <p:cNvGrpSpPr/>
              <p:nvPr/>
            </p:nvGrpSpPr>
            <p:grpSpPr>
              <a:xfrm>
                <a:off x="4768876" y="3401772"/>
                <a:ext cx="31499" cy="26898"/>
                <a:chOff x="4768876" y="3401772"/>
                <a:chExt cx="31499" cy="26898"/>
              </a:xfrm>
            </p:grpSpPr>
            <p:sp>
              <p:nvSpPr>
                <p:cNvPr id="7652" name="Google Shape;7652;p7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74"/>
              <p:cNvGrpSpPr/>
              <p:nvPr/>
            </p:nvGrpSpPr>
            <p:grpSpPr>
              <a:xfrm>
                <a:off x="4762214" y="3471377"/>
                <a:ext cx="26938" cy="26938"/>
                <a:chOff x="4762214" y="3471377"/>
                <a:chExt cx="26938" cy="26938"/>
              </a:xfrm>
            </p:grpSpPr>
            <p:sp>
              <p:nvSpPr>
                <p:cNvPr id="7655" name="Google Shape;7655;p7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74"/>
              <p:cNvGrpSpPr/>
              <p:nvPr/>
            </p:nvGrpSpPr>
            <p:grpSpPr>
              <a:xfrm>
                <a:off x="4790473" y="3344782"/>
                <a:ext cx="31405" cy="26898"/>
                <a:chOff x="4790473" y="3344782"/>
                <a:chExt cx="31405" cy="26898"/>
              </a:xfrm>
            </p:grpSpPr>
            <p:sp>
              <p:nvSpPr>
                <p:cNvPr id="7658" name="Google Shape;7658;p7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4"/>
              <p:cNvGrpSpPr/>
              <p:nvPr/>
            </p:nvGrpSpPr>
            <p:grpSpPr>
              <a:xfrm>
                <a:off x="4823774" y="3950733"/>
                <a:ext cx="37398" cy="32034"/>
                <a:chOff x="4823774" y="3950733"/>
                <a:chExt cx="37398" cy="32034"/>
              </a:xfrm>
            </p:grpSpPr>
            <p:sp>
              <p:nvSpPr>
                <p:cNvPr id="7661" name="Google Shape;7661;p7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4"/>
              <p:cNvGrpSpPr/>
              <p:nvPr/>
            </p:nvGrpSpPr>
            <p:grpSpPr>
              <a:xfrm>
                <a:off x="4823396" y="4110566"/>
                <a:ext cx="31405" cy="26906"/>
                <a:chOff x="4823396" y="4110566"/>
                <a:chExt cx="31405" cy="26906"/>
              </a:xfrm>
            </p:grpSpPr>
            <p:sp>
              <p:nvSpPr>
                <p:cNvPr id="7664" name="Google Shape;7664;p7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74"/>
              <p:cNvGrpSpPr/>
              <p:nvPr/>
            </p:nvGrpSpPr>
            <p:grpSpPr>
              <a:xfrm>
                <a:off x="4838332" y="3821150"/>
                <a:ext cx="31499" cy="26898"/>
                <a:chOff x="4838332" y="3821150"/>
                <a:chExt cx="31499" cy="26898"/>
              </a:xfrm>
            </p:grpSpPr>
            <p:sp>
              <p:nvSpPr>
                <p:cNvPr id="7667" name="Google Shape;7667;p7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4"/>
              <p:cNvGrpSpPr/>
              <p:nvPr/>
            </p:nvGrpSpPr>
            <p:grpSpPr>
              <a:xfrm>
                <a:off x="4661275" y="3815007"/>
                <a:ext cx="36824" cy="31523"/>
                <a:chOff x="4661275" y="3815007"/>
                <a:chExt cx="36824" cy="31523"/>
              </a:xfrm>
            </p:grpSpPr>
            <p:sp>
              <p:nvSpPr>
                <p:cNvPr id="7670" name="Google Shape;7670;p7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74"/>
              <p:cNvGrpSpPr/>
              <p:nvPr/>
            </p:nvGrpSpPr>
            <p:grpSpPr>
              <a:xfrm>
                <a:off x="4558998" y="3851037"/>
                <a:ext cx="33591" cy="28699"/>
                <a:chOff x="4558998" y="3851037"/>
                <a:chExt cx="33591" cy="28699"/>
              </a:xfrm>
            </p:grpSpPr>
            <p:sp>
              <p:nvSpPr>
                <p:cNvPr id="7673" name="Google Shape;7673;p7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74"/>
              <p:cNvGrpSpPr/>
              <p:nvPr/>
            </p:nvGrpSpPr>
            <p:grpSpPr>
              <a:xfrm>
                <a:off x="4696762" y="3638587"/>
                <a:ext cx="33591" cy="28794"/>
                <a:chOff x="4696762" y="3638587"/>
                <a:chExt cx="33591" cy="28794"/>
              </a:xfrm>
            </p:grpSpPr>
            <p:sp>
              <p:nvSpPr>
                <p:cNvPr id="7676" name="Google Shape;7676;p7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74"/>
              <p:cNvGrpSpPr/>
              <p:nvPr/>
            </p:nvGrpSpPr>
            <p:grpSpPr>
              <a:xfrm>
                <a:off x="4929479" y="3939140"/>
                <a:ext cx="33497" cy="28692"/>
                <a:chOff x="4929479" y="3939140"/>
                <a:chExt cx="33497" cy="28692"/>
              </a:xfrm>
            </p:grpSpPr>
            <p:sp>
              <p:nvSpPr>
                <p:cNvPr id="7679" name="Google Shape;7679;p7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74"/>
              <p:cNvGrpSpPr/>
              <p:nvPr/>
            </p:nvGrpSpPr>
            <p:grpSpPr>
              <a:xfrm>
                <a:off x="4907119" y="3986039"/>
                <a:ext cx="33497" cy="28699"/>
                <a:chOff x="4907119" y="3986039"/>
                <a:chExt cx="33497" cy="28699"/>
              </a:xfrm>
            </p:grpSpPr>
            <p:sp>
              <p:nvSpPr>
                <p:cNvPr id="7682" name="Google Shape;7682;p7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74"/>
              <p:cNvGrpSpPr/>
              <p:nvPr/>
            </p:nvGrpSpPr>
            <p:grpSpPr>
              <a:xfrm>
                <a:off x="4911783" y="4048102"/>
                <a:ext cx="33591" cy="28762"/>
                <a:chOff x="4911783" y="4048102"/>
                <a:chExt cx="33591" cy="28762"/>
              </a:xfrm>
            </p:grpSpPr>
            <p:sp>
              <p:nvSpPr>
                <p:cNvPr id="7685" name="Google Shape;7685;p7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7" name="Google Shape;7687;p7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9" name="Google Shape;7689;p74"/>
              <p:cNvGrpSpPr/>
              <p:nvPr/>
            </p:nvGrpSpPr>
            <p:grpSpPr>
              <a:xfrm>
                <a:off x="4762623" y="3837847"/>
                <a:ext cx="42416" cy="36273"/>
                <a:chOff x="4762623" y="3837847"/>
                <a:chExt cx="42416" cy="36273"/>
              </a:xfrm>
            </p:grpSpPr>
            <p:sp>
              <p:nvSpPr>
                <p:cNvPr id="7690" name="Google Shape;7690;p7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4"/>
              <p:cNvGrpSpPr/>
              <p:nvPr/>
            </p:nvGrpSpPr>
            <p:grpSpPr>
              <a:xfrm>
                <a:off x="4746044" y="4104966"/>
                <a:ext cx="33497" cy="28699"/>
                <a:chOff x="4746044" y="4104966"/>
                <a:chExt cx="33497" cy="28699"/>
              </a:xfrm>
            </p:grpSpPr>
            <p:sp>
              <p:nvSpPr>
                <p:cNvPr id="7693" name="Google Shape;7693;p7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74"/>
              <p:cNvGrpSpPr/>
              <p:nvPr/>
            </p:nvGrpSpPr>
            <p:grpSpPr>
              <a:xfrm>
                <a:off x="4859646" y="4162554"/>
                <a:ext cx="33591" cy="28762"/>
                <a:chOff x="4859646" y="4162554"/>
                <a:chExt cx="33591" cy="28762"/>
              </a:xfrm>
            </p:grpSpPr>
            <p:sp>
              <p:nvSpPr>
                <p:cNvPr id="7696" name="Google Shape;7696;p7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8" name="Google Shape;7698;p74"/>
            <p:cNvGrpSpPr/>
            <p:nvPr/>
          </p:nvGrpSpPr>
          <p:grpSpPr>
            <a:xfrm>
              <a:off x="3597785" y="3274438"/>
              <a:ext cx="855610" cy="1122100"/>
              <a:chOff x="3597785" y="3274438"/>
              <a:chExt cx="855610" cy="1122100"/>
            </a:xfrm>
          </p:grpSpPr>
          <p:grpSp>
            <p:nvGrpSpPr>
              <p:cNvPr id="7699" name="Google Shape;7699;p74"/>
              <p:cNvGrpSpPr/>
              <p:nvPr/>
            </p:nvGrpSpPr>
            <p:grpSpPr>
              <a:xfrm>
                <a:off x="3617857" y="3284717"/>
                <a:ext cx="826785" cy="1099165"/>
                <a:chOff x="3617857" y="3284717"/>
                <a:chExt cx="826785" cy="1099165"/>
              </a:xfrm>
            </p:grpSpPr>
            <p:sp>
              <p:nvSpPr>
                <p:cNvPr id="7700" name="Google Shape;7700;p7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4"/>
              <p:cNvGrpSpPr/>
              <p:nvPr/>
            </p:nvGrpSpPr>
            <p:grpSpPr>
              <a:xfrm>
                <a:off x="4180904" y="4251758"/>
                <a:ext cx="37783" cy="32420"/>
                <a:chOff x="4180904" y="4251758"/>
                <a:chExt cx="37783" cy="32420"/>
              </a:xfrm>
            </p:grpSpPr>
            <p:sp>
              <p:nvSpPr>
                <p:cNvPr id="7757" name="Google Shape;7757;p7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74"/>
              <p:cNvGrpSpPr/>
              <p:nvPr/>
            </p:nvGrpSpPr>
            <p:grpSpPr>
              <a:xfrm>
                <a:off x="4201644" y="4081324"/>
                <a:ext cx="37783" cy="32364"/>
                <a:chOff x="4201644" y="4081324"/>
                <a:chExt cx="37783" cy="32364"/>
              </a:xfrm>
            </p:grpSpPr>
            <p:sp>
              <p:nvSpPr>
                <p:cNvPr id="7760" name="Google Shape;7760;p7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74"/>
              <p:cNvGrpSpPr/>
              <p:nvPr/>
            </p:nvGrpSpPr>
            <p:grpSpPr>
              <a:xfrm>
                <a:off x="4284416" y="3887428"/>
                <a:ext cx="37783" cy="32451"/>
                <a:chOff x="4284416" y="3887428"/>
                <a:chExt cx="37783" cy="32451"/>
              </a:xfrm>
            </p:grpSpPr>
            <p:sp>
              <p:nvSpPr>
                <p:cNvPr id="7763" name="Google Shape;7763;p7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74"/>
              <p:cNvGrpSpPr/>
              <p:nvPr/>
            </p:nvGrpSpPr>
            <p:grpSpPr>
              <a:xfrm>
                <a:off x="4223721" y="3860404"/>
                <a:ext cx="37870" cy="32364"/>
                <a:chOff x="4223721" y="3860404"/>
                <a:chExt cx="37870" cy="32364"/>
              </a:xfrm>
            </p:grpSpPr>
            <p:sp>
              <p:nvSpPr>
                <p:cNvPr id="7766" name="Google Shape;7766;p7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74"/>
              <p:cNvGrpSpPr/>
              <p:nvPr/>
            </p:nvGrpSpPr>
            <p:grpSpPr>
              <a:xfrm>
                <a:off x="4104889" y="3699242"/>
                <a:ext cx="37776" cy="32357"/>
                <a:chOff x="4104889" y="3699242"/>
                <a:chExt cx="37776" cy="32357"/>
              </a:xfrm>
            </p:grpSpPr>
            <p:sp>
              <p:nvSpPr>
                <p:cNvPr id="7769" name="Google Shape;7769;p7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4"/>
              <p:cNvGrpSpPr/>
              <p:nvPr/>
            </p:nvGrpSpPr>
            <p:grpSpPr>
              <a:xfrm>
                <a:off x="4143608" y="3475121"/>
                <a:ext cx="37878" cy="32420"/>
                <a:chOff x="4143608" y="3475121"/>
                <a:chExt cx="37878" cy="32420"/>
              </a:xfrm>
            </p:grpSpPr>
            <p:sp>
              <p:nvSpPr>
                <p:cNvPr id="7772" name="Google Shape;7772;p7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74"/>
              <p:cNvGrpSpPr/>
              <p:nvPr/>
            </p:nvGrpSpPr>
            <p:grpSpPr>
              <a:xfrm>
                <a:off x="4217248" y="3570893"/>
                <a:ext cx="37776" cy="32364"/>
                <a:chOff x="4217248" y="3570893"/>
                <a:chExt cx="37776" cy="32364"/>
              </a:xfrm>
            </p:grpSpPr>
            <p:sp>
              <p:nvSpPr>
                <p:cNvPr id="7775" name="Google Shape;7775;p7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74"/>
              <p:cNvGrpSpPr/>
              <p:nvPr/>
            </p:nvGrpSpPr>
            <p:grpSpPr>
              <a:xfrm>
                <a:off x="4255307" y="3431612"/>
                <a:ext cx="37776" cy="32451"/>
                <a:chOff x="4255307" y="3431612"/>
                <a:chExt cx="37776" cy="32451"/>
              </a:xfrm>
            </p:grpSpPr>
            <p:sp>
              <p:nvSpPr>
                <p:cNvPr id="7778" name="Google Shape;7778;p7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74"/>
              <p:cNvGrpSpPr/>
              <p:nvPr/>
            </p:nvGrpSpPr>
            <p:grpSpPr>
              <a:xfrm>
                <a:off x="3853052" y="3577398"/>
                <a:ext cx="37776" cy="32420"/>
                <a:chOff x="3853052" y="3577398"/>
                <a:chExt cx="37776" cy="32420"/>
              </a:xfrm>
            </p:grpSpPr>
            <p:sp>
              <p:nvSpPr>
                <p:cNvPr id="7781" name="Google Shape;7781;p7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74"/>
              <p:cNvGrpSpPr/>
              <p:nvPr/>
            </p:nvGrpSpPr>
            <p:grpSpPr>
              <a:xfrm>
                <a:off x="4039908" y="3412107"/>
                <a:ext cx="37776" cy="32357"/>
                <a:chOff x="4039908" y="3412107"/>
                <a:chExt cx="37776" cy="32357"/>
              </a:xfrm>
            </p:grpSpPr>
            <p:sp>
              <p:nvSpPr>
                <p:cNvPr id="7784" name="Google Shape;7784;p7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74"/>
              <p:cNvGrpSpPr/>
              <p:nvPr/>
            </p:nvGrpSpPr>
            <p:grpSpPr>
              <a:xfrm>
                <a:off x="4017360" y="3342061"/>
                <a:ext cx="37870" cy="32380"/>
                <a:chOff x="4017360" y="3342061"/>
                <a:chExt cx="37870" cy="32380"/>
              </a:xfrm>
            </p:grpSpPr>
            <p:sp>
              <p:nvSpPr>
                <p:cNvPr id="7787" name="Google Shape;7787;p7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9" name="Google Shape;7789;p7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1" name="Google Shape;7791;p74"/>
              <p:cNvGrpSpPr/>
              <p:nvPr/>
            </p:nvGrpSpPr>
            <p:grpSpPr>
              <a:xfrm>
                <a:off x="3750870" y="3418650"/>
                <a:ext cx="37776" cy="32380"/>
                <a:chOff x="3750870" y="3418650"/>
                <a:chExt cx="37776" cy="32380"/>
              </a:xfrm>
            </p:grpSpPr>
            <p:sp>
              <p:nvSpPr>
                <p:cNvPr id="7792" name="Google Shape;7792;p7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4"/>
              <p:cNvGrpSpPr/>
              <p:nvPr/>
            </p:nvGrpSpPr>
            <p:grpSpPr>
              <a:xfrm>
                <a:off x="3632509" y="3274438"/>
                <a:ext cx="37783" cy="32357"/>
                <a:chOff x="3632509" y="3274438"/>
                <a:chExt cx="37783" cy="32357"/>
              </a:xfrm>
            </p:grpSpPr>
            <p:sp>
              <p:nvSpPr>
                <p:cNvPr id="7795" name="Google Shape;7795;p7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4"/>
              <p:cNvGrpSpPr/>
              <p:nvPr/>
            </p:nvGrpSpPr>
            <p:grpSpPr>
              <a:xfrm>
                <a:off x="3906424" y="3297561"/>
                <a:ext cx="37776" cy="32451"/>
                <a:chOff x="3906424" y="3297561"/>
                <a:chExt cx="37776" cy="32451"/>
              </a:xfrm>
            </p:grpSpPr>
            <p:sp>
              <p:nvSpPr>
                <p:cNvPr id="7798" name="Google Shape;7798;p7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74"/>
              <p:cNvGrpSpPr/>
              <p:nvPr/>
            </p:nvGrpSpPr>
            <p:grpSpPr>
              <a:xfrm>
                <a:off x="3866084" y="3412107"/>
                <a:ext cx="37776" cy="32357"/>
                <a:chOff x="3866084" y="3412107"/>
                <a:chExt cx="37776" cy="32357"/>
              </a:xfrm>
            </p:grpSpPr>
            <p:sp>
              <p:nvSpPr>
                <p:cNvPr id="7801" name="Google Shape;7801;p7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74"/>
              <p:cNvGrpSpPr/>
              <p:nvPr/>
            </p:nvGrpSpPr>
            <p:grpSpPr>
              <a:xfrm>
                <a:off x="4023919" y="3766409"/>
                <a:ext cx="37783" cy="32357"/>
                <a:chOff x="4023919" y="3766409"/>
                <a:chExt cx="37783" cy="32357"/>
              </a:xfrm>
            </p:grpSpPr>
            <p:sp>
              <p:nvSpPr>
                <p:cNvPr id="7804" name="Google Shape;7804;p7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74"/>
              <p:cNvGrpSpPr/>
              <p:nvPr/>
            </p:nvGrpSpPr>
            <p:grpSpPr>
              <a:xfrm>
                <a:off x="3973882" y="3779449"/>
                <a:ext cx="37776" cy="32357"/>
                <a:chOff x="3973882" y="3779449"/>
                <a:chExt cx="37776" cy="32357"/>
              </a:xfrm>
            </p:grpSpPr>
            <p:sp>
              <p:nvSpPr>
                <p:cNvPr id="7807" name="Google Shape;7807;p7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74"/>
              <p:cNvGrpSpPr/>
              <p:nvPr/>
            </p:nvGrpSpPr>
            <p:grpSpPr>
              <a:xfrm>
                <a:off x="4073398" y="3838028"/>
                <a:ext cx="37776" cy="32380"/>
                <a:chOff x="4073398" y="3838028"/>
                <a:chExt cx="37776" cy="32380"/>
              </a:xfrm>
            </p:grpSpPr>
            <p:sp>
              <p:nvSpPr>
                <p:cNvPr id="7810" name="Google Shape;7810;p7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74"/>
              <p:cNvGrpSpPr/>
              <p:nvPr/>
            </p:nvGrpSpPr>
            <p:grpSpPr>
              <a:xfrm>
                <a:off x="4342672" y="4144496"/>
                <a:ext cx="37752" cy="32364"/>
                <a:chOff x="4342672" y="4144496"/>
                <a:chExt cx="37752" cy="32364"/>
              </a:xfrm>
            </p:grpSpPr>
            <p:sp>
              <p:nvSpPr>
                <p:cNvPr id="7813" name="Google Shape;7813;p7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74"/>
              <p:cNvGrpSpPr/>
              <p:nvPr/>
            </p:nvGrpSpPr>
            <p:grpSpPr>
              <a:xfrm>
                <a:off x="4406386" y="4056872"/>
                <a:ext cx="37783" cy="32364"/>
                <a:chOff x="4406386" y="4056872"/>
                <a:chExt cx="37783" cy="32364"/>
              </a:xfrm>
            </p:grpSpPr>
            <p:sp>
              <p:nvSpPr>
                <p:cNvPr id="7816" name="Google Shape;7816;p7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74"/>
              <p:cNvGrpSpPr/>
              <p:nvPr/>
            </p:nvGrpSpPr>
            <p:grpSpPr>
              <a:xfrm>
                <a:off x="4284416" y="4245254"/>
                <a:ext cx="37783" cy="32357"/>
                <a:chOff x="4284416" y="4245254"/>
                <a:chExt cx="37783" cy="32357"/>
              </a:xfrm>
            </p:grpSpPr>
            <p:sp>
              <p:nvSpPr>
                <p:cNvPr id="7819" name="Google Shape;7819;p7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74"/>
              <p:cNvGrpSpPr/>
              <p:nvPr/>
            </p:nvGrpSpPr>
            <p:grpSpPr>
              <a:xfrm>
                <a:off x="4219057" y="4331258"/>
                <a:ext cx="37776" cy="32364"/>
                <a:chOff x="4219057" y="4331258"/>
                <a:chExt cx="37776" cy="32364"/>
              </a:xfrm>
            </p:grpSpPr>
            <p:sp>
              <p:nvSpPr>
                <p:cNvPr id="7822" name="Google Shape;7822;p7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74"/>
              <p:cNvGrpSpPr/>
              <p:nvPr/>
            </p:nvGrpSpPr>
            <p:grpSpPr>
              <a:xfrm>
                <a:off x="4204122" y="4141688"/>
                <a:ext cx="33497" cy="28699"/>
                <a:chOff x="4204122" y="4141688"/>
                <a:chExt cx="33497" cy="28699"/>
              </a:xfrm>
            </p:grpSpPr>
            <p:sp>
              <p:nvSpPr>
                <p:cNvPr id="7825" name="Google Shape;7825;p7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4"/>
              <p:cNvGrpSpPr/>
              <p:nvPr/>
            </p:nvGrpSpPr>
            <p:grpSpPr>
              <a:xfrm>
                <a:off x="4301546" y="4003869"/>
                <a:ext cx="38916" cy="33324"/>
                <a:chOff x="4301546" y="4003869"/>
                <a:chExt cx="38916" cy="33324"/>
              </a:xfrm>
            </p:grpSpPr>
            <p:sp>
              <p:nvSpPr>
                <p:cNvPr id="7828" name="Google Shape;7828;p7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74"/>
              <p:cNvGrpSpPr/>
              <p:nvPr/>
            </p:nvGrpSpPr>
            <p:grpSpPr>
              <a:xfrm>
                <a:off x="4210681" y="3924669"/>
                <a:ext cx="36549" cy="31366"/>
                <a:chOff x="4210681" y="3924669"/>
                <a:chExt cx="36549" cy="31366"/>
              </a:xfrm>
            </p:grpSpPr>
            <p:sp>
              <p:nvSpPr>
                <p:cNvPr id="7831" name="Google Shape;7831;p7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4"/>
              <p:cNvGrpSpPr/>
              <p:nvPr/>
            </p:nvGrpSpPr>
            <p:grpSpPr>
              <a:xfrm>
                <a:off x="3987771" y="3628874"/>
                <a:ext cx="31499" cy="26993"/>
                <a:chOff x="3987771" y="3628874"/>
                <a:chExt cx="31499" cy="26993"/>
              </a:xfrm>
            </p:grpSpPr>
            <p:sp>
              <p:nvSpPr>
                <p:cNvPr id="7834" name="Google Shape;7834;p7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4"/>
              <p:cNvGrpSpPr/>
              <p:nvPr/>
            </p:nvGrpSpPr>
            <p:grpSpPr>
              <a:xfrm>
                <a:off x="4087382" y="3775674"/>
                <a:ext cx="31405" cy="26898"/>
                <a:chOff x="4087382" y="3775674"/>
                <a:chExt cx="31405" cy="26898"/>
              </a:xfrm>
            </p:grpSpPr>
            <p:sp>
              <p:nvSpPr>
                <p:cNvPr id="7837" name="Google Shape;7837;p7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74"/>
              <p:cNvGrpSpPr/>
              <p:nvPr/>
            </p:nvGrpSpPr>
            <p:grpSpPr>
              <a:xfrm>
                <a:off x="4118873" y="3856637"/>
                <a:ext cx="31405" cy="26906"/>
                <a:chOff x="4118873" y="3856637"/>
                <a:chExt cx="31405" cy="26906"/>
              </a:xfrm>
            </p:grpSpPr>
            <p:sp>
              <p:nvSpPr>
                <p:cNvPr id="7840" name="Google Shape;7840;p7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74"/>
              <p:cNvGrpSpPr/>
              <p:nvPr/>
            </p:nvGrpSpPr>
            <p:grpSpPr>
              <a:xfrm>
                <a:off x="4168541" y="3639523"/>
                <a:ext cx="31499" cy="26906"/>
                <a:chOff x="4168541" y="3639523"/>
                <a:chExt cx="31499" cy="26906"/>
              </a:xfrm>
            </p:grpSpPr>
            <p:sp>
              <p:nvSpPr>
                <p:cNvPr id="7843" name="Google Shape;7843;p7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4"/>
              <p:cNvGrpSpPr/>
              <p:nvPr/>
            </p:nvGrpSpPr>
            <p:grpSpPr>
              <a:xfrm>
                <a:off x="3965789" y="3393545"/>
                <a:ext cx="31405" cy="26945"/>
                <a:chOff x="3965789" y="3393545"/>
                <a:chExt cx="31405" cy="26945"/>
              </a:xfrm>
            </p:grpSpPr>
            <p:sp>
              <p:nvSpPr>
                <p:cNvPr id="7846" name="Google Shape;7846;p7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4"/>
              <p:cNvGrpSpPr/>
              <p:nvPr/>
            </p:nvGrpSpPr>
            <p:grpSpPr>
              <a:xfrm>
                <a:off x="3925166" y="3491008"/>
                <a:ext cx="31405" cy="27001"/>
                <a:chOff x="3925166" y="3491008"/>
                <a:chExt cx="31405" cy="27001"/>
              </a:xfrm>
            </p:grpSpPr>
            <p:sp>
              <p:nvSpPr>
                <p:cNvPr id="7849" name="Google Shape;7849;p7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4"/>
              <p:cNvGrpSpPr/>
              <p:nvPr/>
            </p:nvGrpSpPr>
            <p:grpSpPr>
              <a:xfrm>
                <a:off x="3682845" y="3340976"/>
                <a:ext cx="31397" cy="26898"/>
                <a:chOff x="3682845" y="3340976"/>
                <a:chExt cx="31397" cy="26898"/>
              </a:xfrm>
            </p:grpSpPr>
            <p:sp>
              <p:nvSpPr>
                <p:cNvPr id="7852" name="Google Shape;7852;p7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4"/>
              <p:cNvGrpSpPr/>
              <p:nvPr/>
            </p:nvGrpSpPr>
            <p:grpSpPr>
              <a:xfrm>
                <a:off x="3795393" y="3353725"/>
                <a:ext cx="31499" cy="26993"/>
                <a:chOff x="3795393" y="3353725"/>
                <a:chExt cx="31499" cy="26993"/>
              </a:xfrm>
            </p:grpSpPr>
            <p:sp>
              <p:nvSpPr>
                <p:cNvPr id="7855" name="Google Shape;7855;p7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4"/>
              <p:cNvGrpSpPr/>
              <p:nvPr/>
            </p:nvGrpSpPr>
            <p:grpSpPr>
              <a:xfrm>
                <a:off x="4176909" y="4363221"/>
                <a:ext cx="38924" cy="33316"/>
                <a:chOff x="4176909" y="4363221"/>
                <a:chExt cx="38924" cy="33316"/>
              </a:xfrm>
            </p:grpSpPr>
            <p:sp>
              <p:nvSpPr>
                <p:cNvPr id="7858" name="Google Shape;7858;p7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4"/>
              <p:cNvGrpSpPr/>
              <p:nvPr/>
            </p:nvGrpSpPr>
            <p:grpSpPr>
              <a:xfrm>
                <a:off x="4226191" y="4007660"/>
                <a:ext cx="33560" cy="28770"/>
                <a:chOff x="4226191" y="4007660"/>
                <a:chExt cx="33560" cy="28770"/>
              </a:xfrm>
            </p:grpSpPr>
            <p:sp>
              <p:nvSpPr>
                <p:cNvPr id="7861" name="Google Shape;7861;p7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4"/>
              <p:cNvGrpSpPr/>
              <p:nvPr/>
            </p:nvGrpSpPr>
            <p:grpSpPr>
              <a:xfrm>
                <a:off x="3597785" y="3377045"/>
                <a:ext cx="33591" cy="28699"/>
                <a:chOff x="3597785" y="3377045"/>
                <a:chExt cx="33591" cy="28699"/>
              </a:xfrm>
            </p:grpSpPr>
            <p:sp>
              <p:nvSpPr>
                <p:cNvPr id="7864" name="Google Shape;7864;p7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4"/>
              <p:cNvGrpSpPr/>
              <p:nvPr/>
            </p:nvGrpSpPr>
            <p:grpSpPr>
              <a:xfrm>
                <a:off x="3887870" y="3669796"/>
                <a:ext cx="33591" cy="28692"/>
                <a:chOff x="3887870" y="3669796"/>
                <a:chExt cx="33591" cy="28692"/>
              </a:xfrm>
            </p:grpSpPr>
            <p:sp>
              <p:nvSpPr>
                <p:cNvPr id="7867" name="Google Shape;7867;p7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4"/>
              <p:cNvGrpSpPr/>
              <p:nvPr/>
            </p:nvGrpSpPr>
            <p:grpSpPr>
              <a:xfrm>
                <a:off x="3818320" y="3481625"/>
                <a:ext cx="33497" cy="28770"/>
                <a:chOff x="3818320" y="3481625"/>
                <a:chExt cx="33497" cy="28770"/>
              </a:xfrm>
            </p:grpSpPr>
            <p:sp>
              <p:nvSpPr>
                <p:cNvPr id="7870" name="Google Shape;7870;p7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74"/>
              <p:cNvGrpSpPr/>
              <p:nvPr/>
            </p:nvGrpSpPr>
            <p:grpSpPr>
              <a:xfrm>
                <a:off x="4278139" y="4120948"/>
                <a:ext cx="37492" cy="32129"/>
                <a:chOff x="4278139" y="4120948"/>
                <a:chExt cx="37492" cy="32129"/>
              </a:xfrm>
            </p:grpSpPr>
            <p:sp>
              <p:nvSpPr>
                <p:cNvPr id="7873" name="Google Shape;7873;p7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4"/>
              <p:cNvGrpSpPr/>
              <p:nvPr/>
            </p:nvGrpSpPr>
            <p:grpSpPr>
              <a:xfrm>
                <a:off x="4419898" y="3977388"/>
                <a:ext cx="33497" cy="28692"/>
                <a:chOff x="4419898" y="3977388"/>
                <a:chExt cx="33497" cy="28692"/>
              </a:xfrm>
            </p:grpSpPr>
            <p:sp>
              <p:nvSpPr>
                <p:cNvPr id="7876" name="Google Shape;7876;p7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4"/>
              <p:cNvGrpSpPr/>
              <p:nvPr/>
            </p:nvGrpSpPr>
            <p:grpSpPr>
              <a:xfrm>
                <a:off x="4158930" y="4034684"/>
                <a:ext cx="33497" cy="28762"/>
                <a:chOff x="4158930" y="4034684"/>
                <a:chExt cx="33497" cy="28762"/>
              </a:xfrm>
            </p:grpSpPr>
            <p:sp>
              <p:nvSpPr>
                <p:cNvPr id="7879" name="Google Shape;7879;p7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4"/>
              <p:cNvGrpSpPr/>
              <p:nvPr/>
            </p:nvGrpSpPr>
            <p:grpSpPr>
              <a:xfrm>
                <a:off x="4134949" y="3957049"/>
                <a:ext cx="33497" cy="28770"/>
                <a:chOff x="4134949" y="3957049"/>
                <a:chExt cx="33497" cy="28770"/>
              </a:xfrm>
            </p:grpSpPr>
            <p:sp>
              <p:nvSpPr>
                <p:cNvPr id="7882" name="Google Shape;7882;p7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74"/>
              <p:cNvGrpSpPr/>
              <p:nvPr/>
            </p:nvGrpSpPr>
            <p:grpSpPr>
              <a:xfrm>
                <a:off x="4193653" y="4184403"/>
                <a:ext cx="43580" cy="37264"/>
                <a:chOff x="4193653" y="4184403"/>
                <a:chExt cx="43580" cy="37264"/>
              </a:xfrm>
            </p:grpSpPr>
            <p:sp>
              <p:nvSpPr>
                <p:cNvPr id="7885" name="Google Shape;7885;p7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74"/>
              <p:cNvGrpSpPr/>
              <p:nvPr/>
            </p:nvGrpSpPr>
            <p:grpSpPr>
              <a:xfrm>
                <a:off x="4343600" y="3943844"/>
                <a:ext cx="43580" cy="37312"/>
                <a:chOff x="4343600" y="3943844"/>
                <a:chExt cx="43580" cy="37312"/>
              </a:xfrm>
            </p:grpSpPr>
            <p:sp>
              <p:nvSpPr>
                <p:cNvPr id="7888" name="Google Shape;7888;p7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74"/>
              <p:cNvGrpSpPr/>
              <p:nvPr/>
            </p:nvGrpSpPr>
            <p:grpSpPr>
              <a:xfrm>
                <a:off x="4172339" y="3381693"/>
                <a:ext cx="31499" cy="27001"/>
                <a:chOff x="4172339" y="3381693"/>
                <a:chExt cx="31499" cy="27001"/>
              </a:xfrm>
            </p:grpSpPr>
            <p:sp>
              <p:nvSpPr>
                <p:cNvPr id="7891" name="Google Shape;7891;p7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7896"/>
        <p:cNvGrpSpPr/>
        <p:nvPr/>
      </p:nvGrpSpPr>
      <p:grpSpPr>
        <a:xfrm>
          <a:off x="0" y="0"/>
          <a:ext cx="0" cy="0"/>
          <a:chOff x="0" y="0"/>
          <a:chExt cx="0" cy="0"/>
        </a:xfrm>
      </p:grpSpPr>
      <p:grpSp>
        <p:nvGrpSpPr>
          <p:cNvPr id="7897" name="Google Shape;7897;p75"/>
          <p:cNvGrpSpPr/>
          <p:nvPr/>
        </p:nvGrpSpPr>
        <p:grpSpPr>
          <a:xfrm>
            <a:off x="729274" y="1175734"/>
            <a:ext cx="2507799" cy="206239"/>
            <a:chOff x="106648" y="895722"/>
            <a:chExt cx="4481413" cy="374300"/>
          </a:xfrm>
        </p:grpSpPr>
        <p:grpSp>
          <p:nvGrpSpPr>
            <p:cNvPr id="7898" name="Google Shape;7898;p75"/>
            <p:cNvGrpSpPr/>
            <p:nvPr/>
          </p:nvGrpSpPr>
          <p:grpSpPr>
            <a:xfrm>
              <a:off x="2233276" y="895722"/>
              <a:ext cx="1082667" cy="223591"/>
              <a:chOff x="4808316" y="2800065"/>
              <a:chExt cx="1999386" cy="412910"/>
            </a:xfrm>
          </p:grpSpPr>
          <p:sp>
            <p:nvSpPr>
              <p:cNvPr id="7899" name="Google Shape;7899;p7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75"/>
              <p:cNvGrpSpPr/>
              <p:nvPr/>
            </p:nvGrpSpPr>
            <p:grpSpPr>
              <a:xfrm>
                <a:off x="4808316" y="2800065"/>
                <a:ext cx="92400" cy="411825"/>
                <a:chOff x="845575" y="2563700"/>
                <a:chExt cx="92400" cy="411825"/>
              </a:xfrm>
            </p:grpSpPr>
            <p:cxnSp>
              <p:nvCxnSpPr>
                <p:cNvPr id="7901" name="Google Shape;7901;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02" name="Google Shape;7902;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75"/>
            <p:cNvGrpSpPr/>
            <p:nvPr/>
          </p:nvGrpSpPr>
          <p:grpSpPr>
            <a:xfrm>
              <a:off x="106648" y="895722"/>
              <a:ext cx="1088401" cy="223591"/>
              <a:chOff x="881025" y="2800065"/>
              <a:chExt cx="2009975" cy="412910"/>
            </a:xfrm>
          </p:grpSpPr>
          <p:sp>
            <p:nvSpPr>
              <p:cNvPr id="7904" name="Google Shape;7904;p7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5" name="Google Shape;7905;p75"/>
              <p:cNvGrpSpPr/>
              <p:nvPr/>
            </p:nvGrpSpPr>
            <p:grpSpPr>
              <a:xfrm>
                <a:off x="881025" y="2800065"/>
                <a:ext cx="92400" cy="411825"/>
                <a:chOff x="845575" y="2563700"/>
                <a:chExt cx="92400" cy="411825"/>
              </a:xfrm>
            </p:grpSpPr>
            <p:cxnSp>
              <p:nvCxnSpPr>
                <p:cNvPr id="7906" name="Google Shape;7906;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07" name="Google Shape;7907;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8" name="Google Shape;7908;p75"/>
            <p:cNvGrpSpPr/>
            <p:nvPr/>
          </p:nvGrpSpPr>
          <p:grpSpPr>
            <a:xfrm>
              <a:off x="1172346" y="1047018"/>
              <a:ext cx="1083151" cy="223003"/>
              <a:chOff x="2849073" y="3079467"/>
              <a:chExt cx="2000279" cy="411825"/>
            </a:xfrm>
          </p:grpSpPr>
          <p:sp>
            <p:nvSpPr>
              <p:cNvPr id="7909" name="Google Shape;7909;p7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0" name="Google Shape;7910;p75"/>
              <p:cNvGrpSpPr/>
              <p:nvPr/>
            </p:nvGrpSpPr>
            <p:grpSpPr>
              <a:xfrm rot="10800000">
                <a:off x="2849073" y="3079467"/>
                <a:ext cx="92400" cy="411825"/>
                <a:chOff x="2070100" y="2563700"/>
                <a:chExt cx="92400" cy="411825"/>
              </a:xfrm>
            </p:grpSpPr>
            <p:cxnSp>
              <p:nvCxnSpPr>
                <p:cNvPr id="7911" name="Google Shape;7911;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12" name="Google Shape;7912;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3" name="Google Shape;7913;p75"/>
            <p:cNvGrpSpPr/>
            <p:nvPr/>
          </p:nvGrpSpPr>
          <p:grpSpPr>
            <a:xfrm>
              <a:off x="3290132" y="1047018"/>
              <a:ext cx="1297929" cy="223003"/>
              <a:chOff x="6760035" y="3079467"/>
              <a:chExt cx="2396914" cy="411825"/>
            </a:xfrm>
          </p:grpSpPr>
          <p:sp>
            <p:nvSpPr>
              <p:cNvPr id="7914" name="Google Shape;7914;p7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5" name="Google Shape;7915;p75"/>
              <p:cNvGrpSpPr/>
              <p:nvPr/>
            </p:nvGrpSpPr>
            <p:grpSpPr>
              <a:xfrm rot="10800000">
                <a:off x="6760035" y="3079467"/>
                <a:ext cx="92400" cy="411825"/>
                <a:chOff x="2070100" y="2563700"/>
                <a:chExt cx="92400" cy="411825"/>
              </a:xfrm>
            </p:grpSpPr>
            <p:cxnSp>
              <p:nvCxnSpPr>
                <p:cNvPr id="7916" name="Google Shape;7916;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17" name="Google Shape;7917;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18" name="Google Shape;7918;p75"/>
          <p:cNvGrpSpPr/>
          <p:nvPr/>
        </p:nvGrpSpPr>
        <p:grpSpPr>
          <a:xfrm>
            <a:off x="2147036" y="3575105"/>
            <a:ext cx="1086701" cy="799429"/>
            <a:chOff x="2183288" y="3555572"/>
            <a:chExt cx="1136241" cy="835873"/>
          </a:xfrm>
        </p:grpSpPr>
        <p:sp>
          <p:nvSpPr>
            <p:cNvPr id="7919" name="Google Shape;7919;p7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0" name="Google Shape;7920;p75"/>
            <p:cNvGrpSpPr/>
            <p:nvPr/>
          </p:nvGrpSpPr>
          <p:grpSpPr>
            <a:xfrm>
              <a:off x="2205895" y="3637269"/>
              <a:ext cx="1089848" cy="724993"/>
              <a:chOff x="2205895" y="3637269"/>
              <a:chExt cx="1089848" cy="724993"/>
            </a:xfrm>
          </p:grpSpPr>
          <p:sp>
            <p:nvSpPr>
              <p:cNvPr id="7921" name="Google Shape;7921;p7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7" name="Google Shape;7927;p7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28" name="Google Shape;7928;p7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929" name="Google Shape;7929;p75"/>
            <p:cNvGrpSpPr/>
            <p:nvPr/>
          </p:nvGrpSpPr>
          <p:grpSpPr>
            <a:xfrm>
              <a:off x="3173850" y="3779426"/>
              <a:ext cx="145679" cy="70048"/>
              <a:chOff x="3173850" y="3779426"/>
              <a:chExt cx="145679" cy="70048"/>
            </a:xfrm>
          </p:grpSpPr>
          <p:cxnSp>
            <p:nvCxnSpPr>
              <p:cNvPr id="7930" name="Google Shape;7930;p7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931" name="Google Shape;7931;p7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75"/>
            <p:cNvGrpSpPr/>
            <p:nvPr/>
          </p:nvGrpSpPr>
          <p:grpSpPr>
            <a:xfrm>
              <a:off x="2183288" y="4139483"/>
              <a:ext cx="145133" cy="70048"/>
              <a:chOff x="2183288" y="4139483"/>
              <a:chExt cx="145133" cy="70048"/>
            </a:xfrm>
          </p:grpSpPr>
          <p:cxnSp>
            <p:nvCxnSpPr>
              <p:cNvPr id="7933" name="Google Shape;7933;p7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934" name="Google Shape;7934;p7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5" name="Google Shape;7935;p7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36" name="Google Shape;7936;p7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937" name="Google Shape;7937;p75"/>
            <p:cNvGrpSpPr/>
            <p:nvPr/>
          </p:nvGrpSpPr>
          <p:grpSpPr>
            <a:xfrm>
              <a:off x="2943836" y="4268886"/>
              <a:ext cx="60717" cy="122559"/>
              <a:chOff x="2943836" y="4268886"/>
              <a:chExt cx="60717" cy="122559"/>
            </a:xfrm>
          </p:grpSpPr>
          <p:sp>
            <p:nvSpPr>
              <p:cNvPr id="7938" name="Google Shape;7938;p7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39" name="Google Shape;7939;p7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940" name="Google Shape;7940;p75"/>
          <p:cNvGrpSpPr/>
          <p:nvPr/>
        </p:nvGrpSpPr>
        <p:grpSpPr>
          <a:xfrm>
            <a:off x="3409981" y="1496104"/>
            <a:ext cx="1675870" cy="758251"/>
            <a:chOff x="3530532" y="1496185"/>
            <a:chExt cx="1562000" cy="706730"/>
          </a:xfrm>
        </p:grpSpPr>
        <p:cxnSp>
          <p:nvCxnSpPr>
            <p:cNvPr id="7941" name="Google Shape;7941;p7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942" name="Google Shape;7942;p75"/>
            <p:cNvGrpSpPr/>
            <p:nvPr/>
          </p:nvGrpSpPr>
          <p:grpSpPr>
            <a:xfrm>
              <a:off x="3530532" y="1496185"/>
              <a:ext cx="323430" cy="463587"/>
              <a:chOff x="3530532" y="1496185"/>
              <a:chExt cx="323430" cy="463587"/>
            </a:xfrm>
          </p:grpSpPr>
          <p:grpSp>
            <p:nvGrpSpPr>
              <p:cNvPr id="7943" name="Google Shape;7943;p75"/>
              <p:cNvGrpSpPr/>
              <p:nvPr/>
            </p:nvGrpSpPr>
            <p:grpSpPr>
              <a:xfrm>
                <a:off x="3567462" y="1496185"/>
                <a:ext cx="286500" cy="361376"/>
                <a:chOff x="3567462" y="1496185"/>
                <a:chExt cx="286500" cy="361376"/>
              </a:xfrm>
            </p:grpSpPr>
            <p:cxnSp>
              <p:nvCxnSpPr>
                <p:cNvPr id="7944" name="Google Shape;7944;p7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945" name="Google Shape;7945;p7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6" name="Google Shape;7946;p7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5"/>
            <p:cNvGrpSpPr/>
            <p:nvPr/>
          </p:nvGrpSpPr>
          <p:grpSpPr>
            <a:xfrm>
              <a:off x="3891569" y="1779209"/>
              <a:ext cx="323945" cy="423706"/>
              <a:chOff x="3891569" y="1779209"/>
              <a:chExt cx="323945" cy="423706"/>
            </a:xfrm>
          </p:grpSpPr>
          <p:grpSp>
            <p:nvGrpSpPr>
              <p:cNvPr id="7948" name="Google Shape;7948;p75"/>
              <p:cNvGrpSpPr/>
              <p:nvPr/>
            </p:nvGrpSpPr>
            <p:grpSpPr>
              <a:xfrm>
                <a:off x="3929014" y="1881638"/>
                <a:ext cx="286500" cy="321278"/>
                <a:chOff x="3929014" y="1881638"/>
                <a:chExt cx="286500" cy="321278"/>
              </a:xfrm>
            </p:grpSpPr>
            <p:cxnSp>
              <p:nvCxnSpPr>
                <p:cNvPr id="7949" name="Google Shape;7949;p7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950" name="Google Shape;7950;p7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1" name="Google Shape;7951;p7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75"/>
            <p:cNvGrpSpPr/>
            <p:nvPr/>
          </p:nvGrpSpPr>
          <p:grpSpPr>
            <a:xfrm>
              <a:off x="4252606" y="1496185"/>
              <a:ext cx="324721" cy="463587"/>
              <a:chOff x="4252606" y="1496185"/>
              <a:chExt cx="324721" cy="463587"/>
            </a:xfrm>
          </p:grpSpPr>
          <p:grpSp>
            <p:nvGrpSpPr>
              <p:cNvPr id="7953" name="Google Shape;7953;p75"/>
              <p:cNvGrpSpPr/>
              <p:nvPr/>
            </p:nvGrpSpPr>
            <p:grpSpPr>
              <a:xfrm>
                <a:off x="4290828" y="1496185"/>
                <a:ext cx="286500" cy="361376"/>
                <a:chOff x="4290828" y="1496185"/>
                <a:chExt cx="286500" cy="361376"/>
              </a:xfrm>
            </p:grpSpPr>
            <p:cxnSp>
              <p:nvCxnSpPr>
                <p:cNvPr id="7954" name="Google Shape;7954;p7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955" name="Google Shape;7955;p7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6" name="Google Shape;7956;p7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7" name="Google Shape;7957;p75"/>
            <p:cNvGrpSpPr/>
            <p:nvPr/>
          </p:nvGrpSpPr>
          <p:grpSpPr>
            <a:xfrm>
              <a:off x="4613643" y="1763716"/>
              <a:ext cx="325308" cy="439200"/>
              <a:chOff x="4613643" y="1763716"/>
              <a:chExt cx="325308" cy="439200"/>
            </a:xfrm>
          </p:grpSpPr>
          <p:grpSp>
            <p:nvGrpSpPr>
              <p:cNvPr id="7958" name="Google Shape;7958;p75"/>
              <p:cNvGrpSpPr/>
              <p:nvPr/>
            </p:nvGrpSpPr>
            <p:grpSpPr>
              <a:xfrm>
                <a:off x="4652451" y="1879538"/>
                <a:ext cx="286500" cy="323378"/>
                <a:chOff x="4652451" y="1879538"/>
                <a:chExt cx="286500" cy="323378"/>
              </a:xfrm>
            </p:grpSpPr>
            <p:cxnSp>
              <p:nvCxnSpPr>
                <p:cNvPr id="7959" name="Google Shape;7959;p7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960" name="Google Shape;7960;p7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1" name="Google Shape;7961;p7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2" name="Google Shape;7962;p75"/>
          <p:cNvGrpSpPr/>
          <p:nvPr/>
        </p:nvGrpSpPr>
        <p:grpSpPr>
          <a:xfrm>
            <a:off x="3421841" y="2349730"/>
            <a:ext cx="1652173" cy="391517"/>
            <a:chOff x="3512551" y="2358270"/>
            <a:chExt cx="1597383" cy="378533"/>
          </a:xfrm>
        </p:grpSpPr>
        <p:cxnSp>
          <p:nvCxnSpPr>
            <p:cNvPr id="7963" name="Google Shape;7963;p75"/>
            <p:cNvCxnSpPr>
              <a:stCxn id="7964" idx="6"/>
              <a:endCxn id="796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966" name="Google Shape;7966;p75"/>
            <p:cNvGrpSpPr/>
            <p:nvPr/>
          </p:nvGrpSpPr>
          <p:grpSpPr>
            <a:xfrm>
              <a:off x="3512551" y="2358270"/>
              <a:ext cx="225647" cy="307714"/>
              <a:chOff x="2182679" y="2004714"/>
              <a:chExt cx="792300" cy="1080458"/>
            </a:xfrm>
          </p:grpSpPr>
          <p:cxnSp>
            <p:nvCxnSpPr>
              <p:cNvPr id="7967" name="Google Shape;7967;p75"/>
              <p:cNvCxnSpPr>
                <a:stCxn id="796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964" name="Google Shape;7964;p7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75"/>
            <p:cNvGrpSpPr/>
            <p:nvPr/>
          </p:nvGrpSpPr>
          <p:grpSpPr>
            <a:xfrm>
              <a:off x="3969644" y="2440153"/>
              <a:ext cx="225853" cy="296651"/>
              <a:chOff x="3775710" y="1729289"/>
              <a:chExt cx="136500" cy="179289"/>
            </a:xfrm>
          </p:grpSpPr>
          <p:cxnSp>
            <p:nvCxnSpPr>
              <p:cNvPr id="7970" name="Google Shape;7970;p7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971" name="Google Shape;7971;p7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5"/>
            <p:cNvGrpSpPr/>
            <p:nvPr/>
          </p:nvGrpSpPr>
          <p:grpSpPr>
            <a:xfrm>
              <a:off x="4427051" y="2358270"/>
              <a:ext cx="225647" cy="307714"/>
              <a:chOff x="5393704" y="2004714"/>
              <a:chExt cx="792300" cy="1080458"/>
            </a:xfrm>
          </p:grpSpPr>
          <p:cxnSp>
            <p:nvCxnSpPr>
              <p:cNvPr id="7974" name="Google Shape;7974;p75"/>
              <p:cNvCxnSpPr>
                <a:stCxn id="797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976" name="Google Shape;7976;p7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75"/>
            <p:cNvGrpSpPr/>
            <p:nvPr/>
          </p:nvGrpSpPr>
          <p:grpSpPr>
            <a:xfrm>
              <a:off x="4884287" y="2440252"/>
              <a:ext cx="225647" cy="296532"/>
              <a:chOff x="6999166" y="2292572"/>
              <a:chExt cx="792300" cy="1041192"/>
            </a:xfrm>
          </p:grpSpPr>
          <p:cxnSp>
            <p:nvCxnSpPr>
              <p:cNvPr id="7978" name="Google Shape;7978;p7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965" name="Google Shape;7965;p7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0" name="Google Shape;7980;p75"/>
          <p:cNvGrpSpPr/>
          <p:nvPr/>
        </p:nvGrpSpPr>
        <p:grpSpPr>
          <a:xfrm>
            <a:off x="6842649" y="1185930"/>
            <a:ext cx="1581844" cy="732818"/>
            <a:chOff x="634175" y="2986275"/>
            <a:chExt cx="3147949" cy="1458344"/>
          </a:xfrm>
        </p:grpSpPr>
        <p:cxnSp>
          <p:nvCxnSpPr>
            <p:cNvPr id="7981" name="Google Shape;7981;p75"/>
            <p:cNvCxnSpPr>
              <a:stCxn id="7982" idx="4"/>
              <a:endCxn id="798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984" name="Google Shape;7984;p75"/>
            <p:cNvCxnSpPr>
              <a:stCxn id="7983" idx="0"/>
              <a:endCxn id="798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86" name="Google Shape;7986;p75"/>
            <p:cNvCxnSpPr>
              <a:stCxn id="7985" idx="4"/>
              <a:endCxn id="798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88" name="Google Shape;7988;p75"/>
            <p:cNvCxnSpPr>
              <a:stCxn id="7987" idx="0"/>
              <a:endCxn id="798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989" name="Google Shape;7989;p7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85" name="Google Shape;7985;p7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82" name="Google Shape;7982;p7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87" name="Google Shape;7987;p7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83" name="Google Shape;7983;p7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90" name="Google Shape;7990;p75"/>
          <p:cNvGrpSpPr/>
          <p:nvPr/>
        </p:nvGrpSpPr>
        <p:grpSpPr>
          <a:xfrm>
            <a:off x="3410364" y="2880240"/>
            <a:ext cx="1675128" cy="313674"/>
            <a:chOff x="998425" y="1182125"/>
            <a:chExt cx="1065400" cy="199500"/>
          </a:xfrm>
        </p:grpSpPr>
        <p:sp>
          <p:nvSpPr>
            <p:cNvPr id="7991" name="Google Shape;7991;p7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75"/>
          <p:cNvGrpSpPr/>
          <p:nvPr/>
        </p:nvGrpSpPr>
        <p:grpSpPr>
          <a:xfrm>
            <a:off x="3410363" y="3836206"/>
            <a:ext cx="1675129" cy="525345"/>
            <a:chOff x="5194708" y="3484366"/>
            <a:chExt cx="3148148" cy="987304"/>
          </a:xfrm>
        </p:grpSpPr>
        <p:grpSp>
          <p:nvGrpSpPr>
            <p:cNvPr id="7997" name="Google Shape;7997;p75"/>
            <p:cNvGrpSpPr/>
            <p:nvPr/>
          </p:nvGrpSpPr>
          <p:grpSpPr>
            <a:xfrm>
              <a:off x="7531521" y="3484366"/>
              <a:ext cx="811335" cy="987304"/>
              <a:chOff x="3379425" y="1617275"/>
              <a:chExt cx="1090650" cy="1327200"/>
            </a:xfrm>
          </p:grpSpPr>
          <p:sp>
            <p:nvSpPr>
              <p:cNvPr id="7998" name="Google Shape;7998;p7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75"/>
            <p:cNvGrpSpPr/>
            <p:nvPr/>
          </p:nvGrpSpPr>
          <p:grpSpPr>
            <a:xfrm>
              <a:off x="6752546" y="3484366"/>
              <a:ext cx="811428" cy="987304"/>
              <a:chOff x="2332275" y="1617275"/>
              <a:chExt cx="1090775" cy="1327200"/>
            </a:xfrm>
          </p:grpSpPr>
          <p:sp>
            <p:nvSpPr>
              <p:cNvPr id="8002" name="Google Shape;8002;p7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5"/>
            <p:cNvGrpSpPr/>
            <p:nvPr/>
          </p:nvGrpSpPr>
          <p:grpSpPr>
            <a:xfrm>
              <a:off x="5973664" y="3484366"/>
              <a:ext cx="811335" cy="987304"/>
              <a:chOff x="1285250" y="1617275"/>
              <a:chExt cx="1090650" cy="1327200"/>
            </a:xfrm>
          </p:grpSpPr>
          <p:sp>
            <p:nvSpPr>
              <p:cNvPr id="8006" name="Google Shape;8006;p7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5"/>
            <p:cNvGrpSpPr/>
            <p:nvPr/>
          </p:nvGrpSpPr>
          <p:grpSpPr>
            <a:xfrm>
              <a:off x="5194708" y="3484366"/>
              <a:ext cx="811409" cy="987304"/>
              <a:chOff x="238125" y="1617275"/>
              <a:chExt cx="1090750" cy="1327200"/>
            </a:xfrm>
          </p:grpSpPr>
          <p:sp>
            <p:nvSpPr>
              <p:cNvPr id="8010" name="Google Shape;8010;p7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3" name="Google Shape;8013;p75"/>
          <p:cNvGrpSpPr/>
          <p:nvPr/>
        </p:nvGrpSpPr>
        <p:grpSpPr>
          <a:xfrm>
            <a:off x="6844048" y="2482095"/>
            <a:ext cx="1579046" cy="522230"/>
            <a:chOff x="6853641" y="2534077"/>
            <a:chExt cx="1515545" cy="501229"/>
          </a:xfrm>
        </p:grpSpPr>
        <p:grpSp>
          <p:nvGrpSpPr>
            <p:cNvPr id="8014" name="Google Shape;8014;p75"/>
            <p:cNvGrpSpPr/>
            <p:nvPr/>
          </p:nvGrpSpPr>
          <p:grpSpPr>
            <a:xfrm>
              <a:off x="6853641" y="2618923"/>
              <a:ext cx="1515545" cy="324556"/>
              <a:chOff x="6853641" y="2618923"/>
              <a:chExt cx="1515545" cy="324556"/>
            </a:xfrm>
          </p:grpSpPr>
          <p:sp>
            <p:nvSpPr>
              <p:cNvPr id="8015" name="Google Shape;8015;p7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0" name="Google Shape;8020;p7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75"/>
          <p:cNvGrpSpPr/>
          <p:nvPr/>
        </p:nvGrpSpPr>
        <p:grpSpPr>
          <a:xfrm>
            <a:off x="3438940" y="3357136"/>
            <a:ext cx="1617976" cy="346616"/>
            <a:chOff x="1808063" y="4294338"/>
            <a:chExt cx="3370782" cy="721817"/>
          </a:xfrm>
        </p:grpSpPr>
        <p:sp>
          <p:nvSpPr>
            <p:cNvPr id="8026" name="Google Shape;8026;p7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5"/>
          <p:cNvGrpSpPr/>
          <p:nvPr/>
        </p:nvGrpSpPr>
        <p:grpSpPr>
          <a:xfrm>
            <a:off x="5264936" y="4023886"/>
            <a:ext cx="1417067" cy="350605"/>
            <a:chOff x="4234950" y="2101012"/>
            <a:chExt cx="4219974" cy="1044090"/>
          </a:xfrm>
        </p:grpSpPr>
        <p:sp>
          <p:nvSpPr>
            <p:cNvPr id="8037" name="Google Shape;8037;p7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5"/>
          <p:cNvGrpSpPr/>
          <p:nvPr/>
        </p:nvGrpSpPr>
        <p:grpSpPr>
          <a:xfrm>
            <a:off x="6840408" y="2014643"/>
            <a:ext cx="1586327" cy="371557"/>
            <a:chOff x="1247650" y="2075423"/>
            <a:chExt cx="6648477" cy="1557238"/>
          </a:xfrm>
        </p:grpSpPr>
        <p:sp>
          <p:nvSpPr>
            <p:cNvPr id="8054" name="Google Shape;8054;p7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5"/>
          <p:cNvGrpSpPr/>
          <p:nvPr/>
        </p:nvGrpSpPr>
        <p:grpSpPr>
          <a:xfrm>
            <a:off x="5271678" y="1167833"/>
            <a:ext cx="1415601" cy="1648533"/>
            <a:chOff x="1839112" y="2209163"/>
            <a:chExt cx="1918159" cy="2233784"/>
          </a:xfrm>
        </p:grpSpPr>
        <p:sp>
          <p:nvSpPr>
            <p:cNvPr id="8061" name="Google Shape;8061;p7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4" name="Google Shape;8064;p75"/>
            <p:cNvCxnSpPr>
              <a:stCxn id="8061" idx="6"/>
              <a:endCxn id="806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065" name="Google Shape;8065;p75"/>
            <p:cNvCxnSpPr>
              <a:stCxn id="8062" idx="4"/>
              <a:endCxn id="806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8067" name="Google Shape;8067;p75"/>
            <p:cNvCxnSpPr>
              <a:stCxn id="8066" idx="6"/>
              <a:endCxn id="806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068" name="Google Shape;8068;p75"/>
            <p:cNvCxnSpPr>
              <a:stCxn id="8063" idx="4"/>
              <a:endCxn id="806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8066" name="Google Shape;8066;p7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71" name="Google Shape;8071;p75"/>
            <p:cNvCxnSpPr>
              <a:endCxn id="807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8072" name="Google Shape;8072;p75"/>
          <p:cNvGrpSpPr/>
          <p:nvPr/>
        </p:nvGrpSpPr>
        <p:grpSpPr>
          <a:xfrm>
            <a:off x="3428944" y="1185917"/>
            <a:ext cx="1637968" cy="154942"/>
            <a:chOff x="238125" y="2506075"/>
            <a:chExt cx="7115411" cy="673075"/>
          </a:xfrm>
        </p:grpSpPr>
        <p:sp>
          <p:nvSpPr>
            <p:cNvPr id="8073" name="Google Shape;8073;p7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5"/>
          <p:cNvGrpSpPr/>
          <p:nvPr/>
        </p:nvGrpSpPr>
        <p:grpSpPr>
          <a:xfrm>
            <a:off x="1969680" y="1500635"/>
            <a:ext cx="1262932" cy="785408"/>
            <a:chOff x="548861" y="389676"/>
            <a:chExt cx="3843371" cy="2390163"/>
          </a:xfrm>
        </p:grpSpPr>
        <p:cxnSp>
          <p:nvCxnSpPr>
            <p:cNvPr id="8079" name="Google Shape;8079;p7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80" name="Google Shape;8080;p7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81" name="Google Shape;8081;p7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82" name="Google Shape;8082;p7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8083" name="Google Shape;8083;p7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84" name="Google Shape;8084;p7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5" name="Google Shape;8085;p7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86" name="Google Shape;8086;p7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5"/>
          <p:cNvGrpSpPr/>
          <p:nvPr/>
        </p:nvGrpSpPr>
        <p:grpSpPr>
          <a:xfrm>
            <a:off x="757812" y="2607512"/>
            <a:ext cx="1412054" cy="633562"/>
            <a:chOff x="1187400" y="2529299"/>
            <a:chExt cx="6769193" cy="2241903"/>
          </a:xfrm>
        </p:grpSpPr>
        <p:sp>
          <p:nvSpPr>
            <p:cNvPr id="8093" name="Google Shape;8093;p7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94" name="Google Shape;8094;p7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5" name="Google Shape;8095;p7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6" name="Google Shape;8096;p7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7" name="Google Shape;8097;p7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8" name="Google Shape;8098;p7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99" name="Google Shape;8099;p7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8100" name="Google Shape;8100;p75"/>
            <p:cNvCxnSpPr>
              <a:stCxn id="8093" idx="2"/>
              <a:endCxn id="809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101" name="Google Shape;8101;p75"/>
            <p:cNvCxnSpPr>
              <a:stCxn id="8095" idx="0"/>
              <a:endCxn id="809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102" name="Google Shape;8102;p75"/>
            <p:cNvCxnSpPr>
              <a:stCxn id="8095" idx="2"/>
              <a:endCxn id="809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103" name="Google Shape;8103;p75"/>
            <p:cNvCxnSpPr>
              <a:stCxn id="8096" idx="0"/>
              <a:endCxn id="809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104" name="Google Shape;8104;p75"/>
            <p:cNvCxnSpPr>
              <a:stCxn id="8094" idx="2"/>
              <a:endCxn id="809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105" name="Google Shape;8105;p75"/>
            <p:cNvCxnSpPr>
              <a:stCxn id="8098" idx="0"/>
              <a:endCxn id="809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8106" name="Google Shape;8106;p75"/>
          <p:cNvGrpSpPr/>
          <p:nvPr/>
        </p:nvGrpSpPr>
        <p:grpSpPr>
          <a:xfrm>
            <a:off x="6844058" y="3100221"/>
            <a:ext cx="1579035" cy="540873"/>
            <a:chOff x="6895650" y="3126697"/>
            <a:chExt cx="1436662" cy="492105"/>
          </a:xfrm>
        </p:grpSpPr>
        <p:sp>
          <p:nvSpPr>
            <p:cNvPr id="8107" name="Google Shape;8107;p7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2" name="Google Shape;8112;p75"/>
            <p:cNvGrpSpPr/>
            <p:nvPr/>
          </p:nvGrpSpPr>
          <p:grpSpPr>
            <a:xfrm>
              <a:off x="6995957" y="3335810"/>
              <a:ext cx="1230393" cy="71754"/>
              <a:chOff x="6995957" y="3287964"/>
              <a:chExt cx="1230393" cy="71754"/>
            </a:xfrm>
          </p:grpSpPr>
          <p:sp>
            <p:nvSpPr>
              <p:cNvPr id="8113" name="Google Shape;8113;p7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8" name="Google Shape;8118;p75"/>
          <p:cNvGrpSpPr/>
          <p:nvPr/>
        </p:nvGrpSpPr>
        <p:grpSpPr>
          <a:xfrm>
            <a:off x="6842640" y="3736984"/>
            <a:ext cx="1581862" cy="650625"/>
            <a:chOff x="6777990" y="3710194"/>
            <a:chExt cx="1646915" cy="677382"/>
          </a:xfrm>
        </p:grpSpPr>
        <p:grpSp>
          <p:nvGrpSpPr>
            <p:cNvPr id="8119" name="Google Shape;8119;p75"/>
            <p:cNvGrpSpPr/>
            <p:nvPr/>
          </p:nvGrpSpPr>
          <p:grpSpPr>
            <a:xfrm>
              <a:off x="6777990" y="3874492"/>
              <a:ext cx="411129" cy="513083"/>
              <a:chOff x="6777990" y="3874492"/>
              <a:chExt cx="411129" cy="513083"/>
            </a:xfrm>
          </p:grpSpPr>
          <p:cxnSp>
            <p:nvCxnSpPr>
              <p:cNvPr id="8120" name="Google Shape;8120;p7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121" name="Google Shape;8121;p7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5"/>
            <p:cNvGrpSpPr/>
            <p:nvPr/>
          </p:nvGrpSpPr>
          <p:grpSpPr>
            <a:xfrm>
              <a:off x="7188425" y="3710194"/>
              <a:ext cx="411123" cy="520535"/>
              <a:chOff x="7188425" y="3710194"/>
              <a:chExt cx="411123" cy="520535"/>
            </a:xfrm>
          </p:grpSpPr>
          <p:cxnSp>
            <p:nvCxnSpPr>
              <p:cNvPr id="8123" name="Google Shape;8123;p7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8124" name="Google Shape;8124;p7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5"/>
            <p:cNvGrpSpPr/>
            <p:nvPr/>
          </p:nvGrpSpPr>
          <p:grpSpPr>
            <a:xfrm>
              <a:off x="7603341" y="3874492"/>
              <a:ext cx="411474" cy="513083"/>
              <a:chOff x="7603341" y="3874492"/>
              <a:chExt cx="411474" cy="513083"/>
            </a:xfrm>
          </p:grpSpPr>
          <p:cxnSp>
            <p:nvCxnSpPr>
              <p:cNvPr id="8126" name="Google Shape;8126;p7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127" name="Google Shape;8127;p7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5"/>
            <p:cNvGrpSpPr/>
            <p:nvPr/>
          </p:nvGrpSpPr>
          <p:grpSpPr>
            <a:xfrm>
              <a:off x="8013776" y="3722847"/>
              <a:ext cx="411129" cy="507881"/>
              <a:chOff x="8013776" y="3722847"/>
              <a:chExt cx="411129" cy="507881"/>
            </a:xfrm>
          </p:grpSpPr>
          <p:cxnSp>
            <p:nvCxnSpPr>
              <p:cNvPr id="8129" name="Google Shape;8129;p7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8130" name="Google Shape;8130;p7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1" name="Google Shape;8131;p75"/>
          <p:cNvGrpSpPr/>
          <p:nvPr/>
        </p:nvGrpSpPr>
        <p:grpSpPr>
          <a:xfrm>
            <a:off x="5262155" y="2909824"/>
            <a:ext cx="1421889" cy="1020603"/>
            <a:chOff x="5190863" y="2824811"/>
            <a:chExt cx="1544860" cy="1108869"/>
          </a:xfrm>
        </p:grpSpPr>
        <p:grpSp>
          <p:nvGrpSpPr>
            <p:cNvPr id="8132" name="Google Shape;8132;p75"/>
            <p:cNvGrpSpPr/>
            <p:nvPr/>
          </p:nvGrpSpPr>
          <p:grpSpPr>
            <a:xfrm>
              <a:off x="5938695" y="3176919"/>
              <a:ext cx="685761" cy="404739"/>
              <a:chOff x="5938695" y="3176919"/>
              <a:chExt cx="685761" cy="404739"/>
            </a:xfrm>
          </p:grpSpPr>
          <p:grpSp>
            <p:nvGrpSpPr>
              <p:cNvPr id="8133" name="Google Shape;8133;p75"/>
              <p:cNvGrpSpPr/>
              <p:nvPr/>
            </p:nvGrpSpPr>
            <p:grpSpPr>
              <a:xfrm>
                <a:off x="5938695" y="3176919"/>
                <a:ext cx="685761" cy="404739"/>
                <a:chOff x="5938695" y="3176919"/>
                <a:chExt cx="685761" cy="404739"/>
              </a:xfrm>
            </p:grpSpPr>
            <p:sp>
              <p:nvSpPr>
                <p:cNvPr id="8134" name="Google Shape;8134;p7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6" name="Google Shape;8136;p7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75"/>
            <p:cNvGrpSpPr/>
            <p:nvPr/>
          </p:nvGrpSpPr>
          <p:grpSpPr>
            <a:xfrm>
              <a:off x="5305233" y="3176835"/>
              <a:ext cx="685971" cy="404655"/>
              <a:chOff x="5305233" y="3176835"/>
              <a:chExt cx="685971" cy="404655"/>
            </a:xfrm>
          </p:grpSpPr>
          <p:grpSp>
            <p:nvGrpSpPr>
              <p:cNvPr id="8138" name="Google Shape;8138;p75"/>
              <p:cNvGrpSpPr/>
              <p:nvPr/>
            </p:nvGrpSpPr>
            <p:grpSpPr>
              <a:xfrm>
                <a:off x="5305233" y="3176835"/>
                <a:ext cx="685971" cy="404655"/>
                <a:chOff x="5305233" y="3176835"/>
                <a:chExt cx="685971" cy="404655"/>
              </a:xfrm>
            </p:grpSpPr>
            <p:sp>
              <p:nvSpPr>
                <p:cNvPr id="8139" name="Google Shape;8139;p7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1" name="Google Shape;8141;p7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2" name="Google Shape;8142;p7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3" name="Google Shape;8143;p75"/>
            <p:cNvGrpSpPr/>
            <p:nvPr/>
          </p:nvGrpSpPr>
          <p:grpSpPr>
            <a:xfrm>
              <a:off x="5657361" y="2824811"/>
              <a:ext cx="1078361" cy="404655"/>
              <a:chOff x="5657361" y="2824811"/>
              <a:chExt cx="1078361" cy="404655"/>
            </a:xfrm>
          </p:grpSpPr>
          <p:grpSp>
            <p:nvGrpSpPr>
              <p:cNvPr id="8144" name="Google Shape;8144;p75"/>
              <p:cNvGrpSpPr/>
              <p:nvPr/>
            </p:nvGrpSpPr>
            <p:grpSpPr>
              <a:xfrm>
                <a:off x="5657361" y="2824811"/>
                <a:ext cx="1078361" cy="404655"/>
                <a:chOff x="5657361" y="2824811"/>
                <a:chExt cx="1078361" cy="404655"/>
              </a:xfrm>
            </p:grpSpPr>
            <p:grpSp>
              <p:nvGrpSpPr>
                <p:cNvPr id="8145" name="Google Shape;8145;p75"/>
                <p:cNvGrpSpPr/>
                <p:nvPr/>
              </p:nvGrpSpPr>
              <p:grpSpPr>
                <a:xfrm>
                  <a:off x="5938485" y="2824811"/>
                  <a:ext cx="797237" cy="404655"/>
                  <a:chOff x="5938485" y="2824811"/>
                  <a:chExt cx="797237" cy="404655"/>
                </a:xfrm>
              </p:grpSpPr>
              <p:sp>
                <p:nvSpPr>
                  <p:cNvPr id="8146" name="Google Shape;8146;p7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8" name="Google Shape;8148;p7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9" name="Google Shape;8149;p7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5"/>
            <p:cNvGrpSpPr/>
            <p:nvPr/>
          </p:nvGrpSpPr>
          <p:grpSpPr>
            <a:xfrm>
              <a:off x="5190863" y="3528942"/>
              <a:ext cx="1078026" cy="404739"/>
              <a:chOff x="5190863" y="3528942"/>
              <a:chExt cx="1078026" cy="404739"/>
            </a:xfrm>
          </p:grpSpPr>
          <p:sp>
            <p:nvSpPr>
              <p:cNvPr id="8151" name="Google Shape;8151;p7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2" name="Google Shape;8152;p75"/>
              <p:cNvGrpSpPr/>
              <p:nvPr/>
            </p:nvGrpSpPr>
            <p:grpSpPr>
              <a:xfrm>
                <a:off x="5190863" y="3528942"/>
                <a:ext cx="1078026" cy="404739"/>
                <a:chOff x="5190863" y="3528942"/>
                <a:chExt cx="1078026" cy="404739"/>
              </a:xfrm>
            </p:grpSpPr>
            <p:sp>
              <p:nvSpPr>
                <p:cNvPr id="8153" name="Google Shape;8153;p7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55" name="Google Shape;8155;p75"/>
          <p:cNvGrpSpPr/>
          <p:nvPr/>
        </p:nvGrpSpPr>
        <p:grpSpPr>
          <a:xfrm>
            <a:off x="728162" y="1474292"/>
            <a:ext cx="1086719" cy="879487"/>
            <a:chOff x="803162" y="1474292"/>
            <a:chExt cx="1086719" cy="879487"/>
          </a:xfrm>
        </p:grpSpPr>
        <p:grpSp>
          <p:nvGrpSpPr>
            <p:cNvPr id="8156" name="Google Shape;8156;p75"/>
            <p:cNvGrpSpPr/>
            <p:nvPr/>
          </p:nvGrpSpPr>
          <p:grpSpPr>
            <a:xfrm>
              <a:off x="803162" y="1625948"/>
              <a:ext cx="445856" cy="576579"/>
              <a:chOff x="803162" y="1625948"/>
              <a:chExt cx="445856" cy="576579"/>
            </a:xfrm>
          </p:grpSpPr>
          <p:sp>
            <p:nvSpPr>
              <p:cNvPr id="8157" name="Google Shape;8157;p7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8" name="Google Shape;8158;p75"/>
              <p:cNvGrpSpPr/>
              <p:nvPr/>
            </p:nvGrpSpPr>
            <p:grpSpPr>
              <a:xfrm>
                <a:off x="1056023" y="1625948"/>
                <a:ext cx="192995" cy="576579"/>
                <a:chOff x="1056023" y="1625948"/>
                <a:chExt cx="192995" cy="576579"/>
              </a:xfrm>
            </p:grpSpPr>
            <p:sp>
              <p:nvSpPr>
                <p:cNvPr id="8159" name="Google Shape;8159;p7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4" name="Google Shape;8164;p75"/>
            <p:cNvGrpSpPr/>
            <p:nvPr/>
          </p:nvGrpSpPr>
          <p:grpSpPr>
            <a:xfrm>
              <a:off x="1371406" y="1474292"/>
              <a:ext cx="518475" cy="879487"/>
              <a:chOff x="1398231" y="1474292"/>
              <a:chExt cx="518475" cy="879487"/>
            </a:xfrm>
          </p:grpSpPr>
          <p:grpSp>
            <p:nvGrpSpPr>
              <p:cNvPr id="8165" name="Google Shape;8165;p75"/>
              <p:cNvGrpSpPr/>
              <p:nvPr/>
            </p:nvGrpSpPr>
            <p:grpSpPr>
              <a:xfrm>
                <a:off x="1398231" y="1474292"/>
                <a:ext cx="518475" cy="341643"/>
                <a:chOff x="1398231" y="1474292"/>
                <a:chExt cx="518475" cy="341643"/>
              </a:xfrm>
            </p:grpSpPr>
            <p:sp>
              <p:nvSpPr>
                <p:cNvPr id="8166" name="Google Shape;8166;p7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7" name="Google Shape;8167;p75"/>
                <p:cNvGrpSpPr/>
                <p:nvPr/>
              </p:nvGrpSpPr>
              <p:grpSpPr>
                <a:xfrm>
                  <a:off x="1616453" y="1474292"/>
                  <a:ext cx="300253" cy="341643"/>
                  <a:chOff x="1616453" y="1475379"/>
                  <a:chExt cx="300253" cy="341643"/>
                </a:xfrm>
              </p:grpSpPr>
              <p:sp>
                <p:nvSpPr>
                  <p:cNvPr id="8168" name="Google Shape;8168;p7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5" name="Google Shape;8175;p75"/>
                  <p:cNvGrpSpPr/>
                  <p:nvPr/>
                </p:nvGrpSpPr>
                <p:grpSpPr>
                  <a:xfrm>
                    <a:off x="1839639" y="1475379"/>
                    <a:ext cx="77067" cy="341643"/>
                    <a:chOff x="1839639" y="1475379"/>
                    <a:chExt cx="77067" cy="341643"/>
                  </a:xfrm>
                </p:grpSpPr>
                <p:sp>
                  <p:nvSpPr>
                    <p:cNvPr id="8176" name="Google Shape;8176;p7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78" name="Google Shape;8178;p75"/>
              <p:cNvGrpSpPr/>
              <p:nvPr/>
            </p:nvGrpSpPr>
            <p:grpSpPr>
              <a:xfrm>
                <a:off x="1398451" y="2012951"/>
                <a:ext cx="518255" cy="340828"/>
                <a:chOff x="1398451" y="2012951"/>
                <a:chExt cx="518255" cy="340828"/>
              </a:xfrm>
            </p:grpSpPr>
            <p:sp>
              <p:nvSpPr>
                <p:cNvPr id="8179" name="Google Shape;8179;p7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0" name="Google Shape;8180;p75"/>
                <p:cNvGrpSpPr/>
                <p:nvPr/>
              </p:nvGrpSpPr>
              <p:grpSpPr>
                <a:xfrm>
                  <a:off x="1616453" y="2012951"/>
                  <a:ext cx="300253" cy="340828"/>
                  <a:chOff x="1616453" y="2013538"/>
                  <a:chExt cx="300253" cy="340828"/>
                </a:xfrm>
              </p:grpSpPr>
              <p:sp>
                <p:nvSpPr>
                  <p:cNvPr id="8181" name="Google Shape;8181;p7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8" name="Google Shape;8188;p75"/>
                  <p:cNvGrpSpPr/>
                  <p:nvPr/>
                </p:nvGrpSpPr>
                <p:grpSpPr>
                  <a:xfrm>
                    <a:off x="1839639" y="2013538"/>
                    <a:ext cx="77067" cy="340828"/>
                    <a:chOff x="1839639" y="2013538"/>
                    <a:chExt cx="77067" cy="340828"/>
                  </a:xfrm>
                </p:grpSpPr>
                <p:sp>
                  <p:nvSpPr>
                    <p:cNvPr id="8189" name="Google Shape;8189;p7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191" name="Google Shape;8191;p75"/>
          <p:cNvGrpSpPr/>
          <p:nvPr/>
        </p:nvGrpSpPr>
        <p:grpSpPr>
          <a:xfrm>
            <a:off x="724986" y="3605478"/>
            <a:ext cx="1368681" cy="682918"/>
            <a:chOff x="724986" y="3605478"/>
            <a:chExt cx="1368681" cy="682918"/>
          </a:xfrm>
        </p:grpSpPr>
        <p:grpSp>
          <p:nvGrpSpPr>
            <p:cNvPr id="8192" name="Google Shape;8192;p75"/>
            <p:cNvGrpSpPr/>
            <p:nvPr/>
          </p:nvGrpSpPr>
          <p:grpSpPr>
            <a:xfrm>
              <a:off x="1289102" y="3823629"/>
              <a:ext cx="240442" cy="250435"/>
              <a:chOff x="-165066" y="3843615"/>
              <a:chExt cx="221259" cy="230455"/>
            </a:xfrm>
          </p:grpSpPr>
          <p:sp>
            <p:nvSpPr>
              <p:cNvPr id="8193" name="Google Shape;8193;p7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5"/>
            <p:cNvGrpSpPr/>
            <p:nvPr/>
          </p:nvGrpSpPr>
          <p:grpSpPr>
            <a:xfrm>
              <a:off x="724986" y="3605478"/>
              <a:ext cx="1368681" cy="682918"/>
              <a:chOff x="724986" y="3605478"/>
              <a:chExt cx="1368681" cy="682918"/>
            </a:xfrm>
          </p:grpSpPr>
          <p:grpSp>
            <p:nvGrpSpPr>
              <p:cNvPr id="8214" name="Google Shape;8214;p75"/>
              <p:cNvGrpSpPr/>
              <p:nvPr/>
            </p:nvGrpSpPr>
            <p:grpSpPr>
              <a:xfrm>
                <a:off x="1498221" y="4047614"/>
                <a:ext cx="529172" cy="240783"/>
                <a:chOff x="1498221" y="4047614"/>
                <a:chExt cx="529172" cy="240783"/>
              </a:xfrm>
            </p:grpSpPr>
            <p:grpSp>
              <p:nvGrpSpPr>
                <p:cNvPr id="8215" name="Google Shape;8215;p75"/>
                <p:cNvGrpSpPr/>
                <p:nvPr/>
              </p:nvGrpSpPr>
              <p:grpSpPr>
                <a:xfrm>
                  <a:off x="1826655" y="4224370"/>
                  <a:ext cx="200738" cy="25631"/>
                  <a:chOff x="1826655" y="4224370"/>
                  <a:chExt cx="200738" cy="25631"/>
                </a:xfrm>
              </p:grpSpPr>
              <p:sp>
                <p:nvSpPr>
                  <p:cNvPr id="8216" name="Google Shape;8216;p7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75"/>
                <p:cNvGrpSpPr/>
                <p:nvPr/>
              </p:nvGrpSpPr>
              <p:grpSpPr>
                <a:xfrm>
                  <a:off x="1498221" y="4047614"/>
                  <a:ext cx="328444" cy="240783"/>
                  <a:chOff x="1498221" y="4047614"/>
                  <a:chExt cx="328444" cy="240783"/>
                </a:xfrm>
              </p:grpSpPr>
              <p:sp>
                <p:nvSpPr>
                  <p:cNvPr id="8219" name="Google Shape;8219;p7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0" name="Google Shape;8220;p75"/>
                  <p:cNvGrpSpPr/>
                  <p:nvPr/>
                </p:nvGrpSpPr>
                <p:grpSpPr>
                  <a:xfrm>
                    <a:off x="1498221" y="4047614"/>
                    <a:ext cx="150566" cy="190416"/>
                    <a:chOff x="1498221" y="4047614"/>
                    <a:chExt cx="150566" cy="190416"/>
                  </a:xfrm>
                </p:grpSpPr>
                <p:sp>
                  <p:nvSpPr>
                    <p:cNvPr id="8221" name="Google Shape;8221;p7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23" name="Google Shape;8223;p75"/>
              <p:cNvGrpSpPr/>
              <p:nvPr/>
            </p:nvGrpSpPr>
            <p:grpSpPr>
              <a:xfrm>
                <a:off x="1560718" y="3800594"/>
                <a:ext cx="532948" cy="302090"/>
                <a:chOff x="1560718" y="3800594"/>
                <a:chExt cx="532948" cy="302090"/>
              </a:xfrm>
            </p:grpSpPr>
            <p:grpSp>
              <p:nvGrpSpPr>
                <p:cNvPr id="8224" name="Google Shape;8224;p75"/>
                <p:cNvGrpSpPr/>
                <p:nvPr/>
              </p:nvGrpSpPr>
              <p:grpSpPr>
                <a:xfrm>
                  <a:off x="1912179" y="3827344"/>
                  <a:ext cx="181487" cy="25631"/>
                  <a:chOff x="1912179" y="3827344"/>
                  <a:chExt cx="181487" cy="25631"/>
                </a:xfrm>
              </p:grpSpPr>
              <p:sp>
                <p:nvSpPr>
                  <p:cNvPr id="8225" name="Google Shape;8225;p7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75"/>
                <p:cNvGrpSpPr/>
                <p:nvPr/>
              </p:nvGrpSpPr>
              <p:grpSpPr>
                <a:xfrm>
                  <a:off x="1912179" y="4044505"/>
                  <a:ext cx="181487" cy="25622"/>
                  <a:chOff x="1912179" y="4044506"/>
                  <a:chExt cx="181487" cy="25622"/>
                </a:xfrm>
              </p:grpSpPr>
              <p:sp>
                <p:nvSpPr>
                  <p:cNvPr id="8228" name="Google Shape;8228;p7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75"/>
                <p:cNvGrpSpPr/>
                <p:nvPr/>
              </p:nvGrpSpPr>
              <p:grpSpPr>
                <a:xfrm>
                  <a:off x="1560718" y="3800594"/>
                  <a:ext cx="351472" cy="302090"/>
                  <a:chOff x="1560718" y="3800594"/>
                  <a:chExt cx="351472" cy="302090"/>
                </a:xfrm>
              </p:grpSpPr>
              <p:grpSp>
                <p:nvGrpSpPr>
                  <p:cNvPr id="8231" name="Google Shape;8231;p75"/>
                  <p:cNvGrpSpPr/>
                  <p:nvPr/>
                </p:nvGrpSpPr>
                <p:grpSpPr>
                  <a:xfrm>
                    <a:off x="1560718" y="3842857"/>
                    <a:ext cx="173586" cy="217131"/>
                    <a:chOff x="1560718" y="3842857"/>
                    <a:chExt cx="173586" cy="217131"/>
                  </a:xfrm>
                </p:grpSpPr>
                <p:sp>
                  <p:nvSpPr>
                    <p:cNvPr id="8232" name="Google Shape;8232;p7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5" name="Google Shape;8235;p7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37" name="Google Shape;8237;p7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8" name="Google Shape;8238;p75"/>
              <p:cNvGrpSpPr/>
              <p:nvPr/>
            </p:nvGrpSpPr>
            <p:grpSpPr>
              <a:xfrm>
                <a:off x="785350" y="3605478"/>
                <a:ext cx="535311" cy="249245"/>
                <a:chOff x="785350" y="3605478"/>
                <a:chExt cx="535311" cy="249245"/>
              </a:xfrm>
            </p:grpSpPr>
            <p:grpSp>
              <p:nvGrpSpPr>
                <p:cNvPr id="8239" name="Google Shape;8239;p75"/>
                <p:cNvGrpSpPr/>
                <p:nvPr/>
              </p:nvGrpSpPr>
              <p:grpSpPr>
                <a:xfrm>
                  <a:off x="785350" y="3605478"/>
                  <a:ext cx="376191" cy="102736"/>
                  <a:chOff x="785350" y="3605478"/>
                  <a:chExt cx="376191" cy="102736"/>
                </a:xfrm>
              </p:grpSpPr>
              <p:sp>
                <p:nvSpPr>
                  <p:cNvPr id="8240" name="Google Shape;8240;p7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75"/>
                <p:cNvGrpSpPr/>
                <p:nvPr/>
              </p:nvGrpSpPr>
              <p:grpSpPr>
                <a:xfrm>
                  <a:off x="1161530" y="3655851"/>
                  <a:ext cx="159131" cy="198872"/>
                  <a:chOff x="1161530" y="3655851"/>
                  <a:chExt cx="159131" cy="198872"/>
                </a:xfrm>
              </p:grpSpPr>
              <p:sp>
                <p:nvSpPr>
                  <p:cNvPr id="8244" name="Google Shape;8244;p7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6" name="Google Shape;8246;p75"/>
              <p:cNvGrpSpPr/>
              <p:nvPr/>
            </p:nvGrpSpPr>
            <p:grpSpPr>
              <a:xfrm>
                <a:off x="785350" y="4047614"/>
                <a:ext cx="535311" cy="240783"/>
                <a:chOff x="785350" y="4047614"/>
                <a:chExt cx="535311" cy="240783"/>
              </a:xfrm>
            </p:grpSpPr>
            <p:grpSp>
              <p:nvGrpSpPr>
                <p:cNvPr id="8247" name="Google Shape;8247;p75"/>
                <p:cNvGrpSpPr/>
                <p:nvPr/>
              </p:nvGrpSpPr>
              <p:grpSpPr>
                <a:xfrm>
                  <a:off x="1161636" y="4047614"/>
                  <a:ext cx="159025" cy="190415"/>
                  <a:chOff x="1161636" y="4047614"/>
                  <a:chExt cx="159025" cy="190415"/>
                </a:xfrm>
              </p:grpSpPr>
              <p:sp>
                <p:nvSpPr>
                  <p:cNvPr id="8248" name="Google Shape;8248;p7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75"/>
                <p:cNvGrpSpPr/>
                <p:nvPr/>
              </p:nvGrpSpPr>
              <p:grpSpPr>
                <a:xfrm>
                  <a:off x="785350" y="4185661"/>
                  <a:ext cx="376191" cy="102736"/>
                  <a:chOff x="785350" y="4185661"/>
                  <a:chExt cx="376191" cy="102736"/>
                </a:xfrm>
              </p:grpSpPr>
              <p:sp>
                <p:nvSpPr>
                  <p:cNvPr id="8251" name="Google Shape;8251;p7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75"/>
              <p:cNvGrpSpPr/>
              <p:nvPr/>
            </p:nvGrpSpPr>
            <p:grpSpPr>
              <a:xfrm>
                <a:off x="1501054" y="3605478"/>
                <a:ext cx="526340" cy="249240"/>
                <a:chOff x="1501054" y="3605478"/>
                <a:chExt cx="526340" cy="249240"/>
              </a:xfrm>
            </p:grpSpPr>
            <p:grpSp>
              <p:nvGrpSpPr>
                <p:cNvPr id="8255" name="Google Shape;8255;p75"/>
                <p:cNvGrpSpPr/>
                <p:nvPr/>
              </p:nvGrpSpPr>
              <p:grpSpPr>
                <a:xfrm>
                  <a:off x="1834208" y="3643867"/>
                  <a:ext cx="193185" cy="25622"/>
                  <a:chOff x="1834208" y="3643867"/>
                  <a:chExt cx="193185" cy="25622"/>
                </a:xfrm>
              </p:grpSpPr>
              <p:sp>
                <p:nvSpPr>
                  <p:cNvPr id="8256" name="Google Shape;8256;p7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5"/>
                <p:cNvGrpSpPr/>
                <p:nvPr/>
              </p:nvGrpSpPr>
              <p:grpSpPr>
                <a:xfrm>
                  <a:off x="1501054" y="3605478"/>
                  <a:ext cx="333165" cy="249240"/>
                  <a:chOff x="1501054" y="3605478"/>
                  <a:chExt cx="333165" cy="249240"/>
                </a:xfrm>
              </p:grpSpPr>
              <p:sp>
                <p:nvSpPr>
                  <p:cNvPr id="8259" name="Google Shape;8259;p7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0" name="Google Shape;8260;p75"/>
                  <p:cNvGrpSpPr/>
                  <p:nvPr/>
                </p:nvGrpSpPr>
                <p:grpSpPr>
                  <a:xfrm>
                    <a:off x="1501054" y="3655851"/>
                    <a:ext cx="155286" cy="198867"/>
                    <a:chOff x="1501054" y="3655851"/>
                    <a:chExt cx="155286" cy="198867"/>
                  </a:xfrm>
                </p:grpSpPr>
                <p:sp>
                  <p:nvSpPr>
                    <p:cNvPr id="8261" name="Google Shape;8261;p7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63" name="Google Shape;8263;p75"/>
              <p:cNvGrpSpPr/>
              <p:nvPr/>
            </p:nvGrpSpPr>
            <p:grpSpPr>
              <a:xfrm>
                <a:off x="724986" y="3800594"/>
                <a:ext cx="532950" cy="302090"/>
                <a:chOff x="724986" y="3800594"/>
                <a:chExt cx="532950" cy="302090"/>
              </a:xfrm>
            </p:grpSpPr>
            <p:grpSp>
              <p:nvGrpSpPr>
                <p:cNvPr id="8264" name="Google Shape;8264;p75"/>
                <p:cNvGrpSpPr/>
                <p:nvPr/>
              </p:nvGrpSpPr>
              <p:grpSpPr>
                <a:xfrm>
                  <a:off x="724986" y="4044367"/>
                  <a:ext cx="181314" cy="25626"/>
                  <a:chOff x="724986" y="4044367"/>
                  <a:chExt cx="181314" cy="25626"/>
                </a:xfrm>
              </p:grpSpPr>
              <p:sp>
                <p:nvSpPr>
                  <p:cNvPr id="8265" name="Google Shape;8265;p7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75"/>
                <p:cNvGrpSpPr/>
                <p:nvPr/>
              </p:nvGrpSpPr>
              <p:grpSpPr>
                <a:xfrm>
                  <a:off x="906290" y="3800594"/>
                  <a:ext cx="351646" cy="302090"/>
                  <a:chOff x="906290" y="3800594"/>
                  <a:chExt cx="351646" cy="302090"/>
                </a:xfrm>
              </p:grpSpPr>
              <p:grpSp>
                <p:nvGrpSpPr>
                  <p:cNvPr id="8268" name="Google Shape;8268;p75"/>
                  <p:cNvGrpSpPr/>
                  <p:nvPr/>
                </p:nvGrpSpPr>
                <p:grpSpPr>
                  <a:xfrm>
                    <a:off x="1084172" y="3842857"/>
                    <a:ext cx="173764" cy="217131"/>
                    <a:chOff x="1084172" y="3842857"/>
                    <a:chExt cx="173764" cy="217131"/>
                  </a:xfrm>
                </p:grpSpPr>
                <p:grpSp>
                  <p:nvGrpSpPr>
                    <p:cNvPr id="8269" name="Google Shape;8269;p75"/>
                    <p:cNvGrpSpPr/>
                    <p:nvPr/>
                  </p:nvGrpSpPr>
                  <p:grpSpPr>
                    <a:xfrm>
                      <a:off x="1156862" y="3936509"/>
                      <a:ext cx="101073" cy="25622"/>
                      <a:chOff x="1156862" y="3936509"/>
                      <a:chExt cx="101073" cy="25622"/>
                    </a:xfrm>
                  </p:grpSpPr>
                  <p:sp>
                    <p:nvSpPr>
                      <p:cNvPr id="8270" name="Google Shape;8270;p7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2" name="Google Shape;8272;p7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3" name="Google Shape;8273;p7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5"/>
                <p:cNvGrpSpPr/>
                <p:nvPr/>
              </p:nvGrpSpPr>
              <p:grpSpPr>
                <a:xfrm>
                  <a:off x="724986" y="3830189"/>
                  <a:ext cx="189533" cy="25626"/>
                  <a:chOff x="724986" y="3830189"/>
                  <a:chExt cx="189533" cy="25626"/>
                </a:xfrm>
              </p:grpSpPr>
              <p:sp>
                <p:nvSpPr>
                  <p:cNvPr id="8276" name="Google Shape;8276;p7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78" name="Google Shape;8278;p75"/>
          <p:cNvGrpSpPr/>
          <p:nvPr/>
        </p:nvGrpSpPr>
        <p:grpSpPr>
          <a:xfrm>
            <a:off x="2253298" y="2455640"/>
            <a:ext cx="948701" cy="935378"/>
            <a:chOff x="2253298" y="2428317"/>
            <a:chExt cx="948701" cy="935378"/>
          </a:xfrm>
        </p:grpSpPr>
        <p:sp>
          <p:nvSpPr>
            <p:cNvPr id="8279" name="Google Shape;8279;p7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04CBBD-0043-54E0-FDA7-C1123961B938}"/>
              </a:ext>
            </a:extLst>
          </p:cNvPr>
          <p:cNvSpPr>
            <a:spLocks noGrp="1"/>
          </p:cNvSpPr>
          <p:nvPr>
            <p:ph type="title"/>
          </p:nvPr>
        </p:nvSpPr>
        <p:spPr/>
        <p:txBody>
          <a:bodyPr/>
          <a:lstStyle/>
          <a:p>
            <a:r>
              <a:rPr lang="en-SG" dirty="0"/>
              <a:t>ESP32-S3-DevKitC-1 Board</a:t>
            </a:r>
          </a:p>
        </p:txBody>
      </p:sp>
      <p:pic>
        <p:nvPicPr>
          <p:cNvPr id="5" name="Picture 4">
            <a:extLst>
              <a:ext uri="{FF2B5EF4-FFF2-40B4-BE49-F238E27FC236}">
                <a16:creationId xmlns:a16="http://schemas.microsoft.com/office/drawing/2014/main" id="{F13124F7-2713-EF28-FCA4-B4CCC2D1EC6E}"/>
              </a:ext>
            </a:extLst>
          </p:cNvPr>
          <p:cNvPicPr>
            <a:picLocks noChangeAspect="1"/>
          </p:cNvPicPr>
          <p:nvPr/>
        </p:nvPicPr>
        <p:blipFill rotWithShape="1">
          <a:blip r:embed="rId2"/>
          <a:srcRect l="22703" t="35555" r="27297" b="15435"/>
          <a:stretch/>
        </p:blipFill>
        <p:spPr>
          <a:xfrm>
            <a:off x="1198605" y="1159395"/>
            <a:ext cx="6746789" cy="3719850"/>
          </a:xfrm>
          <a:prstGeom prst="rect">
            <a:avLst/>
          </a:prstGeom>
        </p:spPr>
      </p:pic>
    </p:spTree>
    <p:extLst>
      <p:ext uri="{BB962C8B-B14F-4D97-AF65-F5344CB8AC3E}">
        <p14:creationId xmlns:p14="http://schemas.microsoft.com/office/powerpoint/2010/main" val="31649442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315"/>
        <p:cNvGrpSpPr/>
        <p:nvPr/>
      </p:nvGrpSpPr>
      <p:grpSpPr>
        <a:xfrm>
          <a:off x="0" y="0"/>
          <a:ext cx="0" cy="0"/>
          <a:chOff x="0" y="0"/>
          <a:chExt cx="0" cy="0"/>
        </a:xfrm>
      </p:grpSpPr>
      <p:grpSp>
        <p:nvGrpSpPr>
          <p:cNvPr id="8316" name="Google Shape;8316;p76"/>
          <p:cNvGrpSpPr/>
          <p:nvPr/>
        </p:nvGrpSpPr>
        <p:grpSpPr>
          <a:xfrm>
            <a:off x="3353582" y="1145627"/>
            <a:ext cx="2363393" cy="1017867"/>
            <a:chOff x="3292400" y="1219146"/>
            <a:chExt cx="2615240" cy="1110239"/>
          </a:xfrm>
        </p:grpSpPr>
        <p:sp>
          <p:nvSpPr>
            <p:cNvPr id="8317" name="Google Shape;8317;p7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318" name="Google Shape;8318;p7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9" name="Google Shape;8319;p7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320" name="Google Shape;8320;p7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321" name="Google Shape;8321;p7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322" name="Google Shape;8322;p7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323" name="Google Shape;8323;p7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324" name="Google Shape;8324;p7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325" name="Google Shape;8325;p7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326" name="Google Shape;8326;p7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327" name="Google Shape;8327;p7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28" name="Google Shape;8328;p7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329" name="Google Shape;8329;p7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30" name="Google Shape;8330;p7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331" name="Google Shape;8331;p76"/>
            <p:cNvGrpSpPr/>
            <p:nvPr/>
          </p:nvGrpSpPr>
          <p:grpSpPr>
            <a:xfrm>
              <a:off x="3748438" y="1378608"/>
              <a:ext cx="2159202" cy="903971"/>
              <a:chOff x="1683525" y="2179850"/>
              <a:chExt cx="4519050" cy="2134525"/>
            </a:xfrm>
          </p:grpSpPr>
          <p:sp>
            <p:nvSpPr>
              <p:cNvPr id="8332" name="Google Shape;8332;p7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3" name="Google Shape;8333;p7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4" name="Google Shape;8334;p7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5" name="Google Shape;8335;p7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6" name="Google Shape;8336;p7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7" name="Google Shape;8337;p7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8" name="Google Shape;8338;p7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39" name="Google Shape;8339;p7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40" name="Google Shape;8340;p7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41" name="Google Shape;8341;p7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42" name="Google Shape;8342;p7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43" name="Google Shape;8343;p7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344" name="Google Shape;8344;p76"/>
          <p:cNvGraphicFramePr/>
          <p:nvPr/>
        </p:nvGraphicFramePr>
        <p:xfrm>
          <a:off x="5949675" y="2323100"/>
          <a:ext cx="3000000" cy="3000000"/>
        </p:xfrm>
        <a:graphic>
          <a:graphicData uri="http://schemas.openxmlformats.org/drawingml/2006/table">
            <a:tbl>
              <a:tblPr>
                <a:noFill/>
                <a:tableStyleId>{2374C96A-77E0-400D-A452-D7206B389B62}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345" name="Google Shape;8345;p76"/>
          <p:cNvGrpSpPr/>
          <p:nvPr/>
        </p:nvGrpSpPr>
        <p:grpSpPr>
          <a:xfrm>
            <a:off x="5926924" y="3381697"/>
            <a:ext cx="2519825" cy="1001454"/>
            <a:chOff x="1906114" y="789980"/>
            <a:chExt cx="1487676" cy="606868"/>
          </a:xfrm>
        </p:grpSpPr>
        <p:cxnSp>
          <p:nvCxnSpPr>
            <p:cNvPr id="8346" name="Google Shape;8346;p7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47" name="Google Shape;8347;p7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48" name="Google Shape;8348;p7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49" name="Google Shape;8349;p7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350" name="Google Shape;8350;p7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351" name="Google Shape;8351;p7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352" name="Google Shape;8352;p7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353" name="Google Shape;8353;p7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360" name="Google Shape;8360;p7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361" name="Google Shape;8361;p7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362" name="Google Shape;8362;p7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76"/>
          <p:cNvGrpSpPr/>
          <p:nvPr/>
        </p:nvGrpSpPr>
        <p:grpSpPr>
          <a:xfrm>
            <a:off x="726399" y="1190655"/>
            <a:ext cx="2394370" cy="976502"/>
            <a:chOff x="749309" y="1112739"/>
            <a:chExt cx="2371603" cy="976502"/>
          </a:xfrm>
        </p:grpSpPr>
        <p:sp>
          <p:nvSpPr>
            <p:cNvPr id="8364" name="Google Shape;8364;p7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96" name="Google Shape;8396;p76"/>
          <p:cNvGraphicFramePr/>
          <p:nvPr/>
        </p:nvGraphicFramePr>
        <p:xfrm>
          <a:off x="5949700" y="1188950"/>
          <a:ext cx="3000000" cy="3000000"/>
        </p:xfrm>
        <a:graphic>
          <a:graphicData uri="http://schemas.openxmlformats.org/drawingml/2006/table">
            <a:tbl>
              <a:tblPr>
                <a:noFill/>
                <a:tableStyleId>{2374C96A-77E0-400D-A452-D7206B389B62}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8397" name="Google Shape;8397;p76"/>
          <p:cNvGraphicFramePr/>
          <p:nvPr/>
        </p:nvGraphicFramePr>
        <p:xfrm>
          <a:off x="3356413" y="2323100"/>
          <a:ext cx="3000000" cy="3000000"/>
        </p:xfrm>
        <a:graphic>
          <a:graphicData uri="http://schemas.openxmlformats.org/drawingml/2006/table">
            <a:tbl>
              <a:tblPr>
                <a:noFill/>
                <a:tableStyleId>{2374C96A-77E0-400D-A452-D7206B389B62}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98" name="Google Shape;8398;p76"/>
          <p:cNvGrpSpPr/>
          <p:nvPr/>
        </p:nvGrpSpPr>
        <p:grpSpPr>
          <a:xfrm>
            <a:off x="4100342" y="2709743"/>
            <a:ext cx="1517436" cy="74460"/>
            <a:chOff x="3980086" y="2804397"/>
            <a:chExt cx="1227600" cy="66900"/>
          </a:xfrm>
        </p:grpSpPr>
        <p:sp>
          <p:nvSpPr>
            <p:cNvPr id="8399" name="Google Shape;8399;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6"/>
          <p:cNvGrpSpPr/>
          <p:nvPr/>
        </p:nvGrpSpPr>
        <p:grpSpPr>
          <a:xfrm>
            <a:off x="4725406" y="3002330"/>
            <a:ext cx="892956" cy="74460"/>
            <a:chOff x="3980086" y="2804397"/>
            <a:chExt cx="1227600" cy="66900"/>
          </a:xfrm>
        </p:grpSpPr>
        <p:sp>
          <p:nvSpPr>
            <p:cNvPr id="8402" name="Google Shape;8402;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6"/>
          <p:cNvGrpSpPr/>
          <p:nvPr/>
        </p:nvGrpSpPr>
        <p:grpSpPr>
          <a:xfrm>
            <a:off x="3358498" y="3361213"/>
            <a:ext cx="2363244" cy="1005943"/>
            <a:chOff x="3358415" y="3361302"/>
            <a:chExt cx="2363244" cy="1024695"/>
          </a:xfrm>
        </p:grpSpPr>
        <p:grpSp>
          <p:nvGrpSpPr>
            <p:cNvPr id="8405" name="Google Shape;8405;p76"/>
            <p:cNvGrpSpPr/>
            <p:nvPr/>
          </p:nvGrpSpPr>
          <p:grpSpPr>
            <a:xfrm>
              <a:off x="3358415" y="3361302"/>
              <a:ext cx="441300" cy="1024695"/>
              <a:chOff x="3358415" y="3361302"/>
              <a:chExt cx="441300" cy="1024695"/>
            </a:xfrm>
          </p:grpSpPr>
          <p:sp>
            <p:nvSpPr>
              <p:cNvPr id="8406" name="Google Shape;8406;p7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76"/>
            <p:cNvGrpSpPr/>
            <p:nvPr/>
          </p:nvGrpSpPr>
          <p:grpSpPr>
            <a:xfrm>
              <a:off x="3838901" y="3361302"/>
              <a:ext cx="441300" cy="1024695"/>
              <a:chOff x="3838901" y="3361302"/>
              <a:chExt cx="441300" cy="1024695"/>
            </a:xfrm>
          </p:grpSpPr>
          <p:sp>
            <p:nvSpPr>
              <p:cNvPr id="8413" name="Google Shape;8413;p7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76"/>
            <p:cNvGrpSpPr/>
            <p:nvPr/>
          </p:nvGrpSpPr>
          <p:grpSpPr>
            <a:xfrm>
              <a:off x="4319387" y="3361302"/>
              <a:ext cx="441300" cy="1024695"/>
              <a:chOff x="4319387" y="3361302"/>
              <a:chExt cx="441300" cy="1024695"/>
            </a:xfrm>
          </p:grpSpPr>
          <p:sp>
            <p:nvSpPr>
              <p:cNvPr id="8420" name="Google Shape;8420;p7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76"/>
            <p:cNvGrpSpPr/>
            <p:nvPr/>
          </p:nvGrpSpPr>
          <p:grpSpPr>
            <a:xfrm>
              <a:off x="4799873" y="3361302"/>
              <a:ext cx="441300" cy="1024695"/>
              <a:chOff x="4799873" y="3361302"/>
              <a:chExt cx="441300" cy="1024695"/>
            </a:xfrm>
          </p:grpSpPr>
          <p:sp>
            <p:nvSpPr>
              <p:cNvPr id="8427" name="Google Shape;8427;p7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76"/>
            <p:cNvGrpSpPr/>
            <p:nvPr/>
          </p:nvGrpSpPr>
          <p:grpSpPr>
            <a:xfrm>
              <a:off x="5280360" y="3361302"/>
              <a:ext cx="441300" cy="1024695"/>
              <a:chOff x="5280360" y="3361302"/>
              <a:chExt cx="441300" cy="1024695"/>
            </a:xfrm>
          </p:grpSpPr>
          <p:sp>
            <p:nvSpPr>
              <p:cNvPr id="8434" name="Google Shape;8434;p7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40" name="Google Shape;8440;p76"/>
          <p:cNvGraphicFramePr/>
          <p:nvPr/>
        </p:nvGraphicFramePr>
        <p:xfrm>
          <a:off x="724925" y="2323100"/>
          <a:ext cx="3000000" cy="3000000"/>
        </p:xfrm>
        <a:graphic>
          <a:graphicData uri="http://schemas.openxmlformats.org/drawingml/2006/table">
            <a:tbl>
              <a:tblPr>
                <a:noFill/>
                <a:tableStyleId>{2374C96A-77E0-400D-A452-D7206B389B62}</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441" name="Google Shape;8441;p76"/>
          <p:cNvGrpSpPr/>
          <p:nvPr/>
        </p:nvGrpSpPr>
        <p:grpSpPr>
          <a:xfrm>
            <a:off x="726450" y="3372825"/>
            <a:ext cx="2403614" cy="1005900"/>
            <a:chOff x="726450" y="3372825"/>
            <a:chExt cx="2403614" cy="1005900"/>
          </a:xfrm>
        </p:grpSpPr>
        <p:grpSp>
          <p:nvGrpSpPr>
            <p:cNvPr id="8442" name="Google Shape;8442;p76"/>
            <p:cNvGrpSpPr/>
            <p:nvPr/>
          </p:nvGrpSpPr>
          <p:grpSpPr>
            <a:xfrm>
              <a:off x="726450" y="3696000"/>
              <a:ext cx="2403614" cy="500898"/>
              <a:chOff x="726450" y="3696000"/>
              <a:chExt cx="2403614" cy="500898"/>
            </a:xfrm>
          </p:grpSpPr>
          <p:sp>
            <p:nvSpPr>
              <p:cNvPr id="8443" name="Google Shape;8443;p7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44" name="Google Shape;8444;p7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45" name="Google Shape;8445;p76"/>
            <p:cNvGrpSpPr/>
            <p:nvPr/>
          </p:nvGrpSpPr>
          <p:grpSpPr>
            <a:xfrm>
              <a:off x="1348050" y="3372825"/>
              <a:ext cx="1720425" cy="1005900"/>
              <a:chOff x="1348050" y="3372825"/>
              <a:chExt cx="1720425" cy="1005900"/>
            </a:xfrm>
          </p:grpSpPr>
          <p:sp>
            <p:nvSpPr>
              <p:cNvPr id="8446" name="Google Shape;8446;p7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47" name="Google Shape;8447;p7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48" name="Google Shape;8448;p7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49" name="Google Shape;8449;p7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50" name="Google Shape;8450;p7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51" name="Google Shape;8451;p76"/>
            <p:cNvGrpSpPr/>
            <p:nvPr/>
          </p:nvGrpSpPr>
          <p:grpSpPr>
            <a:xfrm>
              <a:off x="1455707" y="3731058"/>
              <a:ext cx="1491150" cy="417657"/>
              <a:chOff x="1455707" y="3731058"/>
              <a:chExt cx="1491150" cy="417657"/>
            </a:xfrm>
          </p:grpSpPr>
          <p:grpSp>
            <p:nvGrpSpPr>
              <p:cNvPr id="8452" name="Google Shape;8452;p76"/>
              <p:cNvGrpSpPr/>
              <p:nvPr/>
            </p:nvGrpSpPr>
            <p:grpSpPr>
              <a:xfrm>
                <a:off x="1472938" y="3745828"/>
                <a:ext cx="72126" cy="53788"/>
                <a:chOff x="1472938" y="3745828"/>
                <a:chExt cx="72126" cy="53788"/>
              </a:xfrm>
            </p:grpSpPr>
            <p:sp>
              <p:nvSpPr>
                <p:cNvPr id="8453" name="Google Shape;8453;p7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6"/>
              <p:cNvGrpSpPr/>
              <p:nvPr/>
            </p:nvGrpSpPr>
            <p:grpSpPr>
              <a:xfrm>
                <a:off x="1819181" y="4089633"/>
                <a:ext cx="72126" cy="53788"/>
                <a:chOff x="1819181" y="4089633"/>
                <a:chExt cx="72126" cy="53788"/>
              </a:xfrm>
            </p:grpSpPr>
            <p:sp>
              <p:nvSpPr>
                <p:cNvPr id="8456" name="Google Shape;8456;p7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6"/>
              <p:cNvGrpSpPr/>
              <p:nvPr/>
            </p:nvGrpSpPr>
            <p:grpSpPr>
              <a:xfrm>
                <a:off x="1455707" y="4084171"/>
                <a:ext cx="64321" cy="64544"/>
                <a:chOff x="1455707" y="4084171"/>
                <a:chExt cx="64321" cy="64544"/>
              </a:xfrm>
            </p:grpSpPr>
            <p:sp>
              <p:nvSpPr>
                <p:cNvPr id="8459" name="Google Shape;8459;p7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6"/>
              <p:cNvGrpSpPr/>
              <p:nvPr/>
            </p:nvGrpSpPr>
            <p:grpSpPr>
              <a:xfrm>
                <a:off x="1818610" y="3731058"/>
                <a:ext cx="64321" cy="64544"/>
                <a:chOff x="1818610" y="3731058"/>
                <a:chExt cx="64321" cy="64544"/>
              </a:xfrm>
            </p:grpSpPr>
            <p:sp>
              <p:nvSpPr>
                <p:cNvPr id="8462" name="Google Shape;8462;p7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76"/>
              <p:cNvGrpSpPr/>
              <p:nvPr/>
            </p:nvGrpSpPr>
            <p:grpSpPr>
              <a:xfrm>
                <a:off x="2172491" y="4089633"/>
                <a:ext cx="72126" cy="53788"/>
                <a:chOff x="2172491" y="4089633"/>
                <a:chExt cx="72126" cy="53788"/>
              </a:xfrm>
            </p:grpSpPr>
            <p:sp>
              <p:nvSpPr>
                <p:cNvPr id="8465" name="Google Shape;8465;p7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6"/>
              <p:cNvGrpSpPr/>
              <p:nvPr/>
            </p:nvGrpSpPr>
            <p:grpSpPr>
              <a:xfrm>
                <a:off x="2171920" y="3731058"/>
                <a:ext cx="64321" cy="64544"/>
                <a:chOff x="2171920" y="3731058"/>
                <a:chExt cx="64321" cy="64544"/>
              </a:xfrm>
            </p:grpSpPr>
            <p:sp>
              <p:nvSpPr>
                <p:cNvPr id="8468" name="Google Shape;8468;p7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76"/>
              <p:cNvGrpSpPr/>
              <p:nvPr/>
            </p:nvGrpSpPr>
            <p:grpSpPr>
              <a:xfrm>
                <a:off x="2874730" y="3745828"/>
                <a:ext cx="72126" cy="53788"/>
                <a:chOff x="2874730" y="3745828"/>
                <a:chExt cx="72126" cy="53788"/>
              </a:xfrm>
            </p:grpSpPr>
            <p:sp>
              <p:nvSpPr>
                <p:cNvPr id="8471" name="Google Shape;8471;p7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76"/>
              <p:cNvGrpSpPr/>
              <p:nvPr/>
            </p:nvGrpSpPr>
            <p:grpSpPr>
              <a:xfrm>
                <a:off x="2878589" y="4081481"/>
                <a:ext cx="64321" cy="64544"/>
                <a:chOff x="2878589" y="4081481"/>
                <a:chExt cx="64321" cy="64544"/>
              </a:xfrm>
            </p:grpSpPr>
            <p:sp>
              <p:nvSpPr>
                <p:cNvPr id="8474" name="Google Shape;8474;p7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6"/>
              <p:cNvGrpSpPr/>
              <p:nvPr/>
            </p:nvGrpSpPr>
            <p:grpSpPr>
              <a:xfrm>
                <a:off x="2525796" y="4089633"/>
                <a:ext cx="72126" cy="53788"/>
                <a:chOff x="2525796" y="4089633"/>
                <a:chExt cx="72126" cy="53788"/>
              </a:xfrm>
            </p:grpSpPr>
            <p:sp>
              <p:nvSpPr>
                <p:cNvPr id="8477" name="Google Shape;8477;p7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76"/>
              <p:cNvGrpSpPr/>
              <p:nvPr/>
            </p:nvGrpSpPr>
            <p:grpSpPr>
              <a:xfrm>
                <a:off x="2525225" y="3731058"/>
                <a:ext cx="64321" cy="64544"/>
                <a:chOff x="2525225" y="3731058"/>
                <a:chExt cx="64321" cy="64544"/>
              </a:xfrm>
            </p:grpSpPr>
            <p:sp>
              <p:nvSpPr>
                <p:cNvPr id="8480" name="Google Shape;8480;p7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485"/>
        <p:cNvGrpSpPr/>
        <p:nvPr/>
      </p:nvGrpSpPr>
      <p:grpSpPr>
        <a:xfrm>
          <a:off x="0" y="0"/>
          <a:ext cx="0" cy="0"/>
          <a:chOff x="0" y="0"/>
          <a:chExt cx="0" cy="0"/>
        </a:xfrm>
      </p:grpSpPr>
      <p:grpSp>
        <p:nvGrpSpPr>
          <p:cNvPr id="8486" name="Google Shape;8486;p77"/>
          <p:cNvGrpSpPr/>
          <p:nvPr/>
        </p:nvGrpSpPr>
        <p:grpSpPr>
          <a:xfrm>
            <a:off x="732428" y="1171356"/>
            <a:ext cx="845921" cy="690752"/>
            <a:chOff x="732428" y="1198513"/>
            <a:chExt cx="845921" cy="690752"/>
          </a:xfrm>
        </p:grpSpPr>
        <p:grpSp>
          <p:nvGrpSpPr>
            <p:cNvPr id="8487" name="Google Shape;8487;p77"/>
            <p:cNvGrpSpPr/>
            <p:nvPr/>
          </p:nvGrpSpPr>
          <p:grpSpPr>
            <a:xfrm>
              <a:off x="823030" y="1198513"/>
              <a:ext cx="755319" cy="690752"/>
              <a:chOff x="823030" y="1198513"/>
              <a:chExt cx="755319" cy="690752"/>
            </a:xfrm>
          </p:grpSpPr>
          <p:sp>
            <p:nvSpPr>
              <p:cNvPr id="8488" name="Google Shape;8488;p7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77"/>
            <p:cNvGrpSpPr/>
            <p:nvPr/>
          </p:nvGrpSpPr>
          <p:grpSpPr>
            <a:xfrm>
              <a:off x="732428" y="1239937"/>
              <a:ext cx="739912" cy="607886"/>
              <a:chOff x="732428" y="1239937"/>
              <a:chExt cx="739912" cy="607886"/>
            </a:xfrm>
          </p:grpSpPr>
          <p:sp>
            <p:nvSpPr>
              <p:cNvPr id="8491" name="Google Shape;8491;p7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7"/>
            <p:cNvGrpSpPr/>
            <p:nvPr/>
          </p:nvGrpSpPr>
          <p:grpSpPr>
            <a:xfrm>
              <a:off x="732428" y="1277018"/>
              <a:ext cx="702832" cy="533758"/>
              <a:chOff x="732428" y="1277018"/>
              <a:chExt cx="702832" cy="533758"/>
            </a:xfrm>
          </p:grpSpPr>
          <p:sp>
            <p:nvSpPr>
              <p:cNvPr id="8494" name="Google Shape;8494;p7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7"/>
            <p:cNvGrpSpPr/>
            <p:nvPr/>
          </p:nvGrpSpPr>
          <p:grpSpPr>
            <a:xfrm>
              <a:off x="931170" y="1306653"/>
              <a:ext cx="647179" cy="474455"/>
              <a:chOff x="931170" y="1306653"/>
              <a:chExt cx="647179" cy="474455"/>
            </a:xfrm>
          </p:grpSpPr>
          <p:sp>
            <p:nvSpPr>
              <p:cNvPr id="8497" name="Google Shape;8497;p7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9" name="Google Shape;8499;p7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7"/>
          <p:cNvGrpSpPr/>
          <p:nvPr/>
        </p:nvGrpSpPr>
        <p:grpSpPr>
          <a:xfrm>
            <a:off x="3964037" y="1171363"/>
            <a:ext cx="634656" cy="699982"/>
            <a:chOff x="5985650" y="2860025"/>
            <a:chExt cx="1396075" cy="1539775"/>
          </a:xfrm>
        </p:grpSpPr>
        <p:sp>
          <p:nvSpPr>
            <p:cNvPr id="8501" name="Google Shape;8501;p7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7"/>
          <p:cNvGrpSpPr/>
          <p:nvPr/>
        </p:nvGrpSpPr>
        <p:grpSpPr>
          <a:xfrm>
            <a:off x="4719687" y="1171356"/>
            <a:ext cx="725845" cy="699975"/>
            <a:chOff x="4249973" y="1201875"/>
            <a:chExt cx="1958568" cy="1888762"/>
          </a:xfrm>
        </p:grpSpPr>
        <p:sp>
          <p:nvSpPr>
            <p:cNvPr id="8534" name="Google Shape;8534;p7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5" name="Google Shape;8535;p77"/>
            <p:cNvGrpSpPr/>
            <p:nvPr/>
          </p:nvGrpSpPr>
          <p:grpSpPr>
            <a:xfrm>
              <a:off x="5853086" y="1789142"/>
              <a:ext cx="355454" cy="1048099"/>
              <a:chOff x="5576108" y="2016725"/>
              <a:chExt cx="565200" cy="1666560"/>
            </a:xfrm>
          </p:grpSpPr>
          <p:sp>
            <p:nvSpPr>
              <p:cNvPr id="8536" name="Google Shape;8536;p7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37" name="Google Shape;8537;p7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77"/>
            <p:cNvGrpSpPr/>
            <p:nvPr/>
          </p:nvGrpSpPr>
          <p:grpSpPr>
            <a:xfrm>
              <a:off x="4869455" y="2691676"/>
              <a:ext cx="1013897" cy="398961"/>
              <a:chOff x="4012057" y="3451825"/>
              <a:chExt cx="1612175" cy="634379"/>
            </a:xfrm>
          </p:grpSpPr>
          <p:sp>
            <p:nvSpPr>
              <p:cNvPr id="8539" name="Google Shape;8539;p7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40" name="Google Shape;8540;p7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77"/>
            <p:cNvGrpSpPr/>
            <p:nvPr/>
          </p:nvGrpSpPr>
          <p:grpSpPr>
            <a:xfrm>
              <a:off x="4276937" y="2155961"/>
              <a:ext cx="651965" cy="891358"/>
              <a:chOff x="3069908" y="2599997"/>
              <a:chExt cx="1036675" cy="1417328"/>
            </a:xfrm>
          </p:grpSpPr>
          <p:sp>
            <p:nvSpPr>
              <p:cNvPr id="8542" name="Google Shape;8542;p7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43" name="Google Shape;8543;p7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77"/>
            <p:cNvGrpSpPr/>
            <p:nvPr/>
          </p:nvGrpSpPr>
          <p:grpSpPr>
            <a:xfrm>
              <a:off x="5054918" y="1201875"/>
              <a:ext cx="999548" cy="602711"/>
              <a:chOff x="4306958" y="1082925"/>
              <a:chExt cx="1589359" cy="958358"/>
            </a:xfrm>
          </p:grpSpPr>
          <p:sp>
            <p:nvSpPr>
              <p:cNvPr id="8545" name="Google Shape;8545;p7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46" name="Google Shape;8546;p7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77"/>
            <p:cNvGrpSpPr/>
            <p:nvPr/>
          </p:nvGrpSpPr>
          <p:grpSpPr>
            <a:xfrm>
              <a:off x="4249973" y="1303451"/>
              <a:ext cx="799317" cy="841334"/>
              <a:chOff x="3027033" y="1244439"/>
              <a:chExt cx="1270977" cy="1337786"/>
            </a:xfrm>
          </p:grpSpPr>
          <p:sp>
            <p:nvSpPr>
              <p:cNvPr id="8548" name="Google Shape;8548;p7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49" name="Google Shape;8549;p7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0" name="Google Shape;8550;p77"/>
          <p:cNvGrpSpPr/>
          <p:nvPr/>
        </p:nvGrpSpPr>
        <p:grpSpPr>
          <a:xfrm>
            <a:off x="4072551" y="2058137"/>
            <a:ext cx="750769" cy="683784"/>
            <a:chOff x="4204684" y="2104422"/>
            <a:chExt cx="699822" cy="637382"/>
          </a:xfrm>
        </p:grpSpPr>
        <p:grpSp>
          <p:nvGrpSpPr>
            <p:cNvPr id="8551" name="Google Shape;8551;p77"/>
            <p:cNvGrpSpPr/>
            <p:nvPr/>
          </p:nvGrpSpPr>
          <p:grpSpPr>
            <a:xfrm>
              <a:off x="4204684" y="2430067"/>
              <a:ext cx="342957" cy="311738"/>
              <a:chOff x="4204684" y="2430067"/>
              <a:chExt cx="342957" cy="311738"/>
            </a:xfrm>
          </p:grpSpPr>
          <p:sp>
            <p:nvSpPr>
              <p:cNvPr id="8552" name="Google Shape;8552;p7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77"/>
            <p:cNvGrpSpPr/>
            <p:nvPr/>
          </p:nvGrpSpPr>
          <p:grpSpPr>
            <a:xfrm>
              <a:off x="4561586" y="2430067"/>
              <a:ext cx="342920" cy="311738"/>
              <a:chOff x="4561586" y="2430067"/>
              <a:chExt cx="342920" cy="311738"/>
            </a:xfrm>
          </p:grpSpPr>
          <p:sp>
            <p:nvSpPr>
              <p:cNvPr id="8555" name="Google Shape;8555;p7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7"/>
            <p:cNvGrpSpPr/>
            <p:nvPr/>
          </p:nvGrpSpPr>
          <p:grpSpPr>
            <a:xfrm>
              <a:off x="4561586" y="2104422"/>
              <a:ext cx="342920" cy="311738"/>
              <a:chOff x="4561586" y="2104422"/>
              <a:chExt cx="342920" cy="311738"/>
            </a:xfrm>
          </p:grpSpPr>
          <p:sp>
            <p:nvSpPr>
              <p:cNvPr id="8558" name="Google Shape;8558;p7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77"/>
            <p:cNvGrpSpPr/>
            <p:nvPr/>
          </p:nvGrpSpPr>
          <p:grpSpPr>
            <a:xfrm>
              <a:off x="4204684" y="2104422"/>
              <a:ext cx="342957" cy="311664"/>
              <a:chOff x="4204684" y="2104422"/>
              <a:chExt cx="342957" cy="311664"/>
            </a:xfrm>
          </p:grpSpPr>
          <p:sp>
            <p:nvSpPr>
              <p:cNvPr id="8561" name="Google Shape;8561;p7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3" name="Google Shape;8563;p77"/>
          <p:cNvGrpSpPr/>
          <p:nvPr/>
        </p:nvGrpSpPr>
        <p:grpSpPr>
          <a:xfrm>
            <a:off x="5536984" y="1171351"/>
            <a:ext cx="660591" cy="688867"/>
            <a:chOff x="5830645" y="1267368"/>
            <a:chExt cx="530340" cy="553040"/>
          </a:xfrm>
        </p:grpSpPr>
        <p:sp>
          <p:nvSpPr>
            <p:cNvPr id="8564" name="Google Shape;8564;p7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5" name="Google Shape;8565;p77"/>
            <p:cNvGrpSpPr/>
            <p:nvPr/>
          </p:nvGrpSpPr>
          <p:grpSpPr>
            <a:xfrm>
              <a:off x="5830645" y="1267368"/>
              <a:ext cx="259743" cy="269909"/>
              <a:chOff x="5830645" y="1267368"/>
              <a:chExt cx="259743" cy="269909"/>
            </a:xfrm>
          </p:grpSpPr>
          <p:sp>
            <p:nvSpPr>
              <p:cNvPr id="8566" name="Google Shape;8566;p7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7"/>
            <p:cNvGrpSpPr/>
            <p:nvPr/>
          </p:nvGrpSpPr>
          <p:grpSpPr>
            <a:xfrm>
              <a:off x="6101293" y="1267368"/>
              <a:ext cx="259692" cy="269909"/>
              <a:chOff x="6101293" y="1267368"/>
              <a:chExt cx="259692" cy="269909"/>
            </a:xfrm>
          </p:grpSpPr>
          <p:sp>
            <p:nvSpPr>
              <p:cNvPr id="8569" name="Google Shape;8569;p7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77"/>
            <p:cNvGrpSpPr/>
            <p:nvPr/>
          </p:nvGrpSpPr>
          <p:grpSpPr>
            <a:xfrm>
              <a:off x="5830645" y="1550500"/>
              <a:ext cx="259692" cy="269909"/>
              <a:chOff x="5830645" y="1550500"/>
              <a:chExt cx="259692" cy="269909"/>
            </a:xfrm>
          </p:grpSpPr>
          <p:sp>
            <p:nvSpPr>
              <p:cNvPr id="8572" name="Google Shape;8572;p7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77"/>
            <p:cNvGrpSpPr/>
            <p:nvPr/>
          </p:nvGrpSpPr>
          <p:grpSpPr>
            <a:xfrm>
              <a:off x="6101293" y="1550500"/>
              <a:ext cx="259692" cy="269909"/>
              <a:chOff x="6101293" y="1550500"/>
              <a:chExt cx="259692" cy="269909"/>
            </a:xfrm>
          </p:grpSpPr>
          <p:sp>
            <p:nvSpPr>
              <p:cNvPr id="8575" name="Google Shape;8575;p7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7" name="Google Shape;8577;p77"/>
          <p:cNvGrpSpPr/>
          <p:nvPr/>
        </p:nvGrpSpPr>
        <p:grpSpPr>
          <a:xfrm>
            <a:off x="739138" y="2061810"/>
            <a:ext cx="697154" cy="679574"/>
            <a:chOff x="2679875" y="2361475"/>
            <a:chExt cx="780425" cy="760575"/>
          </a:xfrm>
        </p:grpSpPr>
        <p:sp>
          <p:nvSpPr>
            <p:cNvPr id="8578" name="Google Shape;8578;p7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77"/>
          <p:cNvGrpSpPr/>
          <p:nvPr/>
        </p:nvGrpSpPr>
        <p:grpSpPr>
          <a:xfrm>
            <a:off x="3138297" y="1171402"/>
            <a:ext cx="735829" cy="684547"/>
            <a:chOff x="3351965" y="1148808"/>
            <a:chExt cx="750770" cy="698375"/>
          </a:xfrm>
        </p:grpSpPr>
        <p:grpSp>
          <p:nvGrpSpPr>
            <p:cNvPr id="8585" name="Google Shape;8585;p77"/>
            <p:cNvGrpSpPr/>
            <p:nvPr/>
          </p:nvGrpSpPr>
          <p:grpSpPr>
            <a:xfrm>
              <a:off x="3586796" y="1148808"/>
              <a:ext cx="294857" cy="286830"/>
              <a:chOff x="3750225" y="1774000"/>
              <a:chExt cx="149575" cy="145525"/>
            </a:xfrm>
          </p:grpSpPr>
          <p:sp>
            <p:nvSpPr>
              <p:cNvPr id="8586" name="Google Shape;8586;p7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77"/>
            <p:cNvGrpSpPr/>
            <p:nvPr/>
          </p:nvGrpSpPr>
          <p:grpSpPr>
            <a:xfrm>
              <a:off x="3779245" y="1375768"/>
              <a:ext cx="323490" cy="286978"/>
              <a:chOff x="3847850" y="1889150"/>
              <a:chExt cx="164100" cy="145600"/>
            </a:xfrm>
          </p:grpSpPr>
          <p:sp>
            <p:nvSpPr>
              <p:cNvPr id="8589" name="Google Shape;8589;p7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77"/>
            <p:cNvGrpSpPr/>
            <p:nvPr/>
          </p:nvGrpSpPr>
          <p:grpSpPr>
            <a:xfrm>
              <a:off x="3351965" y="1330435"/>
              <a:ext cx="295449" cy="285401"/>
              <a:chOff x="3631100" y="1866150"/>
              <a:chExt cx="149875" cy="144800"/>
            </a:xfrm>
          </p:grpSpPr>
          <p:sp>
            <p:nvSpPr>
              <p:cNvPr id="8592" name="Google Shape;8592;p7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7"/>
            <p:cNvGrpSpPr/>
            <p:nvPr/>
          </p:nvGrpSpPr>
          <p:grpSpPr>
            <a:xfrm>
              <a:off x="3548208" y="1560352"/>
              <a:ext cx="294808" cy="286830"/>
              <a:chOff x="3730650" y="1982800"/>
              <a:chExt cx="149550" cy="145525"/>
            </a:xfrm>
          </p:grpSpPr>
          <p:sp>
            <p:nvSpPr>
              <p:cNvPr id="8595" name="Google Shape;8595;p7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7" name="Google Shape;8597;p77"/>
          <p:cNvGrpSpPr/>
          <p:nvPr/>
        </p:nvGrpSpPr>
        <p:grpSpPr>
          <a:xfrm>
            <a:off x="7639949" y="1171356"/>
            <a:ext cx="804565" cy="677795"/>
            <a:chOff x="7636443" y="1204988"/>
            <a:chExt cx="804565" cy="677795"/>
          </a:xfrm>
        </p:grpSpPr>
        <p:grpSp>
          <p:nvGrpSpPr>
            <p:cNvPr id="8598" name="Google Shape;8598;p77"/>
            <p:cNvGrpSpPr/>
            <p:nvPr/>
          </p:nvGrpSpPr>
          <p:grpSpPr>
            <a:xfrm>
              <a:off x="7636443" y="1509705"/>
              <a:ext cx="804565" cy="373078"/>
              <a:chOff x="7636443" y="1509705"/>
              <a:chExt cx="804565" cy="373078"/>
            </a:xfrm>
          </p:grpSpPr>
          <p:sp>
            <p:nvSpPr>
              <p:cNvPr id="8599" name="Google Shape;8599;p7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77"/>
            <p:cNvGrpSpPr/>
            <p:nvPr/>
          </p:nvGrpSpPr>
          <p:grpSpPr>
            <a:xfrm>
              <a:off x="7636443" y="1408133"/>
              <a:ext cx="804565" cy="373078"/>
              <a:chOff x="7636443" y="1408133"/>
              <a:chExt cx="804565" cy="373078"/>
            </a:xfrm>
          </p:grpSpPr>
          <p:sp>
            <p:nvSpPr>
              <p:cNvPr id="8602" name="Google Shape;8602;p7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77"/>
            <p:cNvGrpSpPr/>
            <p:nvPr/>
          </p:nvGrpSpPr>
          <p:grpSpPr>
            <a:xfrm>
              <a:off x="7636443" y="1306560"/>
              <a:ext cx="804565" cy="373078"/>
              <a:chOff x="7636443" y="1306560"/>
              <a:chExt cx="804565" cy="373078"/>
            </a:xfrm>
          </p:grpSpPr>
          <p:sp>
            <p:nvSpPr>
              <p:cNvPr id="8605" name="Google Shape;8605;p7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77"/>
            <p:cNvGrpSpPr/>
            <p:nvPr/>
          </p:nvGrpSpPr>
          <p:grpSpPr>
            <a:xfrm>
              <a:off x="7636443" y="1204988"/>
              <a:ext cx="804565" cy="373078"/>
              <a:chOff x="7636443" y="1204988"/>
              <a:chExt cx="804565" cy="373078"/>
            </a:xfrm>
          </p:grpSpPr>
          <p:sp>
            <p:nvSpPr>
              <p:cNvPr id="8608" name="Google Shape;8608;p7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0" name="Google Shape;8610;p77"/>
          <p:cNvGrpSpPr/>
          <p:nvPr/>
        </p:nvGrpSpPr>
        <p:grpSpPr>
          <a:xfrm>
            <a:off x="4978796" y="2078771"/>
            <a:ext cx="661339" cy="661188"/>
            <a:chOff x="3990000" y="975400"/>
            <a:chExt cx="3934200" cy="3933300"/>
          </a:xfrm>
        </p:grpSpPr>
        <p:sp>
          <p:nvSpPr>
            <p:cNvPr id="8611" name="Google Shape;8611;p7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77"/>
          <p:cNvGrpSpPr/>
          <p:nvPr/>
        </p:nvGrpSpPr>
        <p:grpSpPr>
          <a:xfrm>
            <a:off x="6622444" y="2057409"/>
            <a:ext cx="868881" cy="684241"/>
            <a:chOff x="6598259" y="2078634"/>
            <a:chExt cx="868881" cy="684241"/>
          </a:xfrm>
        </p:grpSpPr>
        <p:sp>
          <p:nvSpPr>
            <p:cNvPr id="8616" name="Google Shape;8616;p7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2" name="Google Shape;8622;p77"/>
            <p:cNvGrpSpPr/>
            <p:nvPr/>
          </p:nvGrpSpPr>
          <p:grpSpPr>
            <a:xfrm>
              <a:off x="6808175" y="2078634"/>
              <a:ext cx="452229" cy="684241"/>
              <a:chOff x="6808175" y="2078634"/>
              <a:chExt cx="452229" cy="684241"/>
            </a:xfrm>
          </p:grpSpPr>
          <p:sp>
            <p:nvSpPr>
              <p:cNvPr id="8623" name="Google Shape;8623;p7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9" name="Google Shape;8629;p77"/>
              <p:cNvGrpSpPr/>
              <p:nvPr/>
            </p:nvGrpSpPr>
            <p:grpSpPr>
              <a:xfrm>
                <a:off x="6821586" y="2078634"/>
                <a:ext cx="426871" cy="684241"/>
                <a:chOff x="6821586" y="2078634"/>
                <a:chExt cx="426871" cy="684241"/>
              </a:xfrm>
            </p:grpSpPr>
            <p:grpSp>
              <p:nvGrpSpPr>
                <p:cNvPr id="8630" name="Google Shape;8630;p77"/>
                <p:cNvGrpSpPr/>
                <p:nvPr/>
              </p:nvGrpSpPr>
              <p:grpSpPr>
                <a:xfrm>
                  <a:off x="6821586" y="2078634"/>
                  <a:ext cx="426871" cy="684241"/>
                  <a:chOff x="6821586" y="2078634"/>
                  <a:chExt cx="426871" cy="684241"/>
                </a:xfrm>
              </p:grpSpPr>
              <p:sp>
                <p:nvSpPr>
                  <p:cNvPr id="8631" name="Google Shape;8631;p7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0" name="Google Shape;8650;p7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56" name="Google Shape;8656;p77"/>
          <p:cNvGrpSpPr/>
          <p:nvPr/>
        </p:nvGrpSpPr>
        <p:grpSpPr>
          <a:xfrm>
            <a:off x="5795610" y="2063018"/>
            <a:ext cx="671358" cy="671358"/>
            <a:chOff x="6535625" y="760425"/>
            <a:chExt cx="1665900" cy="1665900"/>
          </a:xfrm>
        </p:grpSpPr>
        <p:sp>
          <p:nvSpPr>
            <p:cNvPr id="8657" name="Google Shape;8657;p7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7"/>
          <p:cNvGrpSpPr/>
          <p:nvPr/>
        </p:nvGrpSpPr>
        <p:grpSpPr>
          <a:xfrm>
            <a:off x="732427" y="3731418"/>
            <a:ext cx="1340789" cy="640830"/>
            <a:chOff x="238125" y="1151100"/>
            <a:chExt cx="7139450" cy="3412300"/>
          </a:xfrm>
        </p:grpSpPr>
        <p:sp>
          <p:nvSpPr>
            <p:cNvPr id="8662" name="Google Shape;8662;p7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7"/>
          <p:cNvGrpSpPr/>
          <p:nvPr/>
        </p:nvGrpSpPr>
        <p:grpSpPr>
          <a:xfrm>
            <a:off x="5599650" y="2934699"/>
            <a:ext cx="985357" cy="585764"/>
            <a:chOff x="5145061" y="2881789"/>
            <a:chExt cx="1107641" cy="658458"/>
          </a:xfrm>
        </p:grpSpPr>
        <p:grpSp>
          <p:nvGrpSpPr>
            <p:cNvPr id="8675" name="Google Shape;8675;p77"/>
            <p:cNvGrpSpPr/>
            <p:nvPr/>
          </p:nvGrpSpPr>
          <p:grpSpPr>
            <a:xfrm>
              <a:off x="5722989" y="3244587"/>
              <a:ext cx="529713" cy="295659"/>
              <a:chOff x="5722989" y="3244587"/>
              <a:chExt cx="529713" cy="295659"/>
            </a:xfrm>
          </p:grpSpPr>
          <p:sp>
            <p:nvSpPr>
              <p:cNvPr id="8676" name="Google Shape;8676;p7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77" name="Google Shape;8677;p7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78" name="Google Shape;8678;p77"/>
            <p:cNvGrpSpPr/>
            <p:nvPr/>
          </p:nvGrpSpPr>
          <p:grpSpPr>
            <a:xfrm>
              <a:off x="5145061" y="3244587"/>
              <a:ext cx="536807" cy="295659"/>
              <a:chOff x="5145061" y="3244587"/>
              <a:chExt cx="536807" cy="295659"/>
            </a:xfrm>
          </p:grpSpPr>
          <p:sp>
            <p:nvSpPr>
              <p:cNvPr id="8679" name="Google Shape;8679;p7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80" name="Google Shape;8680;p7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81" name="Google Shape;8681;p77"/>
            <p:cNvGrpSpPr/>
            <p:nvPr/>
          </p:nvGrpSpPr>
          <p:grpSpPr>
            <a:xfrm>
              <a:off x="5341327" y="2898245"/>
              <a:ext cx="532309" cy="614891"/>
              <a:chOff x="5341327" y="2898245"/>
              <a:chExt cx="532309" cy="614891"/>
            </a:xfrm>
          </p:grpSpPr>
          <p:sp>
            <p:nvSpPr>
              <p:cNvPr id="8682" name="Google Shape;8682;p7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83" name="Google Shape;8683;p7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84" name="Google Shape;8684;p77"/>
            <p:cNvGrpSpPr/>
            <p:nvPr/>
          </p:nvGrpSpPr>
          <p:grpSpPr>
            <a:xfrm>
              <a:off x="5532290" y="2881789"/>
              <a:ext cx="620516" cy="305456"/>
              <a:chOff x="5532290" y="2881789"/>
              <a:chExt cx="620516" cy="305456"/>
            </a:xfrm>
          </p:grpSpPr>
          <p:sp>
            <p:nvSpPr>
              <p:cNvPr id="8685" name="Google Shape;8685;p7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86" name="Google Shape;8686;p7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87" name="Google Shape;8687;p77"/>
          <p:cNvGrpSpPr/>
          <p:nvPr/>
        </p:nvGrpSpPr>
        <p:grpSpPr>
          <a:xfrm>
            <a:off x="8178573" y="3726757"/>
            <a:ext cx="269068" cy="645491"/>
            <a:chOff x="7026852" y="3311869"/>
            <a:chExt cx="434331" cy="1041954"/>
          </a:xfrm>
        </p:grpSpPr>
        <p:sp>
          <p:nvSpPr>
            <p:cNvPr id="8688" name="Google Shape;8688;p7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77"/>
          <p:cNvGrpSpPr/>
          <p:nvPr/>
        </p:nvGrpSpPr>
        <p:grpSpPr>
          <a:xfrm>
            <a:off x="6195154" y="3765995"/>
            <a:ext cx="293882" cy="293836"/>
            <a:chOff x="4873519" y="3311869"/>
            <a:chExt cx="499374" cy="499296"/>
          </a:xfrm>
        </p:grpSpPr>
        <p:sp>
          <p:nvSpPr>
            <p:cNvPr id="8692" name="Google Shape;8692;p7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7"/>
          <p:cNvGrpSpPr/>
          <p:nvPr/>
        </p:nvGrpSpPr>
        <p:grpSpPr>
          <a:xfrm>
            <a:off x="6195154" y="4078366"/>
            <a:ext cx="293882" cy="293882"/>
            <a:chOff x="4873519" y="3875839"/>
            <a:chExt cx="499374" cy="499374"/>
          </a:xfrm>
        </p:grpSpPr>
        <p:sp>
          <p:nvSpPr>
            <p:cNvPr id="8695" name="Google Shape;8695;p7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77"/>
          <p:cNvGrpSpPr/>
          <p:nvPr/>
        </p:nvGrpSpPr>
        <p:grpSpPr>
          <a:xfrm>
            <a:off x="2425681" y="2050319"/>
            <a:ext cx="698104" cy="698208"/>
            <a:chOff x="2565073" y="2075876"/>
            <a:chExt cx="672482" cy="672518"/>
          </a:xfrm>
        </p:grpSpPr>
        <p:sp>
          <p:nvSpPr>
            <p:cNvPr id="8698" name="Google Shape;8698;p7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77"/>
          <p:cNvGrpSpPr/>
          <p:nvPr/>
        </p:nvGrpSpPr>
        <p:grpSpPr>
          <a:xfrm>
            <a:off x="5649092" y="3734919"/>
            <a:ext cx="438354" cy="637329"/>
            <a:chOff x="1697726" y="3244179"/>
            <a:chExt cx="788124" cy="1146069"/>
          </a:xfrm>
        </p:grpSpPr>
        <p:sp>
          <p:nvSpPr>
            <p:cNvPr id="8705" name="Google Shape;8705;p7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7" name="Google Shape;8707;p7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8" name="Google Shape;8708;p77"/>
          <p:cNvGrpSpPr/>
          <p:nvPr/>
        </p:nvGrpSpPr>
        <p:grpSpPr>
          <a:xfrm>
            <a:off x="7650306" y="2063282"/>
            <a:ext cx="799565" cy="670282"/>
            <a:chOff x="7617850" y="2063282"/>
            <a:chExt cx="799565" cy="670282"/>
          </a:xfrm>
        </p:grpSpPr>
        <p:cxnSp>
          <p:nvCxnSpPr>
            <p:cNvPr id="8709" name="Google Shape;8709;p7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0" name="Google Shape;8710;p7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1" name="Google Shape;8711;p7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2" name="Google Shape;8712;p7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13" name="Google Shape;8713;p7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714" name="Google Shape;8714;p7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715" name="Google Shape;8715;p77"/>
            <p:cNvGrpSpPr/>
            <p:nvPr/>
          </p:nvGrpSpPr>
          <p:grpSpPr>
            <a:xfrm>
              <a:off x="7734309" y="2063282"/>
              <a:ext cx="570957" cy="620095"/>
              <a:chOff x="7734309" y="2063282"/>
              <a:chExt cx="570957" cy="620095"/>
            </a:xfrm>
          </p:grpSpPr>
          <p:grpSp>
            <p:nvGrpSpPr>
              <p:cNvPr id="8716" name="Google Shape;8716;p77"/>
              <p:cNvGrpSpPr/>
              <p:nvPr/>
            </p:nvGrpSpPr>
            <p:grpSpPr>
              <a:xfrm>
                <a:off x="8031573" y="2063282"/>
                <a:ext cx="273693" cy="620095"/>
                <a:chOff x="8031573" y="2063282"/>
                <a:chExt cx="273693" cy="620095"/>
              </a:xfrm>
            </p:grpSpPr>
            <p:sp>
              <p:nvSpPr>
                <p:cNvPr id="8717" name="Google Shape;8717;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77"/>
              <p:cNvGrpSpPr/>
              <p:nvPr/>
            </p:nvGrpSpPr>
            <p:grpSpPr>
              <a:xfrm flipH="1">
                <a:off x="7734309" y="2063282"/>
                <a:ext cx="273693" cy="620095"/>
                <a:chOff x="8031573" y="2063282"/>
                <a:chExt cx="273693" cy="620095"/>
              </a:xfrm>
            </p:grpSpPr>
            <p:sp>
              <p:nvSpPr>
                <p:cNvPr id="8722" name="Google Shape;8722;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726" name="Google Shape;8726;p77"/>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7"/>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8" name="Google Shape;8728;p77"/>
          <p:cNvGrpSpPr/>
          <p:nvPr/>
        </p:nvGrpSpPr>
        <p:grpSpPr>
          <a:xfrm>
            <a:off x="7836913" y="2916765"/>
            <a:ext cx="602567" cy="601884"/>
            <a:chOff x="1186975" y="238125"/>
            <a:chExt cx="5244275" cy="5238325"/>
          </a:xfrm>
        </p:grpSpPr>
        <p:sp>
          <p:nvSpPr>
            <p:cNvPr id="8729" name="Google Shape;8729;p7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7"/>
          <p:cNvGrpSpPr/>
          <p:nvPr/>
        </p:nvGrpSpPr>
        <p:grpSpPr>
          <a:xfrm>
            <a:off x="3279650" y="2056249"/>
            <a:ext cx="651848" cy="687338"/>
            <a:chOff x="3400515" y="2056248"/>
            <a:chExt cx="698134" cy="735987"/>
          </a:xfrm>
        </p:grpSpPr>
        <p:grpSp>
          <p:nvGrpSpPr>
            <p:cNvPr id="8734" name="Google Shape;8734;p77"/>
            <p:cNvGrpSpPr/>
            <p:nvPr/>
          </p:nvGrpSpPr>
          <p:grpSpPr>
            <a:xfrm>
              <a:off x="3400515" y="2283913"/>
              <a:ext cx="312919" cy="219900"/>
              <a:chOff x="3400515" y="2283913"/>
              <a:chExt cx="312919" cy="219900"/>
            </a:xfrm>
          </p:grpSpPr>
          <p:sp>
            <p:nvSpPr>
              <p:cNvPr id="8735" name="Google Shape;8735;p7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36" name="Google Shape;8736;p7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737" name="Google Shape;8737;p77"/>
            <p:cNvGrpSpPr/>
            <p:nvPr/>
          </p:nvGrpSpPr>
          <p:grpSpPr>
            <a:xfrm>
              <a:off x="3547823" y="2461089"/>
              <a:ext cx="219900" cy="331146"/>
              <a:chOff x="3547823" y="2461089"/>
              <a:chExt cx="219900" cy="331146"/>
            </a:xfrm>
          </p:grpSpPr>
          <p:sp>
            <p:nvSpPr>
              <p:cNvPr id="8738" name="Google Shape;8738;p7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39" name="Google Shape;8739;p7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740" name="Google Shape;8740;p77"/>
            <p:cNvGrpSpPr/>
            <p:nvPr/>
          </p:nvGrpSpPr>
          <p:grpSpPr>
            <a:xfrm>
              <a:off x="3734138" y="2461089"/>
              <a:ext cx="219900" cy="331146"/>
              <a:chOff x="3734138" y="2461089"/>
              <a:chExt cx="219900" cy="331146"/>
            </a:xfrm>
          </p:grpSpPr>
          <p:sp>
            <p:nvSpPr>
              <p:cNvPr id="8741" name="Google Shape;8741;p7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42" name="Google Shape;8742;p7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743" name="Google Shape;8743;p77"/>
            <p:cNvGrpSpPr/>
            <p:nvPr/>
          </p:nvGrpSpPr>
          <p:grpSpPr>
            <a:xfrm>
              <a:off x="3787560" y="2281742"/>
              <a:ext cx="311089" cy="219900"/>
              <a:chOff x="3787560" y="2281742"/>
              <a:chExt cx="311089" cy="219900"/>
            </a:xfrm>
          </p:grpSpPr>
          <p:sp>
            <p:nvSpPr>
              <p:cNvPr id="8744" name="Google Shape;8744;p7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45" name="Google Shape;8745;p7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746" name="Google Shape;8746;p77"/>
            <p:cNvGrpSpPr/>
            <p:nvPr/>
          </p:nvGrpSpPr>
          <p:grpSpPr>
            <a:xfrm>
              <a:off x="3637290" y="2056248"/>
              <a:ext cx="219900" cy="330736"/>
              <a:chOff x="3637290" y="2056248"/>
              <a:chExt cx="219900" cy="330736"/>
            </a:xfrm>
          </p:grpSpPr>
          <p:sp>
            <p:nvSpPr>
              <p:cNvPr id="8747" name="Google Shape;8747;p7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48" name="Google Shape;8748;p7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749" name="Google Shape;8749;p77"/>
          <p:cNvGrpSpPr/>
          <p:nvPr/>
        </p:nvGrpSpPr>
        <p:grpSpPr>
          <a:xfrm>
            <a:off x="2571356" y="2926255"/>
            <a:ext cx="1268144" cy="592394"/>
            <a:chOff x="238125" y="1188750"/>
            <a:chExt cx="7140450" cy="3335550"/>
          </a:xfrm>
        </p:grpSpPr>
        <p:sp>
          <p:nvSpPr>
            <p:cNvPr id="8750" name="Google Shape;8750;p7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77"/>
          <p:cNvGrpSpPr/>
          <p:nvPr/>
        </p:nvGrpSpPr>
        <p:grpSpPr>
          <a:xfrm>
            <a:off x="6679257" y="2928410"/>
            <a:ext cx="1053944" cy="590147"/>
            <a:chOff x="238125" y="1335475"/>
            <a:chExt cx="5418735" cy="3034175"/>
          </a:xfrm>
        </p:grpSpPr>
        <p:sp>
          <p:nvSpPr>
            <p:cNvPr id="8756" name="Google Shape;8756;p7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77"/>
          <p:cNvGrpSpPr/>
          <p:nvPr/>
        </p:nvGrpSpPr>
        <p:grpSpPr>
          <a:xfrm>
            <a:off x="4110066" y="3733309"/>
            <a:ext cx="1268207" cy="638939"/>
            <a:chOff x="3967651" y="3645904"/>
            <a:chExt cx="1479304" cy="745292"/>
          </a:xfrm>
        </p:grpSpPr>
        <p:grpSp>
          <p:nvGrpSpPr>
            <p:cNvPr id="8760" name="Google Shape;8760;p77"/>
            <p:cNvGrpSpPr/>
            <p:nvPr/>
          </p:nvGrpSpPr>
          <p:grpSpPr>
            <a:xfrm>
              <a:off x="3967651" y="4009026"/>
              <a:ext cx="1479304" cy="382170"/>
              <a:chOff x="3967651" y="4009026"/>
              <a:chExt cx="1479304" cy="382170"/>
            </a:xfrm>
          </p:grpSpPr>
          <p:grpSp>
            <p:nvGrpSpPr>
              <p:cNvPr id="8761" name="Google Shape;8761;p77"/>
              <p:cNvGrpSpPr/>
              <p:nvPr/>
            </p:nvGrpSpPr>
            <p:grpSpPr>
              <a:xfrm>
                <a:off x="4892216" y="4195630"/>
                <a:ext cx="554739" cy="195566"/>
                <a:chOff x="3604375" y="4892160"/>
                <a:chExt cx="1651500" cy="582215"/>
              </a:xfrm>
            </p:grpSpPr>
            <p:sp>
              <p:nvSpPr>
                <p:cNvPr id="8762" name="Google Shape;8762;p7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77"/>
              <p:cNvGrpSpPr/>
              <p:nvPr/>
            </p:nvGrpSpPr>
            <p:grpSpPr>
              <a:xfrm>
                <a:off x="3967651" y="4146303"/>
                <a:ext cx="579402" cy="244893"/>
                <a:chOff x="851875" y="4745310"/>
                <a:chExt cx="1724925" cy="729065"/>
              </a:xfrm>
            </p:grpSpPr>
            <p:sp>
              <p:nvSpPr>
                <p:cNvPr id="8765" name="Google Shape;8765;p7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7"/>
              <p:cNvGrpSpPr/>
              <p:nvPr/>
            </p:nvGrpSpPr>
            <p:grpSpPr>
              <a:xfrm>
                <a:off x="4460753" y="4009026"/>
                <a:ext cx="493110" cy="382170"/>
                <a:chOff x="2319875" y="4336625"/>
                <a:chExt cx="1468025" cy="1137750"/>
              </a:xfrm>
            </p:grpSpPr>
            <p:sp>
              <p:nvSpPr>
                <p:cNvPr id="8768" name="Google Shape;8768;p7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0" name="Google Shape;8770;p77"/>
            <p:cNvGrpSpPr/>
            <p:nvPr/>
          </p:nvGrpSpPr>
          <p:grpSpPr>
            <a:xfrm>
              <a:off x="4479443" y="3645904"/>
              <a:ext cx="455965" cy="388789"/>
              <a:chOff x="2957425" y="238100"/>
              <a:chExt cx="1910200" cy="1628775"/>
            </a:xfrm>
          </p:grpSpPr>
          <p:sp>
            <p:nvSpPr>
              <p:cNvPr id="8771" name="Google Shape;8771;p7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1" name="Google Shape;8781;p77"/>
          <p:cNvGrpSpPr/>
          <p:nvPr/>
        </p:nvGrpSpPr>
        <p:grpSpPr>
          <a:xfrm>
            <a:off x="2496179" y="3734510"/>
            <a:ext cx="1243128" cy="637739"/>
            <a:chOff x="2496310" y="3693351"/>
            <a:chExt cx="1342906" cy="688926"/>
          </a:xfrm>
        </p:grpSpPr>
        <p:grpSp>
          <p:nvGrpSpPr>
            <p:cNvPr id="8782" name="Google Shape;8782;p77"/>
            <p:cNvGrpSpPr/>
            <p:nvPr/>
          </p:nvGrpSpPr>
          <p:grpSpPr>
            <a:xfrm>
              <a:off x="2496310" y="3693351"/>
              <a:ext cx="1342906" cy="688875"/>
              <a:chOff x="2496310" y="3693351"/>
              <a:chExt cx="1342906" cy="688875"/>
            </a:xfrm>
          </p:grpSpPr>
          <p:sp>
            <p:nvSpPr>
              <p:cNvPr id="8783" name="Google Shape;8783;p7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9" name="Google Shape;8789;p77"/>
              <p:cNvCxnSpPr>
                <a:stCxn id="878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790" name="Google Shape;8790;p77"/>
              <p:cNvCxnSpPr>
                <a:stCxn id="878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791" name="Google Shape;8791;p77"/>
              <p:cNvCxnSpPr>
                <a:stCxn id="878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92" name="Google Shape;8792;p77"/>
              <p:cNvCxnSpPr>
                <a:stCxn id="878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93" name="Google Shape;8793;p77"/>
              <p:cNvCxnSpPr>
                <a:stCxn id="878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94" name="Google Shape;8794;p77"/>
            <p:cNvGrpSpPr/>
            <p:nvPr/>
          </p:nvGrpSpPr>
          <p:grpSpPr>
            <a:xfrm>
              <a:off x="2675275" y="3930557"/>
              <a:ext cx="1003306" cy="451719"/>
              <a:chOff x="2675275" y="4174282"/>
              <a:chExt cx="1003306" cy="451719"/>
            </a:xfrm>
          </p:grpSpPr>
          <p:sp>
            <p:nvSpPr>
              <p:cNvPr id="8795" name="Google Shape;8795;p7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8" name="Google Shape;8798;p77"/>
          <p:cNvGrpSpPr/>
          <p:nvPr/>
        </p:nvGrpSpPr>
        <p:grpSpPr>
          <a:xfrm>
            <a:off x="1669850" y="1171356"/>
            <a:ext cx="574511" cy="874709"/>
            <a:chOff x="1715404" y="1112080"/>
            <a:chExt cx="642270" cy="977984"/>
          </a:xfrm>
        </p:grpSpPr>
        <p:grpSp>
          <p:nvGrpSpPr>
            <p:cNvPr id="8799" name="Google Shape;8799;p77"/>
            <p:cNvGrpSpPr/>
            <p:nvPr/>
          </p:nvGrpSpPr>
          <p:grpSpPr>
            <a:xfrm>
              <a:off x="1715404" y="1112080"/>
              <a:ext cx="642270" cy="977984"/>
              <a:chOff x="1715404" y="1112080"/>
              <a:chExt cx="642270" cy="977984"/>
            </a:xfrm>
          </p:grpSpPr>
          <p:sp>
            <p:nvSpPr>
              <p:cNvPr id="8800" name="Google Shape;8800;p7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77"/>
            <p:cNvGrpSpPr/>
            <p:nvPr/>
          </p:nvGrpSpPr>
          <p:grpSpPr>
            <a:xfrm>
              <a:off x="1768927" y="1165603"/>
              <a:ext cx="535225" cy="851367"/>
              <a:chOff x="1768927" y="1165603"/>
              <a:chExt cx="535225" cy="851367"/>
            </a:xfrm>
          </p:grpSpPr>
          <p:sp>
            <p:nvSpPr>
              <p:cNvPr id="8803" name="Google Shape;8803;p7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7"/>
            <p:cNvGrpSpPr/>
            <p:nvPr/>
          </p:nvGrpSpPr>
          <p:grpSpPr>
            <a:xfrm>
              <a:off x="1822449" y="1219125"/>
              <a:ext cx="428180" cy="718859"/>
              <a:chOff x="1822449" y="1219125"/>
              <a:chExt cx="428180" cy="718859"/>
            </a:xfrm>
          </p:grpSpPr>
          <p:sp>
            <p:nvSpPr>
              <p:cNvPr id="8806" name="Google Shape;8806;p7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77"/>
            <p:cNvGrpSpPr/>
            <p:nvPr/>
          </p:nvGrpSpPr>
          <p:grpSpPr>
            <a:xfrm>
              <a:off x="1875972" y="1272648"/>
              <a:ext cx="321135" cy="586939"/>
              <a:chOff x="1875972" y="1272648"/>
              <a:chExt cx="321135" cy="586939"/>
            </a:xfrm>
          </p:grpSpPr>
          <p:sp>
            <p:nvSpPr>
              <p:cNvPr id="8809" name="Google Shape;8809;p7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1" name="Google Shape;8811;p77"/>
          <p:cNvGrpSpPr/>
          <p:nvPr/>
        </p:nvGrpSpPr>
        <p:grpSpPr>
          <a:xfrm>
            <a:off x="7777011" y="3728078"/>
            <a:ext cx="293855" cy="644170"/>
            <a:chOff x="241025" y="3151575"/>
            <a:chExt cx="293855" cy="644170"/>
          </a:xfrm>
        </p:grpSpPr>
        <p:sp>
          <p:nvSpPr>
            <p:cNvPr id="8812" name="Google Shape;8812;p7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77"/>
          <p:cNvGrpSpPr/>
          <p:nvPr/>
        </p:nvGrpSpPr>
        <p:grpSpPr>
          <a:xfrm>
            <a:off x="724994" y="2928078"/>
            <a:ext cx="1779649" cy="591620"/>
            <a:chOff x="246070" y="1983375"/>
            <a:chExt cx="1855347" cy="616849"/>
          </a:xfrm>
        </p:grpSpPr>
        <p:sp>
          <p:nvSpPr>
            <p:cNvPr id="8815" name="Google Shape;8815;p7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77"/>
          <p:cNvGrpSpPr/>
          <p:nvPr/>
        </p:nvGrpSpPr>
        <p:grpSpPr>
          <a:xfrm>
            <a:off x="2335861" y="1171356"/>
            <a:ext cx="711055" cy="745993"/>
            <a:chOff x="2496269" y="1171698"/>
            <a:chExt cx="761953" cy="799392"/>
          </a:xfrm>
        </p:grpSpPr>
        <p:grpSp>
          <p:nvGrpSpPr>
            <p:cNvPr id="8825" name="Google Shape;8825;p77"/>
            <p:cNvGrpSpPr/>
            <p:nvPr/>
          </p:nvGrpSpPr>
          <p:grpSpPr>
            <a:xfrm>
              <a:off x="2496269" y="1171698"/>
              <a:ext cx="761953" cy="723022"/>
              <a:chOff x="2496269" y="1171698"/>
              <a:chExt cx="761953" cy="723022"/>
            </a:xfrm>
          </p:grpSpPr>
          <p:sp>
            <p:nvSpPr>
              <p:cNvPr id="8826" name="Google Shape;8826;p7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8" name="Google Shape;8828;p77"/>
              <p:cNvGrpSpPr/>
              <p:nvPr/>
            </p:nvGrpSpPr>
            <p:grpSpPr>
              <a:xfrm>
                <a:off x="2496269" y="1171698"/>
                <a:ext cx="761953" cy="723022"/>
                <a:chOff x="2496269" y="1120652"/>
                <a:chExt cx="761953" cy="723022"/>
              </a:xfrm>
            </p:grpSpPr>
            <p:grpSp>
              <p:nvGrpSpPr>
                <p:cNvPr id="8829" name="Google Shape;8829;p77"/>
                <p:cNvGrpSpPr/>
                <p:nvPr/>
              </p:nvGrpSpPr>
              <p:grpSpPr>
                <a:xfrm>
                  <a:off x="2496269" y="1120652"/>
                  <a:ext cx="761953" cy="723022"/>
                  <a:chOff x="2496269" y="1120652"/>
                  <a:chExt cx="761953" cy="723022"/>
                </a:xfrm>
              </p:grpSpPr>
              <p:grpSp>
                <p:nvGrpSpPr>
                  <p:cNvPr id="8830" name="Google Shape;8830;p77"/>
                  <p:cNvGrpSpPr/>
                  <p:nvPr/>
                </p:nvGrpSpPr>
                <p:grpSpPr>
                  <a:xfrm>
                    <a:off x="2496269" y="1304589"/>
                    <a:ext cx="407089" cy="305057"/>
                    <a:chOff x="2496269" y="1304589"/>
                    <a:chExt cx="407089" cy="305057"/>
                  </a:xfrm>
                </p:grpSpPr>
                <p:sp>
                  <p:nvSpPr>
                    <p:cNvPr id="8831" name="Google Shape;8831;p7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77"/>
                  <p:cNvGrpSpPr/>
                  <p:nvPr/>
                </p:nvGrpSpPr>
                <p:grpSpPr>
                  <a:xfrm>
                    <a:off x="2586468" y="1493376"/>
                    <a:ext cx="358850" cy="349656"/>
                    <a:chOff x="2586468" y="1493376"/>
                    <a:chExt cx="358850" cy="349656"/>
                  </a:xfrm>
                </p:grpSpPr>
                <p:sp>
                  <p:nvSpPr>
                    <p:cNvPr id="8834" name="Google Shape;8834;p7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77"/>
                  <p:cNvGrpSpPr/>
                  <p:nvPr/>
                </p:nvGrpSpPr>
                <p:grpSpPr>
                  <a:xfrm>
                    <a:off x="2807939" y="1494024"/>
                    <a:ext cx="358857" cy="349650"/>
                    <a:chOff x="2807939" y="1494024"/>
                    <a:chExt cx="358857" cy="349650"/>
                  </a:xfrm>
                </p:grpSpPr>
                <p:sp>
                  <p:nvSpPr>
                    <p:cNvPr id="8837" name="Google Shape;8837;p7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7"/>
                  <p:cNvGrpSpPr/>
                  <p:nvPr/>
                </p:nvGrpSpPr>
                <p:grpSpPr>
                  <a:xfrm>
                    <a:off x="2851133" y="1305635"/>
                    <a:ext cx="407089" cy="305057"/>
                    <a:chOff x="2851133" y="1305635"/>
                    <a:chExt cx="407089" cy="305057"/>
                  </a:xfrm>
                </p:grpSpPr>
                <p:sp>
                  <p:nvSpPr>
                    <p:cNvPr id="8840" name="Google Shape;8840;p7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77"/>
                  <p:cNvGrpSpPr/>
                  <p:nvPr/>
                </p:nvGrpSpPr>
                <p:grpSpPr>
                  <a:xfrm>
                    <a:off x="2727495" y="1120652"/>
                    <a:ext cx="300271" cy="396358"/>
                    <a:chOff x="2727495" y="1120652"/>
                    <a:chExt cx="300271" cy="396358"/>
                  </a:xfrm>
                </p:grpSpPr>
                <p:sp>
                  <p:nvSpPr>
                    <p:cNvPr id="8843" name="Google Shape;8843;p7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5" name="Google Shape;8845;p77"/>
                <p:cNvGrpSpPr/>
                <p:nvPr/>
              </p:nvGrpSpPr>
              <p:grpSpPr>
                <a:xfrm>
                  <a:off x="2722305" y="1350460"/>
                  <a:ext cx="308357" cy="308344"/>
                  <a:chOff x="2722305" y="1350460"/>
                  <a:chExt cx="308357" cy="308344"/>
                </a:xfrm>
              </p:grpSpPr>
              <p:sp>
                <p:nvSpPr>
                  <p:cNvPr id="8846" name="Google Shape;8846;p7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7" name="Google Shape;8847;p77"/>
                  <p:cNvGrpSpPr/>
                  <p:nvPr/>
                </p:nvGrpSpPr>
                <p:grpSpPr>
                  <a:xfrm>
                    <a:off x="2725064" y="1364529"/>
                    <a:ext cx="297954" cy="280182"/>
                    <a:chOff x="2725064" y="1364529"/>
                    <a:chExt cx="297954" cy="280182"/>
                  </a:xfrm>
                </p:grpSpPr>
                <p:sp>
                  <p:nvSpPr>
                    <p:cNvPr id="8848" name="Google Shape;8848;p7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853" name="Google Shape;8853;p7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77"/>
          <p:cNvGrpSpPr/>
          <p:nvPr/>
        </p:nvGrpSpPr>
        <p:grpSpPr>
          <a:xfrm>
            <a:off x="3924561" y="2927462"/>
            <a:ext cx="1569144" cy="591015"/>
            <a:chOff x="3820100" y="3023049"/>
            <a:chExt cx="1303926" cy="491162"/>
          </a:xfrm>
        </p:grpSpPr>
        <p:grpSp>
          <p:nvGrpSpPr>
            <p:cNvPr id="8859" name="Google Shape;8859;p77"/>
            <p:cNvGrpSpPr/>
            <p:nvPr/>
          </p:nvGrpSpPr>
          <p:grpSpPr>
            <a:xfrm>
              <a:off x="3820100" y="3023072"/>
              <a:ext cx="1303926" cy="491139"/>
              <a:chOff x="3820100" y="3023072"/>
              <a:chExt cx="1303926" cy="491139"/>
            </a:xfrm>
          </p:grpSpPr>
          <p:sp>
            <p:nvSpPr>
              <p:cNvPr id="8860" name="Google Shape;8860;p7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77"/>
            <p:cNvGrpSpPr/>
            <p:nvPr/>
          </p:nvGrpSpPr>
          <p:grpSpPr>
            <a:xfrm>
              <a:off x="4132439" y="3023645"/>
              <a:ext cx="393633" cy="177096"/>
              <a:chOff x="4132439" y="3023645"/>
              <a:chExt cx="393633" cy="177096"/>
            </a:xfrm>
          </p:grpSpPr>
          <p:sp>
            <p:nvSpPr>
              <p:cNvPr id="8863" name="Google Shape;8863;p7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7"/>
            <p:cNvGrpSpPr/>
            <p:nvPr/>
          </p:nvGrpSpPr>
          <p:grpSpPr>
            <a:xfrm>
              <a:off x="3921811" y="3023049"/>
              <a:ext cx="1002397" cy="388943"/>
              <a:chOff x="3921811" y="3023049"/>
              <a:chExt cx="1002397" cy="388943"/>
            </a:xfrm>
          </p:grpSpPr>
          <p:sp>
            <p:nvSpPr>
              <p:cNvPr id="8866" name="Google Shape;8866;p7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77"/>
            <p:cNvGrpSpPr/>
            <p:nvPr/>
          </p:nvGrpSpPr>
          <p:grpSpPr>
            <a:xfrm>
              <a:off x="4023645" y="3023049"/>
              <a:ext cx="683032" cy="286722"/>
              <a:chOff x="4023645" y="3023049"/>
              <a:chExt cx="683032" cy="286722"/>
            </a:xfrm>
          </p:grpSpPr>
          <p:sp>
            <p:nvSpPr>
              <p:cNvPr id="8869" name="Google Shape;8869;p7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1" name="Google Shape;8871;p77"/>
          <p:cNvGrpSpPr/>
          <p:nvPr/>
        </p:nvGrpSpPr>
        <p:grpSpPr>
          <a:xfrm>
            <a:off x="1556683" y="2054307"/>
            <a:ext cx="713522" cy="688025"/>
            <a:chOff x="1706078" y="2092648"/>
            <a:chExt cx="660913" cy="637296"/>
          </a:xfrm>
        </p:grpSpPr>
        <p:sp>
          <p:nvSpPr>
            <p:cNvPr id="8872" name="Google Shape;8872;p7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3" name="Google Shape;8873;p77"/>
            <p:cNvGrpSpPr/>
            <p:nvPr/>
          </p:nvGrpSpPr>
          <p:grpSpPr>
            <a:xfrm>
              <a:off x="1706078" y="2092648"/>
              <a:ext cx="660913" cy="575241"/>
              <a:chOff x="1706078" y="2092648"/>
              <a:chExt cx="660913" cy="575241"/>
            </a:xfrm>
          </p:grpSpPr>
          <p:sp>
            <p:nvSpPr>
              <p:cNvPr id="8874" name="Google Shape;8874;p7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7" name="Google Shape;8877;p77"/>
          <p:cNvGrpSpPr/>
          <p:nvPr/>
        </p:nvGrpSpPr>
        <p:grpSpPr>
          <a:xfrm>
            <a:off x="6318542" y="1171856"/>
            <a:ext cx="1317459" cy="684168"/>
            <a:chOff x="238125" y="999450"/>
            <a:chExt cx="7140700" cy="3708225"/>
          </a:xfrm>
        </p:grpSpPr>
        <p:sp>
          <p:nvSpPr>
            <p:cNvPr id="8878" name="Google Shape;8878;p7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890"/>
        <p:cNvGrpSpPr/>
        <p:nvPr/>
      </p:nvGrpSpPr>
      <p:grpSpPr>
        <a:xfrm>
          <a:off x="0" y="0"/>
          <a:ext cx="0" cy="0"/>
          <a:chOff x="0" y="0"/>
          <a:chExt cx="0" cy="0"/>
        </a:xfrm>
      </p:grpSpPr>
      <p:grpSp>
        <p:nvGrpSpPr>
          <p:cNvPr id="8891" name="Google Shape;8891;p78"/>
          <p:cNvGrpSpPr/>
          <p:nvPr/>
        </p:nvGrpSpPr>
        <p:grpSpPr>
          <a:xfrm>
            <a:off x="729238" y="1179665"/>
            <a:ext cx="1636117" cy="1526144"/>
            <a:chOff x="729238" y="1179665"/>
            <a:chExt cx="1636117" cy="1526144"/>
          </a:xfrm>
        </p:grpSpPr>
        <p:grpSp>
          <p:nvGrpSpPr>
            <p:cNvPr id="8892" name="Google Shape;8892;p78"/>
            <p:cNvGrpSpPr/>
            <p:nvPr/>
          </p:nvGrpSpPr>
          <p:grpSpPr>
            <a:xfrm>
              <a:off x="729238" y="1179665"/>
              <a:ext cx="80700" cy="1526144"/>
              <a:chOff x="729238" y="1179665"/>
              <a:chExt cx="80700" cy="1526144"/>
            </a:xfrm>
          </p:grpSpPr>
          <p:sp>
            <p:nvSpPr>
              <p:cNvPr id="8893" name="Google Shape;8893;p7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78"/>
            <p:cNvGrpSpPr/>
            <p:nvPr/>
          </p:nvGrpSpPr>
          <p:grpSpPr>
            <a:xfrm>
              <a:off x="903098" y="1179665"/>
              <a:ext cx="80700" cy="1526144"/>
              <a:chOff x="903098" y="1179665"/>
              <a:chExt cx="80700" cy="1526144"/>
            </a:xfrm>
          </p:grpSpPr>
          <p:sp>
            <p:nvSpPr>
              <p:cNvPr id="8904" name="Google Shape;8904;p7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78"/>
            <p:cNvGrpSpPr/>
            <p:nvPr/>
          </p:nvGrpSpPr>
          <p:grpSpPr>
            <a:xfrm>
              <a:off x="1076958" y="1179665"/>
              <a:ext cx="80700" cy="1526144"/>
              <a:chOff x="1076958" y="1179665"/>
              <a:chExt cx="80700" cy="1526144"/>
            </a:xfrm>
          </p:grpSpPr>
          <p:sp>
            <p:nvSpPr>
              <p:cNvPr id="8915" name="Google Shape;8915;p7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78"/>
            <p:cNvGrpSpPr/>
            <p:nvPr/>
          </p:nvGrpSpPr>
          <p:grpSpPr>
            <a:xfrm>
              <a:off x="1247707" y="1179665"/>
              <a:ext cx="80700" cy="1526144"/>
              <a:chOff x="1247707" y="1179665"/>
              <a:chExt cx="80700" cy="1526144"/>
            </a:xfrm>
          </p:grpSpPr>
          <p:sp>
            <p:nvSpPr>
              <p:cNvPr id="8926" name="Google Shape;8926;p7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78"/>
            <p:cNvGrpSpPr/>
            <p:nvPr/>
          </p:nvGrpSpPr>
          <p:grpSpPr>
            <a:xfrm>
              <a:off x="1421567" y="1179665"/>
              <a:ext cx="80700" cy="1526144"/>
              <a:chOff x="1421567" y="1179665"/>
              <a:chExt cx="80700" cy="1526144"/>
            </a:xfrm>
          </p:grpSpPr>
          <p:sp>
            <p:nvSpPr>
              <p:cNvPr id="8937" name="Google Shape;8937;p7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78"/>
            <p:cNvGrpSpPr/>
            <p:nvPr/>
          </p:nvGrpSpPr>
          <p:grpSpPr>
            <a:xfrm>
              <a:off x="1592327" y="1179665"/>
              <a:ext cx="80700" cy="1526144"/>
              <a:chOff x="1592327" y="1179665"/>
              <a:chExt cx="80700" cy="1526144"/>
            </a:xfrm>
          </p:grpSpPr>
          <p:sp>
            <p:nvSpPr>
              <p:cNvPr id="8948" name="Google Shape;8948;p7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78"/>
            <p:cNvGrpSpPr/>
            <p:nvPr/>
          </p:nvGrpSpPr>
          <p:grpSpPr>
            <a:xfrm>
              <a:off x="1766187" y="1179665"/>
              <a:ext cx="80700" cy="1526144"/>
              <a:chOff x="1766187" y="1179665"/>
              <a:chExt cx="80700" cy="1526144"/>
            </a:xfrm>
          </p:grpSpPr>
          <p:sp>
            <p:nvSpPr>
              <p:cNvPr id="8959" name="Google Shape;8959;p7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8"/>
            <p:cNvGrpSpPr/>
            <p:nvPr/>
          </p:nvGrpSpPr>
          <p:grpSpPr>
            <a:xfrm>
              <a:off x="1936935" y="1179665"/>
              <a:ext cx="80700" cy="1526144"/>
              <a:chOff x="1936935" y="1179665"/>
              <a:chExt cx="80700" cy="1526144"/>
            </a:xfrm>
          </p:grpSpPr>
          <p:sp>
            <p:nvSpPr>
              <p:cNvPr id="8970" name="Google Shape;8970;p7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78"/>
            <p:cNvGrpSpPr/>
            <p:nvPr/>
          </p:nvGrpSpPr>
          <p:grpSpPr>
            <a:xfrm>
              <a:off x="2110795" y="1179665"/>
              <a:ext cx="80700" cy="1526144"/>
              <a:chOff x="2110795" y="1179665"/>
              <a:chExt cx="80700" cy="1526144"/>
            </a:xfrm>
          </p:grpSpPr>
          <p:sp>
            <p:nvSpPr>
              <p:cNvPr id="8981" name="Google Shape;8981;p7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78"/>
            <p:cNvGrpSpPr/>
            <p:nvPr/>
          </p:nvGrpSpPr>
          <p:grpSpPr>
            <a:xfrm>
              <a:off x="2284655" y="1179665"/>
              <a:ext cx="80700" cy="1526144"/>
              <a:chOff x="2284655" y="1179665"/>
              <a:chExt cx="80700" cy="1526144"/>
            </a:xfrm>
          </p:grpSpPr>
          <p:sp>
            <p:nvSpPr>
              <p:cNvPr id="8992" name="Google Shape;8992;p7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2" name="Google Shape;9002;p78"/>
          <p:cNvGrpSpPr/>
          <p:nvPr/>
        </p:nvGrpSpPr>
        <p:grpSpPr>
          <a:xfrm>
            <a:off x="2623904" y="1198803"/>
            <a:ext cx="1364248" cy="1102133"/>
            <a:chOff x="2623904" y="1198803"/>
            <a:chExt cx="1364248" cy="1102133"/>
          </a:xfrm>
        </p:grpSpPr>
        <p:grpSp>
          <p:nvGrpSpPr>
            <p:cNvPr id="9003" name="Google Shape;9003;p78"/>
            <p:cNvGrpSpPr/>
            <p:nvPr/>
          </p:nvGrpSpPr>
          <p:grpSpPr>
            <a:xfrm>
              <a:off x="2623907" y="1198803"/>
              <a:ext cx="1364245" cy="273000"/>
              <a:chOff x="2623907" y="1198803"/>
              <a:chExt cx="1364245" cy="273000"/>
            </a:xfrm>
          </p:grpSpPr>
          <p:sp>
            <p:nvSpPr>
              <p:cNvPr id="9004" name="Google Shape;9004;p7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78"/>
            <p:cNvGrpSpPr/>
            <p:nvPr/>
          </p:nvGrpSpPr>
          <p:grpSpPr>
            <a:xfrm>
              <a:off x="2623904" y="1476964"/>
              <a:ext cx="1364245" cy="273000"/>
              <a:chOff x="2623904" y="1476964"/>
              <a:chExt cx="1364245" cy="273000"/>
            </a:xfrm>
          </p:grpSpPr>
          <p:sp>
            <p:nvSpPr>
              <p:cNvPr id="9010" name="Google Shape;9010;p7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78"/>
            <p:cNvGrpSpPr/>
            <p:nvPr/>
          </p:nvGrpSpPr>
          <p:grpSpPr>
            <a:xfrm>
              <a:off x="2623907" y="1749775"/>
              <a:ext cx="1364245" cy="273000"/>
              <a:chOff x="2623907" y="1749775"/>
              <a:chExt cx="1364245" cy="273000"/>
            </a:xfrm>
          </p:grpSpPr>
          <p:sp>
            <p:nvSpPr>
              <p:cNvPr id="9016" name="Google Shape;9016;p7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78"/>
            <p:cNvGrpSpPr/>
            <p:nvPr/>
          </p:nvGrpSpPr>
          <p:grpSpPr>
            <a:xfrm>
              <a:off x="2623904" y="2027936"/>
              <a:ext cx="1364245" cy="273000"/>
              <a:chOff x="2623904" y="2027936"/>
              <a:chExt cx="1364245" cy="273000"/>
            </a:xfrm>
          </p:grpSpPr>
          <p:sp>
            <p:nvSpPr>
              <p:cNvPr id="9022" name="Google Shape;9022;p7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7" name="Google Shape;9027;p78"/>
          <p:cNvGrpSpPr/>
          <p:nvPr/>
        </p:nvGrpSpPr>
        <p:grpSpPr>
          <a:xfrm>
            <a:off x="2613365" y="2657876"/>
            <a:ext cx="1387541" cy="159124"/>
            <a:chOff x="3200660" y="2180272"/>
            <a:chExt cx="2563824" cy="378237"/>
          </a:xfrm>
        </p:grpSpPr>
        <p:sp>
          <p:nvSpPr>
            <p:cNvPr id="9028" name="Google Shape;9028;p7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78"/>
          <p:cNvGrpSpPr/>
          <p:nvPr/>
        </p:nvGrpSpPr>
        <p:grpSpPr>
          <a:xfrm>
            <a:off x="2609890" y="2935640"/>
            <a:ext cx="1390502" cy="159625"/>
            <a:chOff x="3530150" y="2790075"/>
            <a:chExt cx="1962600" cy="225300"/>
          </a:xfrm>
        </p:grpSpPr>
        <p:sp>
          <p:nvSpPr>
            <p:cNvPr id="9047" name="Google Shape;9047;p7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78"/>
          <p:cNvGrpSpPr/>
          <p:nvPr/>
        </p:nvGrpSpPr>
        <p:grpSpPr>
          <a:xfrm>
            <a:off x="2609948" y="3213905"/>
            <a:ext cx="1411629" cy="154175"/>
            <a:chOff x="3558802" y="4011244"/>
            <a:chExt cx="1866000" cy="111600"/>
          </a:xfrm>
        </p:grpSpPr>
        <p:sp>
          <p:nvSpPr>
            <p:cNvPr id="9050" name="Google Shape;9050;p7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78"/>
          <p:cNvGrpSpPr/>
          <p:nvPr/>
        </p:nvGrpSpPr>
        <p:grpSpPr>
          <a:xfrm>
            <a:off x="2610235" y="2419475"/>
            <a:ext cx="1383503" cy="119761"/>
            <a:chOff x="3465975" y="2270258"/>
            <a:chExt cx="1986364" cy="171947"/>
          </a:xfrm>
        </p:grpSpPr>
        <p:sp>
          <p:nvSpPr>
            <p:cNvPr id="9053" name="Google Shape;9053;p7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78"/>
          <p:cNvGrpSpPr/>
          <p:nvPr/>
        </p:nvGrpSpPr>
        <p:grpSpPr>
          <a:xfrm>
            <a:off x="2621243" y="3783248"/>
            <a:ext cx="1369531" cy="195460"/>
            <a:chOff x="723300" y="4253549"/>
            <a:chExt cx="2276482" cy="324900"/>
          </a:xfrm>
        </p:grpSpPr>
        <p:sp>
          <p:nvSpPr>
            <p:cNvPr id="9062" name="Google Shape;9062;p7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78"/>
          <p:cNvGrpSpPr/>
          <p:nvPr/>
        </p:nvGrpSpPr>
        <p:grpSpPr>
          <a:xfrm>
            <a:off x="2610803" y="3484489"/>
            <a:ext cx="1389066" cy="180119"/>
            <a:chOff x="705948" y="3788465"/>
            <a:chExt cx="2308953" cy="299400"/>
          </a:xfrm>
        </p:grpSpPr>
        <p:sp>
          <p:nvSpPr>
            <p:cNvPr id="9068" name="Google Shape;9068;p7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78"/>
          <p:cNvGrpSpPr/>
          <p:nvPr/>
        </p:nvGrpSpPr>
        <p:grpSpPr>
          <a:xfrm>
            <a:off x="4207794" y="2088443"/>
            <a:ext cx="1433821" cy="191501"/>
            <a:chOff x="4273350" y="2088443"/>
            <a:chExt cx="1433821" cy="191501"/>
          </a:xfrm>
        </p:grpSpPr>
        <p:grpSp>
          <p:nvGrpSpPr>
            <p:cNvPr id="9074" name="Google Shape;9074;p78"/>
            <p:cNvGrpSpPr/>
            <p:nvPr/>
          </p:nvGrpSpPr>
          <p:grpSpPr>
            <a:xfrm>
              <a:off x="4273350" y="2088443"/>
              <a:ext cx="1433821" cy="0"/>
              <a:chOff x="5224975" y="2962250"/>
              <a:chExt cx="1544400" cy="0"/>
            </a:xfrm>
          </p:grpSpPr>
          <p:cxnSp>
            <p:nvCxnSpPr>
              <p:cNvPr id="9075" name="Google Shape;9075;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076" name="Google Shape;9076;p7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9077" name="Google Shape;9077;p78"/>
            <p:cNvGrpSpPr/>
            <p:nvPr/>
          </p:nvGrpSpPr>
          <p:grpSpPr>
            <a:xfrm>
              <a:off x="4273350" y="2279944"/>
              <a:ext cx="1433821" cy="0"/>
              <a:chOff x="5224975" y="2962250"/>
              <a:chExt cx="1544400" cy="0"/>
            </a:xfrm>
          </p:grpSpPr>
          <p:cxnSp>
            <p:nvCxnSpPr>
              <p:cNvPr id="9078" name="Google Shape;9078;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079" name="Google Shape;9079;p7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9080" name="Google Shape;9080;p78"/>
          <p:cNvGrpSpPr/>
          <p:nvPr/>
        </p:nvGrpSpPr>
        <p:grpSpPr>
          <a:xfrm>
            <a:off x="2658741" y="4097347"/>
            <a:ext cx="1304609" cy="294074"/>
            <a:chOff x="2658741" y="4097347"/>
            <a:chExt cx="1304609" cy="294074"/>
          </a:xfrm>
        </p:grpSpPr>
        <p:grpSp>
          <p:nvGrpSpPr>
            <p:cNvPr id="9081" name="Google Shape;9081;p78"/>
            <p:cNvGrpSpPr/>
            <p:nvPr/>
          </p:nvGrpSpPr>
          <p:grpSpPr>
            <a:xfrm>
              <a:off x="2658741" y="4097347"/>
              <a:ext cx="118572" cy="294074"/>
              <a:chOff x="3343310" y="4475555"/>
              <a:chExt cx="127717" cy="316753"/>
            </a:xfrm>
          </p:grpSpPr>
          <p:sp>
            <p:nvSpPr>
              <p:cNvPr id="9082" name="Google Shape;9082;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78"/>
            <p:cNvGrpSpPr/>
            <p:nvPr/>
          </p:nvGrpSpPr>
          <p:grpSpPr>
            <a:xfrm>
              <a:off x="3815519" y="4098388"/>
              <a:ext cx="147831" cy="291991"/>
              <a:chOff x="3527539" y="4476677"/>
              <a:chExt cx="159232" cy="314510"/>
            </a:xfrm>
          </p:grpSpPr>
          <p:sp>
            <p:nvSpPr>
              <p:cNvPr id="9085" name="Google Shape;9085;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8"/>
            <p:cNvGrpSpPr/>
            <p:nvPr/>
          </p:nvGrpSpPr>
          <p:grpSpPr>
            <a:xfrm>
              <a:off x="3511696" y="4098388"/>
              <a:ext cx="147831" cy="291991"/>
              <a:chOff x="3527539" y="4476677"/>
              <a:chExt cx="159232" cy="314510"/>
            </a:xfrm>
          </p:grpSpPr>
          <p:sp>
            <p:nvSpPr>
              <p:cNvPr id="9088" name="Google Shape;9088;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8"/>
            <p:cNvGrpSpPr/>
            <p:nvPr/>
          </p:nvGrpSpPr>
          <p:grpSpPr>
            <a:xfrm>
              <a:off x="3207874" y="4098388"/>
              <a:ext cx="147831" cy="291991"/>
              <a:chOff x="3527539" y="4476677"/>
              <a:chExt cx="159232" cy="314510"/>
            </a:xfrm>
          </p:grpSpPr>
          <p:sp>
            <p:nvSpPr>
              <p:cNvPr id="9091" name="Google Shape;9091;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78"/>
            <p:cNvGrpSpPr/>
            <p:nvPr/>
          </p:nvGrpSpPr>
          <p:grpSpPr>
            <a:xfrm>
              <a:off x="2933305" y="4097347"/>
              <a:ext cx="118572" cy="294074"/>
              <a:chOff x="3343310" y="4475555"/>
              <a:chExt cx="127717" cy="316753"/>
            </a:xfrm>
          </p:grpSpPr>
          <p:sp>
            <p:nvSpPr>
              <p:cNvPr id="9094" name="Google Shape;9094;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6" name="Google Shape;9096;p78"/>
          <p:cNvGrpSpPr/>
          <p:nvPr/>
        </p:nvGrpSpPr>
        <p:grpSpPr>
          <a:xfrm>
            <a:off x="4209349" y="1176041"/>
            <a:ext cx="1430711" cy="751237"/>
            <a:chOff x="5159450" y="1919950"/>
            <a:chExt cx="1541050" cy="862500"/>
          </a:xfrm>
        </p:grpSpPr>
        <p:sp>
          <p:nvSpPr>
            <p:cNvPr id="9097" name="Google Shape;9097;p7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SG"/>
            </a:p>
          </p:txBody>
        </p:sp>
        <p:grpSp>
          <p:nvGrpSpPr>
            <p:cNvPr id="9098" name="Google Shape;9098;p78"/>
            <p:cNvGrpSpPr/>
            <p:nvPr/>
          </p:nvGrpSpPr>
          <p:grpSpPr>
            <a:xfrm>
              <a:off x="5159450" y="1919950"/>
              <a:ext cx="1541050" cy="862500"/>
              <a:chOff x="5159450" y="1919950"/>
              <a:chExt cx="1541050" cy="862500"/>
            </a:xfrm>
          </p:grpSpPr>
          <p:cxnSp>
            <p:nvCxnSpPr>
              <p:cNvPr id="9099" name="Google Shape;9099;p7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100" name="Google Shape;9100;p7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101" name="Google Shape;9101;p78"/>
          <p:cNvGrpSpPr/>
          <p:nvPr/>
        </p:nvGrpSpPr>
        <p:grpSpPr>
          <a:xfrm>
            <a:off x="4257486" y="2439811"/>
            <a:ext cx="1334436" cy="967914"/>
            <a:chOff x="4294923" y="2439811"/>
            <a:chExt cx="1334436" cy="967914"/>
          </a:xfrm>
        </p:grpSpPr>
        <p:grpSp>
          <p:nvGrpSpPr>
            <p:cNvPr id="9102" name="Google Shape;9102;p78"/>
            <p:cNvGrpSpPr/>
            <p:nvPr/>
          </p:nvGrpSpPr>
          <p:grpSpPr>
            <a:xfrm>
              <a:off x="4960455" y="2469658"/>
              <a:ext cx="668904" cy="885524"/>
              <a:chOff x="4960455" y="2469658"/>
              <a:chExt cx="668904" cy="885524"/>
            </a:xfrm>
          </p:grpSpPr>
          <p:sp>
            <p:nvSpPr>
              <p:cNvPr id="9103" name="Google Shape;9103;p7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78"/>
            <p:cNvGrpSpPr/>
            <p:nvPr/>
          </p:nvGrpSpPr>
          <p:grpSpPr>
            <a:xfrm>
              <a:off x="4294923" y="2469658"/>
              <a:ext cx="668951" cy="885524"/>
              <a:chOff x="4294923" y="2469658"/>
              <a:chExt cx="668951" cy="885524"/>
            </a:xfrm>
          </p:grpSpPr>
          <p:sp>
            <p:nvSpPr>
              <p:cNvPr id="9110" name="Google Shape;9110;p7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6" name="Google Shape;9116;p7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78"/>
          <p:cNvGrpSpPr/>
          <p:nvPr/>
        </p:nvGrpSpPr>
        <p:grpSpPr>
          <a:xfrm>
            <a:off x="4243690" y="3494256"/>
            <a:ext cx="1430949" cy="897289"/>
            <a:chOff x="4351371" y="3547942"/>
            <a:chExt cx="1345130" cy="843475"/>
          </a:xfrm>
        </p:grpSpPr>
        <p:grpSp>
          <p:nvGrpSpPr>
            <p:cNvPr id="9118" name="Google Shape;9118;p78"/>
            <p:cNvGrpSpPr/>
            <p:nvPr/>
          </p:nvGrpSpPr>
          <p:grpSpPr>
            <a:xfrm>
              <a:off x="4351371" y="4209917"/>
              <a:ext cx="1345130" cy="181500"/>
              <a:chOff x="4351371" y="4209917"/>
              <a:chExt cx="1345130" cy="181500"/>
            </a:xfrm>
          </p:grpSpPr>
          <p:sp>
            <p:nvSpPr>
              <p:cNvPr id="9119" name="Google Shape;9119;p7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0" name="Google Shape;9120;p7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9121" name="Google Shape;9121;p78"/>
            <p:cNvGrpSpPr/>
            <p:nvPr/>
          </p:nvGrpSpPr>
          <p:grpSpPr>
            <a:xfrm>
              <a:off x="4403010" y="3985221"/>
              <a:ext cx="1109518" cy="181500"/>
              <a:chOff x="4403010" y="3985221"/>
              <a:chExt cx="1109518" cy="181500"/>
            </a:xfrm>
          </p:grpSpPr>
          <p:sp>
            <p:nvSpPr>
              <p:cNvPr id="9122" name="Google Shape;9122;p7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3" name="Google Shape;9123;p7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9124" name="Google Shape;9124;p78"/>
            <p:cNvGrpSpPr/>
            <p:nvPr/>
          </p:nvGrpSpPr>
          <p:grpSpPr>
            <a:xfrm>
              <a:off x="4618704" y="3766582"/>
              <a:ext cx="807858" cy="181500"/>
              <a:chOff x="4618704" y="3766582"/>
              <a:chExt cx="807858" cy="181500"/>
            </a:xfrm>
          </p:grpSpPr>
          <p:sp>
            <p:nvSpPr>
              <p:cNvPr id="9125" name="Google Shape;9125;p7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6" name="Google Shape;9126;p7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9127" name="Google Shape;9127;p78"/>
            <p:cNvGrpSpPr/>
            <p:nvPr/>
          </p:nvGrpSpPr>
          <p:grpSpPr>
            <a:xfrm>
              <a:off x="4735238" y="3547942"/>
              <a:ext cx="462839" cy="181500"/>
              <a:chOff x="4735238" y="3547942"/>
              <a:chExt cx="462839" cy="181500"/>
            </a:xfrm>
          </p:grpSpPr>
          <p:sp>
            <p:nvSpPr>
              <p:cNvPr id="9128" name="Google Shape;9128;p7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9" name="Google Shape;9129;p7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9130" name="Google Shape;9130;p78"/>
          <p:cNvGrpSpPr/>
          <p:nvPr/>
        </p:nvGrpSpPr>
        <p:grpSpPr>
          <a:xfrm>
            <a:off x="7420047" y="2429580"/>
            <a:ext cx="1020955" cy="928853"/>
            <a:chOff x="926675" y="238125"/>
            <a:chExt cx="5755100" cy="5232975"/>
          </a:xfrm>
        </p:grpSpPr>
        <p:sp>
          <p:nvSpPr>
            <p:cNvPr id="9131" name="Google Shape;9131;p7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8"/>
          <p:cNvGrpSpPr/>
          <p:nvPr/>
        </p:nvGrpSpPr>
        <p:grpSpPr>
          <a:xfrm>
            <a:off x="727421" y="2828315"/>
            <a:ext cx="1695374" cy="1560837"/>
            <a:chOff x="727421" y="2828315"/>
            <a:chExt cx="1695374" cy="1560837"/>
          </a:xfrm>
        </p:grpSpPr>
        <p:grpSp>
          <p:nvGrpSpPr>
            <p:cNvPr id="9136" name="Google Shape;9136;p78"/>
            <p:cNvGrpSpPr/>
            <p:nvPr/>
          </p:nvGrpSpPr>
          <p:grpSpPr>
            <a:xfrm>
              <a:off x="727421" y="2828315"/>
              <a:ext cx="1695374" cy="1560837"/>
              <a:chOff x="734799" y="2782450"/>
              <a:chExt cx="1571100" cy="1577400"/>
            </a:xfrm>
          </p:grpSpPr>
          <p:cxnSp>
            <p:nvCxnSpPr>
              <p:cNvPr id="9137" name="Google Shape;9137;p7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38" name="Google Shape;9138;p7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39" name="Google Shape;9139;p78"/>
            <p:cNvGrpSpPr/>
            <p:nvPr/>
          </p:nvGrpSpPr>
          <p:grpSpPr>
            <a:xfrm>
              <a:off x="819108" y="2882501"/>
              <a:ext cx="1556791" cy="1426186"/>
              <a:chOff x="819108" y="2882501"/>
              <a:chExt cx="1556791" cy="1426186"/>
            </a:xfrm>
          </p:grpSpPr>
          <p:grpSp>
            <p:nvGrpSpPr>
              <p:cNvPr id="9140" name="Google Shape;9140;p78"/>
              <p:cNvGrpSpPr/>
              <p:nvPr/>
            </p:nvGrpSpPr>
            <p:grpSpPr>
              <a:xfrm>
                <a:off x="819108" y="2882501"/>
                <a:ext cx="103104" cy="1426186"/>
                <a:chOff x="4674013" y="3100904"/>
                <a:chExt cx="122758" cy="1698043"/>
              </a:xfrm>
            </p:grpSpPr>
            <p:sp>
              <p:nvSpPr>
                <p:cNvPr id="9141" name="Google Shape;9141;p7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8"/>
              <p:cNvGrpSpPr/>
              <p:nvPr/>
            </p:nvGrpSpPr>
            <p:grpSpPr>
              <a:xfrm>
                <a:off x="1062475" y="2882501"/>
                <a:ext cx="103104" cy="1426186"/>
                <a:chOff x="4940438" y="3100904"/>
                <a:chExt cx="122758" cy="1698043"/>
              </a:xfrm>
            </p:grpSpPr>
            <p:sp>
              <p:nvSpPr>
                <p:cNvPr id="9149" name="Google Shape;9149;p7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8"/>
              <p:cNvGrpSpPr/>
              <p:nvPr/>
            </p:nvGrpSpPr>
            <p:grpSpPr>
              <a:xfrm>
                <a:off x="1299324" y="2882501"/>
                <a:ext cx="103104" cy="1426186"/>
                <a:chOff x="5206863" y="3100904"/>
                <a:chExt cx="122758" cy="1698043"/>
              </a:xfrm>
            </p:grpSpPr>
            <p:sp>
              <p:nvSpPr>
                <p:cNvPr id="9157" name="Google Shape;9157;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8"/>
              <p:cNvGrpSpPr/>
              <p:nvPr/>
            </p:nvGrpSpPr>
            <p:grpSpPr>
              <a:xfrm>
                <a:off x="1786057" y="2882501"/>
                <a:ext cx="103104" cy="1426186"/>
                <a:chOff x="6006138" y="3143629"/>
                <a:chExt cx="122758" cy="1698043"/>
              </a:xfrm>
            </p:grpSpPr>
            <p:sp>
              <p:nvSpPr>
                <p:cNvPr id="9165" name="Google Shape;9165;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78"/>
              <p:cNvGrpSpPr/>
              <p:nvPr/>
            </p:nvGrpSpPr>
            <p:grpSpPr>
              <a:xfrm>
                <a:off x="2029422" y="2882501"/>
                <a:ext cx="103104" cy="1426186"/>
                <a:chOff x="6805413" y="3100904"/>
                <a:chExt cx="122758" cy="1698043"/>
              </a:xfrm>
            </p:grpSpPr>
            <p:sp>
              <p:nvSpPr>
                <p:cNvPr id="9173" name="Google Shape;9173;p7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78"/>
              <p:cNvGrpSpPr/>
              <p:nvPr/>
            </p:nvGrpSpPr>
            <p:grpSpPr>
              <a:xfrm>
                <a:off x="2272795" y="2882501"/>
                <a:ext cx="103104" cy="1426186"/>
                <a:chOff x="5206863" y="3100904"/>
                <a:chExt cx="122758" cy="1698043"/>
              </a:xfrm>
            </p:grpSpPr>
            <p:sp>
              <p:nvSpPr>
                <p:cNvPr id="9181" name="Google Shape;9181;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8"/>
              <p:cNvGrpSpPr/>
              <p:nvPr/>
            </p:nvGrpSpPr>
            <p:grpSpPr>
              <a:xfrm>
                <a:off x="1542694" y="2882501"/>
                <a:ext cx="103104" cy="1426186"/>
                <a:chOff x="6006138" y="3143629"/>
                <a:chExt cx="122758" cy="1698043"/>
              </a:xfrm>
            </p:grpSpPr>
            <p:sp>
              <p:nvSpPr>
                <p:cNvPr id="9189" name="Google Shape;9189;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96" name="Google Shape;9196;p78"/>
          <p:cNvGrpSpPr/>
          <p:nvPr/>
        </p:nvGrpSpPr>
        <p:grpSpPr>
          <a:xfrm>
            <a:off x="5683472" y="3518037"/>
            <a:ext cx="2749952" cy="870677"/>
            <a:chOff x="238125" y="1725700"/>
            <a:chExt cx="7139025" cy="2260325"/>
          </a:xfrm>
        </p:grpSpPr>
        <p:sp>
          <p:nvSpPr>
            <p:cNvPr id="9197" name="Google Shape;9197;p7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78"/>
          <p:cNvGrpSpPr/>
          <p:nvPr/>
        </p:nvGrpSpPr>
        <p:grpSpPr>
          <a:xfrm>
            <a:off x="5953636" y="2459783"/>
            <a:ext cx="1105452" cy="916747"/>
            <a:chOff x="5249100" y="1210600"/>
            <a:chExt cx="3502700" cy="2904775"/>
          </a:xfrm>
        </p:grpSpPr>
        <p:sp>
          <p:nvSpPr>
            <p:cNvPr id="9208" name="Google Shape;9208;p7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2" name="Google Shape;9212;p7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9213" name="Google Shape;9213;p7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9214" name="Google Shape;9214;p7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9215" name="Google Shape;9215;p7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9216" name="Google Shape;9216;p7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78"/>
          <p:cNvGrpSpPr/>
          <p:nvPr/>
        </p:nvGrpSpPr>
        <p:grpSpPr>
          <a:xfrm>
            <a:off x="7136183" y="1179201"/>
            <a:ext cx="1304650" cy="1124856"/>
            <a:chOff x="7287122" y="1165658"/>
            <a:chExt cx="1219413" cy="1051365"/>
          </a:xfrm>
        </p:grpSpPr>
        <p:grpSp>
          <p:nvGrpSpPr>
            <p:cNvPr id="9218" name="Google Shape;9218;p78"/>
            <p:cNvGrpSpPr/>
            <p:nvPr/>
          </p:nvGrpSpPr>
          <p:grpSpPr>
            <a:xfrm>
              <a:off x="7287122" y="1969723"/>
              <a:ext cx="1219413" cy="247300"/>
              <a:chOff x="7287122" y="1969723"/>
              <a:chExt cx="1219413" cy="247300"/>
            </a:xfrm>
          </p:grpSpPr>
          <p:sp>
            <p:nvSpPr>
              <p:cNvPr id="9219" name="Google Shape;9219;p7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0" name="Google Shape;9220;p78"/>
              <p:cNvGrpSpPr/>
              <p:nvPr/>
            </p:nvGrpSpPr>
            <p:grpSpPr>
              <a:xfrm>
                <a:off x="7287122" y="2063892"/>
                <a:ext cx="1151753" cy="73428"/>
                <a:chOff x="7287122" y="2063892"/>
                <a:chExt cx="1151753" cy="73428"/>
              </a:xfrm>
            </p:grpSpPr>
            <p:sp>
              <p:nvSpPr>
                <p:cNvPr id="9221" name="Google Shape;9221;p7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2" name="Google Shape;9222;p7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223" name="Google Shape;9223;p78"/>
            <p:cNvGrpSpPr/>
            <p:nvPr/>
          </p:nvGrpSpPr>
          <p:grpSpPr>
            <a:xfrm>
              <a:off x="7287122" y="1712201"/>
              <a:ext cx="1219403" cy="246767"/>
              <a:chOff x="7287122" y="1712201"/>
              <a:chExt cx="1219403" cy="246767"/>
            </a:xfrm>
          </p:grpSpPr>
          <p:sp>
            <p:nvSpPr>
              <p:cNvPr id="9224" name="Google Shape;9224;p7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5" name="Google Shape;9225;p78"/>
              <p:cNvGrpSpPr/>
              <p:nvPr/>
            </p:nvGrpSpPr>
            <p:grpSpPr>
              <a:xfrm>
                <a:off x="7287122" y="1842861"/>
                <a:ext cx="1005303" cy="73419"/>
                <a:chOff x="7287122" y="1842861"/>
                <a:chExt cx="1005303" cy="73419"/>
              </a:xfrm>
            </p:grpSpPr>
            <p:sp>
              <p:nvSpPr>
                <p:cNvPr id="9226" name="Google Shape;9226;p7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7" name="Google Shape;9227;p7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28" name="Google Shape;9228;p78"/>
            <p:cNvGrpSpPr/>
            <p:nvPr/>
          </p:nvGrpSpPr>
          <p:grpSpPr>
            <a:xfrm>
              <a:off x="7287122" y="1447520"/>
              <a:ext cx="1219403" cy="286667"/>
              <a:chOff x="7287122" y="1447520"/>
              <a:chExt cx="1219403" cy="286667"/>
            </a:xfrm>
          </p:grpSpPr>
          <p:sp>
            <p:nvSpPr>
              <p:cNvPr id="9229" name="Google Shape;9229;p7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78"/>
              <p:cNvGrpSpPr/>
              <p:nvPr/>
            </p:nvGrpSpPr>
            <p:grpSpPr>
              <a:xfrm>
                <a:off x="7287122" y="1581977"/>
                <a:ext cx="852803" cy="73428"/>
                <a:chOff x="7287122" y="1581977"/>
                <a:chExt cx="852803" cy="73428"/>
              </a:xfrm>
            </p:grpSpPr>
            <p:sp>
              <p:nvSpPr>
                <p:cNvPr id="9231" name="Google Shape;9231;p7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2" name="Google Shape;9232;p7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33" name="Google Shape;9233;p78"/>
            <p:cNvGrpSpPr/>
            <p:nvPr/>
          </p:nvGrpSpPr>
          <p:grpSpPr>
            <a:xfrm>
              <a:off x="7287122" y="1165658"/>
              <a:ext cx="1219403" cy="344253"/>
              <a:chOff x="7287122" y="1165658"/>
              <a:chExt cx="1219403" cy="344253"/>
            </a:xfrm>
          </p:grpSpPr>
          <p:sp>
            <p:nvSpPr>
              <p:cNvPr id="9234" name="Google Shape;9234;p7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78"/>
              <p:cNvGrpSpPr/>
              <p:nvPr/>
            </p:nvGrpSpPr>
            <p:grpSpPr>
              <a:xfrm>
                <a:off x="7287122" y="1341025"/>
                <a:ext cx="695703" cy="73419"/>
                <a:chOff x="7287122" y="1341025"/>
                <a:chExt cx="695703" cy="73419"/>
              </a:xfrm>
            </p:grpSpPr>
            <p:sp>
              <p:nvSpPr>
                <p:cNvPr id="9236" name="Google Shape;9236;p7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7" name="Google Shape;9237;p7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9238" name="Google Shape;9238;p78"/>
          <p:cNvGrpSpPr/>
          <p:nvPr/>
        </p:nvGrpSpPr>
        <p:grpSpPr>
          <a:xfrm>
            <a:off x="5802676" y="1185224"/>
            <a:ext cx="1397729" cy="1098540"/>
            <a:chOff x="5900602" y="1193063"/>
            <a:chExt cx="1299851" cy="1021707"/>
          </a:xfrm>
        </p:grpSpPr>
        <p:grpSp>
          <p:nvGrpSpPr>
            <p:cNvPr id="9239" name="Google Shape;9239;p78"/>
            <p:cNvGrpSpPr/>
            <p:nvPr/>
          </p:nvGrpSpPr>
          <p:grpSpPr>
            <a:xfrm>
              <a:off x="6520337" y="1193063"/>
              <a:ext cx="341815" cy="799959"/>
              <a:chOff x="6520337" y="1193063"/>
              <a:chExt cx="341815" cy="799959"/>
            </a:xfrm>
          </p:grpSpPr>
          <p:grpSp>
            <p:nvGrpSpPr>
              <p:cNvPr id="9240" name="Google Shape;9240;p78"/>
              <p:cNvGrpSpPr/>
              <p:nvPr/>
            </p:nvGrpSpPr>
            <p:grpSpPr>
              <a:xfrm>
                <a:off x="6520337" y="1589527"/>
                <a:ext cx="213950" cy="403494"/>
                <a:chOff x="6520337" y="1589527"/>
                <a:chExt cx="213950" cy="403494"/>
              </a:xfrm>
            </p:grpSpPr>
            <p:sp>
              <p:nvSpPr>
                <p:cNvPr id="9241" name="Google Shape;9241;p7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8"/>
              <p:cNvGrpSpPr/>
              <p:nvPr/>
            </p:nvGrpSpPr>
            <p:grpSpPr>
              <a:xfrm>
                <a:off x="6577204" y="1193063"/>
                <a:ext cx="284947" cy="464512"/>
                <a:chOff x="6577204" y="1193063"/>
                <a:chExt cx="284947" cy="464512"/>
              </a:xfrm>
            </p:grpSpPr>
            <p:sp>
              <p:nvSpPr>
                <p:cNvPr id="9244" name="Google Shape;9244;p7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5" name="Google Shape;9245;p7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46" name="Google Shape;9246;p78"/>
            <p:cNvGrpSpPr/>
            <p:nvPr/>
          </p:nvGrpSpPr>
          <p:grpSpPr>
            <a:xfrm>
              <a:off x="6238903" y="1193063"/>
              <a:ext cx="300475" cy="900152"/>
              <a:chOff x="6238903" y="1193063"/>
              <a:chExt cx="300475" cy="900152"/>
            </a:xfrm>
          </p:grpSpPr>
          <p:grpSp>
            <p:nvGrpSpPr>
              <p:cNvPr id="9247" name="Google Shape;9247;p78"/>
              <p:cNvGrpSpPr/>
              <p:nvPr/>
            </p:nvGrpSpPr>
            <p:grpSpPr>
              <a:xfrm>
                <a:off x="6290865" y="1489315"/>
                <a:ext cx="248514" cy="603900"/>
                <a:chOff x="6290865" y="1489315"/>
                <a:chExt cx="248514" cy="603900"/>
              </a:xfrm>
            </p:grpSpPr>
            <p:sp>
              <p:nvSpPr>
                <p:cNvPr id="9248" name="Google Shape;9248;p7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8"/>
              <p:cNvGrpSpPr/>
              <p:nvPr/>
            </p:nvGrpSpPr>
            <p:grpSpPr>
              <a:xfrm>
                <a:off x="6238903" y="1193063"/>
                <a:ext cx="284947" cy="333087"/>
                <a:chOff x="6238903" y="1193063"/>
                <a:chExt cx="284947" cy="333087"/>
              </a:xfrm>
            </p:grpSpPr>
            <p:sp>
              <p:nvSpPr>
                <p:cNvPr id="9251" name="Google Shape;9251;p7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2" name="Google Shape;9252;p7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53" name="Google Shape;9253;p78"/>
            <p:cNvGrpSpPr/>
            <p:nvPr/>
          </p:nvGrpSpPr>
          <p:grpSpPr>
            <a:xfrm>
              <a:off x="5900602" y="1193063"/>
              <a:ext cx="444345" cy="1021707"/>
              <a:chOff x="5900602" y="1193063"/>
              <a:chExt cx="444345" cy="1021707"/>
            </a:xfrm>
          </p:grpSpPr>
          <p:grpSp>
            <p:nvGrpSpPr>
              <p:cNvPr id="9254" name="Google Shape;9254;p78"/>
              <p:cNvGrpSpPr/>
              <p:nvPr/>
            </p:nvGrpSpPr>
            <p:grpSpPr>
              <a:xfrm>
                <a:off x="6046501" y="1367785"/>
                <a:ext cx="298446" cy="846986"/>
                <a:chOff x="6046501" y="1367785"/>
                <a:chExt cx="298446" cy="846986"/>
              </a:xfrm>
            </p:grpSpPr>
            <p:sp>
              <p:nvSpPr>
                <p:cNvPr id="9255" name="Google Shape;9255;p7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78"/>
              <p:cNvGrpSpPr/>
              <p:nvPr/>
            </p:nvGrpSpPr>
            <p:grpSpPr>
              <a:xfrm>
                <a:off x="5900602" y="1193063"/>
                <a:ext cx="284947" cy="182312"/>
                <a:chOff x="5900602" y="1193063"/>
                <a:chExt cx="284947" cy="182312"/>
              </a:xfrm>
            </p:grpSpPr>
            <p:sp>
              <p:nvSpPr>
                <p:cNvPr id="9258" name="Google Shape;9258;p7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9" name="Google Shape;9259;p7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9260" name="Google Shape;9260;p78"/>
            <p:cNvGrpSpPr/>
            <p:nvPr/>
          </p:nvGrpSpPr>
          <p:grpSpPr>
            <a:xfrm>
              <a:off x="6738300" y="1193063"/>
              <a:ext cx="462153" cy="707634"/>
              <a:chOff x="6738300" y="1193063"/>
              <a:chExt cx="462153" cy="707634"/>
            </a:xfrm>
          </p:grpSpPr>
          <p:grpSp>
            <p:nvGrpSpPr>
              <p:cNvPr id="9261" name="Google Shape;9261;p78"/>
              <p:cNvGrpSpPr/>
              <p:nvPr/>
            </p:nvGrpSpPr>
            <p:grpSpPr>
              <a:xfrm>
                <a:off x="6915505" y="1193063"/>
                <a:ext cx="284947" cy="597387"/>
                <a:chOff x="6915505" y="1193063"/>
                <a:chExt cx="284947" cy="597387"/>
              </a:xfrm>
            </p:grpSpPr>
            <p:sp>
              <p:nvSpPr>
                <p:cNvPr id="9262" name="Google Shape;9262;p7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63" name="Google Shape;9263;p7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9264" name="Google Shape;9264;p78"/>
              <p:cNvGrpSpPr/>
              <p:nvPr/>
            </p:nvGrpSpPr>
            <p:grpSpPr>
              <a:xfrm>
                <a:off x="6738300" y="1684725"/>
                <a:ext cx="230066" cy="215971"/>
                <a:chOff x="6738300" y="1684725"/>
                <a:chExt cx="230066" cy="215971"/>
              </a:xfrm>
            </p:grpSpPr>
            <p:sp>
              <p:nvSpPr>
                <p:cNvPr id="9265" name="Google Shape;9265;p7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70"/>
        <p:cNvGrpSpPr/>
        <p:nvPr/>
      </p:nvGrpSpPr>
      <p:grpSpPr>
        <a:xfrm>
          <a:off x="0" y="0"/>
          <a:ext cx="0" cy="0"/>
          <a:chOff x="0" y="0"/>
          <a:chExt cx="0" cy="0"/>
        </a:xfrm>
      </p:grpSpPr>
      <p:sp>
        <p:nvSpPr>
          <p:cNvPr id="9271" name="Google Shape;9271;p7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272" name="Google Shape;9272;p7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273" name="Google Shape;9273;p79"/>
          <p:cNvGrpSpPr/>
          <p:nvPr/>
        </p:nvGrpSpPr>
        <p:grpSpPr>
          <a:xfrm>
            <a:off x="829359" y="2307635"/>
            <a:ext cx="339235" cy="298186"/>
            <a:chOff x="898875" y="244725"/>
            <a:chExt cx="481800" cy="423500"/>
          </a:xfrm>
        </p:grpSpPr>
        <p:sp>
          <p:nvSpPr>
            <p:cNvPr id="9274" name="Google Shape;9274;p7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5" name="Google Shape;9275;p7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6" name="Google Shape;9276;p7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7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7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9" name="Google Shape;9279;p7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0" name="Google Shape;9280;p79"/>
          <p:cNvGrpSpPr/>
          <p:nvPr/>
        </p:nvGrpSpPr>
        <p:grpSpPr>
          <a:xfrm>
            <a:off x="1267741" y="2287103"/>
            <a:ext cx="298169" cy="339253"/>
            <a:chOff x="1529350" y="258825"/>
            <a:chExt cx="423475" cy="481825"/>
          </a:xfrm>
        </p:grpSpPr>
        <p:sp>
          <p:nvSpPr>
            <p:cNvPr id="9281" name="Google Shape;9281;p7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2" name="Google Shape;9282;p7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3" name="Google Shape;9283;p79"/>
          <p:cNvGrpSpPr/>
          <p:nvPr/>
        </p:nvGrpSpPr>
        <p:grpSpPr>
          <a:xfrm>
            <a:off x="1660716" y="2367273"/>
            <a:ext cx="340890" cy="178912"/>
            <a:chOff x="2084325" y="363300"/>
            <a:chExt cx="484150" cy="254100"/>
          </a:xfrm>
        </p:grpSpPr>
        <p:sp>
          <p:nvSpPr>
            <p:cNvPr id="9284" name="Google Shape;9284;p7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5" name="Google Shape;9285;p7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6" name="Google Shape;9286;p79"/>
          <p:cNvGrpSpPr/>
          <p:nvPr/>
        </p:nvGrpSpPr>
        <p:grpSpPr>
          <a:xfrm>
            <a:off x="2110011" y="2287102"/>
            <a:ext cx="298169" cy="339253"/>
            <a:chOff x="2707500" y="249400"/>
            <a:chExt cx="423475" cy="481825"/>
          </a:xfrm>
        </p:grpSpPr>
        <p:sp>
          <p:nvSpPr>
            <p:cNvPr id="9287" name="Google Shape;9287;p7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8" name="Google Shape;9288;p7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9" name="Google Shape;9289;p79"/>
          <p:cNvGrpSpPr/>
          <p:nvPr/>
        </p:nvGrpSpPr>
        <p:grpSpPr>
          <a:xfrm>
            <a:off x="2523626" y="2287428"/>
            <a:ext cx="305386" cy="338602"/>
            <a:chOff x="3300325" y="249875"/>
            <a:chExt cx="433725" cy="480900"/>
          </a:xfrm>
        </p:grpSpPr>
        <p:sp>
          <p:nvSpPr>
            <p:cNvPr id="9290" name="Google Shape;9290;p7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1" name="Google Shape;9291;p7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2" name="Google Shape;9292;p7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3" name="Google Shape;9293;p7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4" name="Google Shape;9294;p7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7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6" name="Google Shape;9296;p79"/>
          <p:cNvGrpSpPr/>
          <p:nvPr/>
        </p:nvGrpSpPr>
        <p:grpSpPr>
          <a:xfrm>
            <a:off x="2912712" y="2287349"/>
            <a:ext cx="352349" cy="338760"/>
            <a:chOff x="3854700" y="249750"/>
            <a:chExt cx="500425" cy="481125"/>
          </a:xfrm>
        </p:grpSpPr>
        <p:sp>
          <p:nvSpPr>
            <p:cNvPr id="9297" name="Google Shape;9297;p7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8" name="Google Shape;9298;p7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9" name="Google Shape;9299;p7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0" name="Google Shape;9300;p7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1" name="Google Shape;9301;p7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7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7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4" name="Google Shape;9304;p7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5" name="Google Shape;9305;p79"/>
          <p:cNvGrpSpPr/>
          <p:nvPr/>
        </p:nvGrpSpPr>
        <p:grpSpPr>
          <a:xfrm>
            <a:off x="3330701" y="2287349"/>
            <a:ext cx="352349" cy="338760"/>
            <a:chOff x="4447550" y="249750"/>
            <a:chExt cx="500425" cy="481125"/>
          </a:xfrm>
        </p:grpSpPr>
        <p:sp>
          <p:nvSpPr>
            <p:cNvPr id="9306" name="Google Shape;9306;p7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7" name="Google Shape;9307;p7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8" name="Google Shape;9308;p79"/>
          <p:cNvGrpSpPr/>
          <p:nvPr/>
        </p:nvGrpSpPr>
        <p:grpSpPr>
          <a:xfrm>
            <a:off x="3759902" y="2287102"/>
            <a:ext cx="339253" cy="339253"/>
            <a:chOff x="5049725" y="249400"/>
            <a:chExt cx="481825" cy="481825"/>
          </a:xfrm>
        </p:grpSpPr>
        <p:sp>
          <p:nvSpPr>
            <p:cNvPr id="9309" name="Google Shape;9309;p7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7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1" name="Google Shape;9311;p79"/>
          <p:cNvGrpSpPr/>
          <p:nvPr/>
        </p:nvGrpSpPr>
        <p:grpSpPr>
          <a:xfrm>
            <a:off x="4173843" y="2287102"/>
            <a:ext cx="339253" cy="339253"/>
            <a:chOff x="5660400" y="238125"/>
            <a:chExt cx="481825" cy="481825"/>
          </a:xfrm>
        </p:grpSpPr>
        <p:sp>
          <p:nvSpPr>
            <p:cNvPr id="9312" name="Google Shape;9312;p7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7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4" name="Google Shape;9314;p79"/>
          <p:cNvGrpSpPr/>
          <p:nvPr/>
        </p:nvGrpSpPr>
        <p:grpSpPr>
          <a:xfrm>
            <a:off x="4590529" y="2287102"/>
            <a:ext cx="339253" cy="339253"/>
            <a:chOff x="6235400" y="249400"/>
            <a:chExt cx="481825" cy="481825"/>
          </a:xfrm>
        </p:grpSpPr>
        <p:sp>
          <p:nvSpPr>
            <p:cNvPr id="9315" name="Google Shape;9315;p7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6" name="Google Shape;9316;p7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7" name="Google Shape;9317;p7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7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9" name="Google Shape;9319;p7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0" name="Google Shape;9320;p79"/>
          <p:cNvGrpSpPr/>
          <p:nvPr/>
        </p:nvGrpSpPr>
        <p:grpSpPr>
          <a:xfrm>
            <a:off x="828875" y="2731810"/>
            <a:ext cx="340204" cy="298116"/>
            <a:chOff x="899850" y="871450"/>
            <a:chExt cx="483175" cy="423400"/>
          </a:xfrm>
        </p:grpSpPr>
        <p:sp>
          <p:nvSpPr>
            <p:cNvPr id="9321" name="Google Shape;9321;p7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2" name="Google Shape;9322;p7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3" name="Google Shape;9323;p7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4" name="Google Shape;9324;p7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25" name="Google Shape;9325;p79"/>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26" name="Google Shape;9326;p79"/>
          <p:cNvGrpSpPr/>
          <p:nvPr/>
        </p:nvGrpSpPr>
        <p:grpSpPr>
          <a:xfrm>
            <a:off x="1660875" y="2711232"/>
            <a:ext cx="340573" cy="339271"/>
            <a:chOff x="2085450" y="842250"/>
            <a:chExt cx="483700" cy="481850"/>
          </a:xfrm>
        </p:grpSpPr>
        <p:sp>
          <p:nvSpPr>
            <p:cNvPr id="9327" name="Google Shape;9327;p7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8" name="Google Shape;9328;p7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9" name="Google Shape;9329;p7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0" name="Google Shape;9330;p79"/>
          <p:cNvGrpSpPr/>
          <p:nvPr/>
        </p:nvGrpSpPr>
        <p:grpSpPr>
          <a:xfrm>
            <a:off x="2089443" y="2711241"/>
            <a:ext cx="339306" cy="339253"/>
            <a:chOff x="2685825" y="840375"/>
            <a:chExt cx="481900" cy="481825"/>
          </a:xfrm>
        </p:grpSpPr>
        <p:sp>
          <p:nvSpPr>
            <p:cNvPr id="9331" name="Google Shape;9331;p7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2" name="Google Shape;9332;p7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3" name="Google Shape;9333;p79"/>
          <p:cNvGrpSpPr/>
          <p:nvPr/>
        </p:nvGrpSpPr>
        <p:grpSpPr>
          <a:xfrm>
            <a:off x="2501104" y="2710924"/>
            <a:ext cx="350431" cy="339887"/>
            <a:chOff x="3270675" y="841800"/>
            <a:chExt cx="497700" cy="482725"/>
          </a:xfrm>
        </p:grpSpPr>
        <p:sp>
          <p:nvSpPr>
            <p:cNvPr id="9334" name="Google Shape;9334;p7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5" name="Google Shape;9335;p7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7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37" name="Google Shape;9337;p79"/>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38" name="Google Shape;9338;p79"/>
          <p:cNvGrpSpPr/>
          <p:nvPr/>
        </p:nvGrpSpPr>
        <p:grpSpPr>
          <a:xfrm>
            <a:off x="3337249" y="2731783"/>
            <a:ext cx="339253" cy="298169"/>
            <a:chOff x="4467200" y="877100"/>
            <a:chExt cx="481825" cy="423475"/>
          </a:xfrm>
        </p:grpSpPr>
        <p:sp>
          <p:nvSpPr>
            <p:cNvPr id="9339" name="Google Shape;9339;p7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7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1" name="Google Shape;9341;p7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2" name="Google Shape;9342;p7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3" name="Google Shape;9343;p79"/>
          <p:cNvGrpSpPr/>
          <p:nvPr/>
        </p:nvGrpSpPr>
        <p:grpSpPr>
          <a:xfrm>
            <a:off x="3752140" y="2711232"/>
            <a:ext cx="354778" cy="339271"/>
            <a:chOff x="5045500" y="842250"/>
            <a:chExt cx="503875" cy="481850"/>
          </a:xfrm>
        </p:grpSpPr>
        <p:sp>
          <p:nvSpPr>
            <p:cNvPr id="9344" name="Google Shape;9344;p7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5" name="Google Shape;9345;p7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6" name="Google Shape;9346;p79"/>
          <p:cNvGrpSpPr/>
          <p:nvPr/>
        </p:nvGrpSpPr>
        <p:grpSpPr>
          <a:xfrm>
            <a:off x="4174987" y="2737451"/>
            <a:ext cx="336965" cy="286833"/>
            <a:chOff x="5645200" y="879425"/>
            <a:chExt cx="478575" cy="407375"/>
          </a:xfrm>
        </p:grpSpPr>
        <p:sp>
          <p:nvSpPr>
            <p:cNvPr id="9347" name="Google Shape;9347;p7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7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9" name="Google Shape;9349;p7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0" name="Google Shape;9350;p7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7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2" name="Google Shape;9352;p7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3" name="Google Shape;9353;p79"/>
          <p:cNvGrpSpPr/>
          <p:nvPr/>
        </p:nvGrpSpPr>
        <p:grpSpPr>
          <a:xfrm>
            <a:off x="4611062" y="2711241"/>
            <a:ext cx="298186" cy="339253"/>
            <a:chOff x="6264525" y="842250"/>
            <a:chExt cx="423500" cy="481825"/>
          </a:xfrm>
        </p:grpSpPr>
        <p:sp>
          <p:nvSpPr>
            <p:cNvPr id="9354" name="Google Shape;9354;p7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7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6" name="Google Shape;9356;p7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7" name="Google Shape;9357;p7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7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9" name="Google Shape;9359;p7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0" name="Google Shape;9360;p7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1" name="Google Shape;9361;p79"/>
          <p:cNvGrpSpPr/>
          <p:nvPr/>
        </p:nvGrpSpPr>
        <p:grpSpPr>
          <a:xfrm>
            <a:off x="829350" y="3125895"/>
            <a:ext cx="339253" cy="339253"/>
            <a:chOff x="900750" y="1436075"/>
            <a:chExt cx="481825" cy="481825"/>
          </a:xfrm>
        </p:grpSpPr>
        <p:sp>
          <p:nvSpPr>
            <p:cNvPr id="9362" name="Google Shape;9362;p7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3" name="Google Shape;9363;p7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7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7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6" name="Google Shape;9366;p79"/>
          <p:cNvGrpSpPr/>
          <p:nvPr/>
        </p:nvGrpSpPr>
        <p:grpSpPr>
          <a:xfrm>
            <a:off x="1247198" y="3186183"/>
            <a:ext cx="339253" cy="218676"/>
            <a:chOff x="1492675" y="1520750"/>
            <a:chExt cx="481825" cy="310575"/>
          </a:xfrm>
        </p:grpSpPr>
        <p:sp>
          <p:nvSpPr>
            <p:cNvPr id="9367" name="Google Shape;9367;p7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8" name="Google Shape;9368;p7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9" name="Google Shape;9369;p79"/>
          <p:cNvGrpSpPr/>
          <p:nvPr/>
        </p:nvGrpSpPr>
        <p:grpSpPr>
          <a:xfrm>
            <a:off x="1654995" y="3125877"/>
            <a:ext cx="352332" cy="339288"/>
            <a:chOff x="2071000" y="1435025"/>
            <a:chExt cx="500400" cy="481875"/>
          </a:xfrm>
        </p:grpSpPr>
        <p:sp>
          <p:nvSpPr>
            <p:cNvPr id="9370" name="Google Shape;9370;p7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7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7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3" name="Google Shape;9373;p79"/>
          <p:cNvGrpSpPr/>
          <p:nvPr/>
        </p:nvGrpSpPr>
        <p:grpSpPr>
          <a:xfrm>
            <a:off x="2083159" y="3146709"/>
            <a:ext cx="351874" cy="297623"/>
            <a:chOff x="2678350" y="1464650"/>
            <a:chExt cx="499750" cy="422700"/>
          </a:xfrm>
        </p:grpSpPr>
        <p:sp>
          <p:nvSpPr>
            <p:cNvPr id="9374" name="Google Shape;9374;p7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7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6" name="Google Shape;9376;p7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7" name="Google Shape;9377;p79"/>
          <p:cNvGrpSpPr/>
          <p:nvPr/>
        </p:nvGrpSpPr>
        <p:grpSpPr>
          <a:xfrm>
            <a:off x="2506692" y="3125895"/>
            <a:ext cx="339253" cy="339253"/>
            <a:chOff x="3271200" y="1435075"/>
            <a:chExt cx="481825" cy="481825"/>
          </a:xfrm>
        </p:grpSpPr>
        <p:sp>
          <p:nvSpPr>
            <p:cNvPr id="9378" name="Google Shape;9378;p7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7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0" name="Google Shape;9380;p79"/>
          <p:cNvGrpSpPr/>
          <p:nvPr/>
        </p:nvGrpSpPr>
        <p:grpSpPr>
          <a:xfrm>
            <a:off x="2917165" y="3125877"/>
            <a:ext cx="343442" cy="339288"/>
            <a:chOff x="3858100" y="1435075"/>
            <a:chExt cx="487775" cy="481875"/>
          </a:xfrm>
        </p:grpSpPr>
        <p:sp>
          <p:nvSpPr>
            <p:cNvPr id="9381" name="Google Shape;9381;p7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7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7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7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7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6" name="Google Shape;9386;p79"/>
          <p:cNvGrpSpPr/>
          <p:nvPr/>
        </p:nvGrpSpPr>
        <p:grpSpPr>
          <a:xfrm>
            <a:off x="3337249" y="3125895"/>
            <a:ext cx="339253" cy="339253"/>
            <a:chOff x="4456875" y="1435075"/>
            <a:chExt cx="481825" cy="481825"/>
          </a:xfrm>
        </p:grpSpPr>
        <p:sp>
          <p:nvSpPr>
            <p:cNvPr id="9387" name="Google Shape;9387;p7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8" name="Google Shape;9388;p7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7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0" name="Google Shape;9390;p7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1" name="Google Shape;9391;p7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7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7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7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7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7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7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8" name="Google Shape;9398;p7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9" name="Google Shape;9399;p7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7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7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7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7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7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7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6" name="Google Shape;9406;p79"/>
          <p:cNvGrpSpPr/>
          <p:nvPr/>
        </p:nvGrpSpPr>
        <p:grpSpPr>
          <a:xfrm>
            <a:off x="3758239" y="3125886"/>
            <a:ext cx="342580" cy="339271"/>
            <a:chOff x="5049725" y="1435050"/>
            <a:chExt cx="486550" cy="481850"/>
          </a:xfrm>
        </p:grpSpPr>
        <p:sp>
          <p:nvSpPr>
            <p:cNvPr id="9407" name="Google Shape;9407;p7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7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7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0" name="Google Shape;9410;p7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1" name="Google Shape;9411;p79"/>
          <p:cNvGrpSpPr/>
          <p:nvPr/>
        </p:nvGrpSpPr>
        <p:grpSpPr>
          <a:xfrm>
            <a:off x="4173790" y="3125895"/>
            <a:ext cx="339359" cy="339253"/>
            <a:chOff x="5642475" y="1435075"/>
            <a:chExt cx="481975" cy="481825"/>
          </a:xfrm>
        </p:grpSpPr>
        <p:sp>
          <p:nvSpPr>
            <p:cNvPr id="9412" name="Google Shape;9412;p7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7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4" name="Google Shape;9414;p7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5" name="Google Shape;9415;p79"/>
          <p:cNvGrpSpPr/>
          <p:nvPr/>
        </p:nvGrpSpPr>
        <p:grpSpPr>
          <a:xfrm>
            <a:off x="4588276" y="3125886"/>
            <a:ext cx="343759" cy="339271"/>
            <a:chOff x="6232000" y="1435050"/>
            <a:chExt cx="488225" cy="481850"/>
          </a:xfrm>
        </p:grpSpPr>
        <p:sp>
          <p:nvSpPr>
            <p:cNvPr id="9416" name="Google Shape;9416;p7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7" name="Google Shape;9417;p7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7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7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7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1" name="Google Shape;9421;p79"/>
          <p:cNvGrpSpPr/>
          <p:nvPr/>
        </p:nvGrpSpPr>
        <p:grpSpPr>
          <a:xfrm>
            <a:off x="849012" y="3539545"/>
            <a:ext cx="299929" cy="337792"/>
            <a:chOff x="924450" y="2028975"/>
            <a:chExt cx="425975" cy="479750"/>
          </a:xfrm>
        </p:grpSpPr>
        <p:sp>
          <p:nvSpPr>
            <p:cNvPr id="9422" name="Google Shape;9422;p7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7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7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5" name="Google Shape;9425;p79"/>
          <p:cNvGrpSpPr/>
          <p:nvPr/>
        </p:nvGrpSpPr>
        <p:grpSpPr>
          <a:xfrm>
            <a:off x="1661509" y="3559347"/>
            <a:ext cx="339306" cy="298186"/>
            <a:chOff x="2085450" y="2057100"/>
            <a:chExt cx="481900" cy="423500"/>
          </a:xfrm>
        </p:grpSpPr>
        <p:sp>
          <p:nvSpPr>
            <p:cNvPr id="9426" name="Google Shape;9426;p7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7" name="Google Shape;9427;p7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7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9" name="Google Shape;9429;p79"/>
          <p:cNvGrpSpPr/>
          <p:nvPr/>
        </p:nvGrpSpPr>
        <p:grpSpPr>
          <a:xfrm>
            <a:off x="2089442" y="3582592"/>
            <a:ext cx="339306" cy="251698"/>
            <a:chOff x="2678275" y="2090100"/>
            <a:chExt cx="481900" cy="357475"/>
          </a:xfrm>
        </p:grpSpPr>
        <p:sp>
          <p:nvSpPr>
            <p:cNvPr id="9430" name="Google Shape;9430;p7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7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7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3" name="Google Shape;9433;p7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4" name="Google Shape;9434;p7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5" name="Google Shape;9435;p79"/>
          <p:cNvGrpSpPr/>
          <p:nvPr/>
        </p:nvGrpSpPr>
        <p:grpSpPr>
          <a:xfrm>
            <a:off x="2566646" y="3594790"/>
            <a:ext cx="219345" cy="227301"/>
            <a:chOff x="3357325" y="2093500"/>
            <a:chExt cx="311525" cy="322825"/>
          </a:xfrm>
        </p:grpSpPr>
        <p:sp>
          <p:nvSpPr>
            <p:cNvPr id="9436" name="Google Shape;9436;p7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7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7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39" name="Google Shape;9439;p79"/>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0" name="Google Shape;9440;p79"/>
          <p:cNvGrpSpPr/>
          <p:nvPr/>
        </p:nvGrpSpPr>
        <p:grpSpPr>
          <a:xfrm>
            <a:off x="3360836" y="3538814"/>
            <a:ext cx="292078" cy="339253"/>
            <a:chOff x="4492800" y="2027925"/>
            <a:chExt cx="414825" cy="481825"/>
          </a:xfrm>
        </p:grpSpPr>
        <p:sp>
          <p:nvSpPr>
            <p:cNvPr id="9441" name="Google Shape;9441;p7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7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3" name="Google Shape;9443;p79"/>
          <p:cNvGrpSpPr/>
          <p:nvPr/>
        </p:nvGrpSpPr>
        <p:grpSpPr>
          <a:xfrm>
            <a:off x="3759928" y="3538805"/>
            <a:ext cx="339200" cy="339271"/>
            <a:chOff x="5049725" y="2027900"/>
            <a:chExt cx="481750" cy="481850"/>
          </a:xfrm>
        </p:grpSpPr>
        <p:sp>
          <p:nvSpPr>
            <p:cNvPr id="9444" name="Google Shape;9444;p7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5" name="Google Shape;9445;p7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7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7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8" name="Google Shape;9448;p7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9" name="Google Shape;9449;p7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7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7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2" name="Google Shape;9452;p79"/>
          <p:cNvGrpSpPr/>
          <p:nvPr/>
        </p:nvGrpSpPr>
        <p:grpSpPr>
          <a:xfrm>
            <a:off x="4233524" y="3538893"/>
            <a:ext cx="219890" cy="339095"/>
            <a:chOff x="5726350" y="2028150"/>
            <a:chExt cx="312300" cy="481600"/>
          </a:xfrm>
        </p:grpSpPr>
        <p:sp>
          <p:nvSpPr>
            <p:cNvPr id="9453" name="Google Shape;9453;p7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4" name="Google Shape;9454;p7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5" name="Google Shape;9455;p7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6" name="Google Shape;9456;p79"/>
          <p:cNvGrpSpPr/>
          <p:nvPr/>
        </p:nvGrpSpPr>
        <p:grpSpPr>
          <a:xfrm>
            <a:off x="4593715" y="3542000"/>
            <a:ext cx="332881" cy="332881"/>
            <a:chOff x="6239925" y="2032450"/>
            <a:chExt cx="472775" cy="472775"/>
          </a:xfrm>
        </p:grpSpPr>
        <p:sp>
          <p:nvSpPr>
            <p:cNvPr id="9457" name="Google Shape;9457;p7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8" name="Google Shape;9458;p7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9" name="Google Shape;9459;p79"/>
          <p:cNvGrpSpPr/>
          <p:nvPr/>
        </p:nvGrpSpPr>
        <p:grpSpPr>
          <a:xfrm>
            <a:off x="5042807" y="2364092"/>
            <a:ext cx="334641" cy="185425"/>
            <a:chOff x="903075" y="2730000"/>
            <a:chExt cx="475275" cy="263350"/>
          </a:xfrm>
        </p:grpSpPr>
        <p:sp>
          <p:nvSpPr>
            <p:cNvPr id="9460" name="Google Shape;9460;p7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7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2" name="Google Shape;9462;p7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3" name="Google Shape;9463;p79"/>
          <p:cNvGrpSpPr/>
          <p:nvPr/>
        </p:nvGrpSpPr>
        <p:grpSpPr>
          <a:xfrm>
            <a:off x="1247198" y="3538814"/>
            <a:ext cx="339253" cy="339253"/>
            <a:chOff x="1492675" y="2027925"/>
            <a:chExt cx="481825" cy="481825"/>
          </a:xfrm>
        </p:grpSpPr>
        <p:sp>
          <p:nvSpPr>
            <p:cNvPr id="9464" name="Google Shape;9464;p7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5" name="Google Shape;9465;p7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7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7" name="Google Shape;9467;p7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8" name="Google Shape;9468;p7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9" name="Google Shape;9469;p79"/>
          <p:cNvGrpSpPr/>
          <p:nvPr/>
        </p:nvGrpSpPr>
        <p:grpSpPr>
          <a:xfrm>
            <a:off x="5473575" y="2287178"/>
            <a:ext cx="339253" cy="339253"/>
            <a:chOff x="1492675" y="2620775"/>
            <a:chExt cx="481825" cy="481825"/>
          </a:xfrm>
        </p:grpSpPr>
        <p:sp>
          <p:nvSpPr>
            <p:cNvPr id="9470" name="Google Shape;9470;p7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1" name="Google Shape;9471;p7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2" name="Google Shape;9472;p79"/>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3" name="Google Shape;9473;p79"/>
          <p:cNvGrpSpPr/>
          <p:nvPr/>
        </p:nvGrpSpPr>
        <p:grpSpPr>
          <a:xfrm>
            <a:off x="6297328" y="2303161"/>
            <a:ext cx="333585" cy="307287"/>
            <a:chOff x="2682350" y="2643425"/>
            <a:chExt cx="473775" cy="436425"/>
          </a:xfrm>
        </p:grpSpPr>
        <p:sp>
          <p:nvSpPr>
            <p:cNvPr id="9474" name="Google Shape;9474;p7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5" name="Google Shape;9475;p7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6" name="Google Shape;9476;p7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7" name="Google Shape;9477;p7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8" name="Google Shape;9478;p7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9" name="Google Shape;9479;p7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7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1" name="Google Shape;9481;p79"/>
          <p:cNvGrpSpPr/>
          <p:nvPr/>
        </p:nvGrpSpPr>
        <p:grpSpPr>
          <a:xfrm>
            <a:off x="6762818" y="2287178"/>
            <a:ext cx="238531" cy="339253"/>
            <a:chOff x="3342725" y="2620775"/>
            <a:chExt cx="338775" cy="481825"/>
          </a:xfrm>
        </p:grpSpPr>
        <p:sp>
          <p:nvSpPr>
            <p:cNvPr id="9482" name="Google Shape;9482;p7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7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4" name="Google Shape;9484;p7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5" name="Google Shape;9485;p79"/>
          <p:cNvGrpSpPr/>
          <p:nvPr/>
        </p:nvGrpSpPr>
        <p:grpSpPr>
          <a:xfrm>
            <a:off x="7156568" y="2287178"/>
            <a:ext cx="278296" cy="339253"/>
            <a:chOff x="3907325" y="2620775"/>
            <a:chExt cx="395250" cy="481825"/>
          </a:xfrm>
        </p:grpSpPr>
        <p:sp>
          <p:nvSpPr>
            <p:cNvPr id="9486" name="Google Shape;9486;p7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7" name="Google Shape;9487;p7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8" name="Google Shape;9488;p7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7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0" name="Google Shape;9490;p79"/>
          <p:cNvGrpSpPr/>
          <p:nvPr/>
        </p:nvGrpSpPr>
        <p:grpSpPr>
          <a:xfrm>
            <a:off x="7549755" y="2297783"/>
            <a:ext cx="339253" cy="318042"/>
            <a:chOff x="4456875" y="2635825"/>
            <a:chExt cx="481825" cy="451700"/>
          </a:xfrm>
        </p:grpSpPr>
        <p:sp>
          <p:nvSpPr>
            <p:cNvPr id="9491" name="Google Shape;9491;p7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7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3" name="Google Shape;9493;p7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4" name="Google Shape;9494;p7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5" name="Google Shape;9495;p7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7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7" name="Google Shape;9497;p79"/>
          <p:cNvGrpSpPr/>
          <p:nvPr/>
        </p:nvGrpSpPr>
        <p:grpSpPr>
          <a:xfrm>
            <a:off x="7974679" y="2297783"/>
            <a:ext cx="339253" cy="318042"/>
            <a:chOff x="5049725" y="2635825"/>
            <a:chExt cx="481825" cy="451700"/>
          </a:xfrm>
        </p:grpSpPr>
        <p:sp>
          <p:nvSpPr>
            <p:cNvPr id="9498" name="Google Shape;9498;p7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7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0" name="Google Shape;9500;p7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1" name="Google Shape;9501;p79"/>
          <p:cNvGrpSpPr/>
          <p:nvPr/>
        </p:nvGrpSpPr>
        <p:grpSpPr>
          <a:xfrm>
            <a:off x="2375386" y="3952243"/>
            <a:ext cx="338566" cy="338373"/>
            <a:chOff x="5643000" y="2621375"/>
            <a:chExt cx="480850" cy="480575"/>
          </a:xfrm>
        </p:grpSpPr>
        <p:sp>
          <p:nvSpPr>
            <p:cNvPr id="9502" name="Google Shape;9502;p7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3" name="Google Shape;9503;p7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7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5" name="Google Shape;9505;p7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6" name="Google Shape;9506;p7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7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7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9" name="Google Shape;9509;p79"/>
          <p:cNvGrpSpPr/>
          <p:nvPr/>
        </p:nvGrpSpPr>
        <p:grpSpPr>
          <a:xfrm>
            <a:off x="4192782" y="3951803"/>
            <a:ext cx="339359" cy="339253"/>
            <a:chOff x="6235250" y="2620775"/>
            <a:chExt cx="481975" cy="481825"/>
          </a:xfrm>
        </p:grpSpPr>
        <p:sp>
          <p:nvSpPr>
            <p:cNvPr id="9510" name="Google Shape;9510;p7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1" name="Google Shape;9511;p7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2" name="Google Shape;9512;p7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3" name="Google Shape;9513;p7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4" name="Google Shape;9514;p7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15" name="Google Shape;9515;p79"/>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16" name="Google Shape;9516;p79"/>
          <p:cNvGrpSpPr/>
          <p:nvPr/>
        </p:nvGrpSpPr>
        <p:grpSpPr>
          <a:xfrm>
            <a:off x="5472652" y="2711317"/>
            <a:ext cx="341101" cy="339253"/>
            <a:chOff x="1535000" y="3223325"/>
            <a:chExt cx="484450" cy="481825"/>
          </a:xfrm>
        </p:grpSpPr>
        <p:sp>
          <p:nvSpPr>
            <p:cNvPr id="9517" name="Google Shape;9517;p7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7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7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0" name="Google Shape;9520;p79"/>
          <p:cNvGrpSpPr/>
          <p:nvPr/>
        </p:nvGrpSpPr>
        <p:grpSpPr>
          <a:xfrm>
            <a:off x="5880219" y="2746618"/>
            <a:ext cx="339253" cy="268649"/>
            <a:chOff x="2085525" y="3263750"/>
            <a:chExt cx="481825" cy="381550"/>
          </a:xfrm>
        </p:grpSpPr>
        <p:sp>
          <p:nvSpPr>
            <p:cNvPr id="9521" name="Google Shape;9521;p7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7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23" name="Google Shape;9523;p79"/>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24" name="Google Shape;9524;p79"/>
          <p:cNvGrpSpPr/>
          <p:nvPr/>
        </p:nvGrpSpPr>
        <p:grpSpPr>
          <a:xfrm>
            <a:off x="6711982" y="2711308"/>
            <a:ext cx="340204" cy="339271"/>
            <a:chOff x="3270450" y="3213625"/>
            <a:chExt cx="483175" cy="481850"/>
          </a:xfrm>
        </p:grpSpPr>
        <p:sp>
          <p:nvSpPr>
            <p:cNvPr id="9525" name="Google Shape;9525;p7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6" name="Google Shape;9526;p7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7" name="Google Shape;9527;p79"/>
          <p:cNvGrpSpPr/>
          <p:nvPr/>
        </p:nvGrpSpPr>
        <p:grpSpPr>
          <a:xfrm>
            <a:off x="7211250" y="2711317"/>
            <a:ext cx="168931" cy="339253"/>
            <a:chOff x="3984950" y="3213600"/>
            <a:chExt cx="239925" cy="481825"/>
          </a:xfrm>
        </p:grpSpPr>
        <p:sp>
          <p:nvSpPr>
            <p:cNvPr id="9528" name="Google Shape;9528;p7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7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0" name="Google Shape;9530;p79"/>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1" name="Google Shape;9531;p79"/>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2" name="Google Shape;9532;p79"/>
          <p:cNvGrpSpPr/>
          <p:nvPr/>
        </p:nvGrpSpPr>
        <p:grpSpPr>
          <a:xfrm>
            <a:off x="1874281" y="3981487"/>
            <a:ext cx="355218" cy="279880"/>
            <a:chOff x="5629975" y="3255775"/>
            <a:chExt cx="504500" cy="397500"/>
          </a:xfrm>
        </p:grpSpPr>
        <p:sp>
          <p:nvSpPr>
            <p:cNvPr id="9533" name="Google Shape;9533;p7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4" name="Google Shape;9534;p7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5" name="Google Shape;9535;p7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6" name="Google Shape;9536;p7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7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8" name="Google Shape;9538;p79"/>
          <p:cNvGrpSpPr/>
          <p:nvPr/>
        </p:nvGrpSpPr>
        <p:grpSpPr>
          <a:xfrm>
            <a:off x="3755839" y="3981593"/>
            <a:ext cx="340256" cy="279669"/>
            <a:chOff x="6234950" y="3255925"/>
            <a:chExt cx="483250" cy="397200"/>
          </a:xfrm>
        </p:grpSpPr>
        <p:sp>
          <p:nvSpPr>
            <p:cNvPr id="9539" name="Google Shape;9539;p7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0" name="Google Shape;9540;p7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1" name="Google Shape;9541;p7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2" name="Google Shape;9542;p7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3" name="Google Shape;9543;p7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4" name="Google Shape;9544;p7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5" name="Google Shape;9545;p79"/>
          <p:cNvGrpSpPr/>
          <p:nvPr/>
        </p:nvGrpSpPr>
        <p:grpSpPr>
          <a:xfrm>
            <a:off x="5051107" y="3125970"/>
            <a:ext cx="318042" cy="339253"/>
            <a:chOff x="914900" y="3806450"/>
            <a:chExt cx="451700" cy="481825"/>
          </a:xfrm>
        </p:grpSpPr>
        <p:sp>
          <p:nvSpPr>
            <p:cNvPr id="9546" name="Google Shape;9546;p7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7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8" name="Google Shape;9548;p7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9" name="Google Shape;9549;p7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7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1" name="Google Shape;9551;p79"/>
          <p:cNvGrpSpPr/>
          <p:nvPr/>
        </p:nvGrpSpPr>
        <p:grpSpPr>
          <a:xfrm>
            <a:off x="5470028" y="3125785"/>
            <a:ext cx="346347" cy="339623"/>
            <a:chOff x="1490050" y="3805975"/>
            <a:chExt cx="491900" cy="482350"/>
          </a:xfrm>
        </p:grpSpPr>
        <p:sp>
          <p:nvSpPr>
            <p:cNvPr id="9552" name="Google Shape;9552;p7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7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4" name="Google Shape;9554;p7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5" name="Google Shape;9555;p7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6" name="Google Shape;9556;p79"/>
          <p:cNvGrpSpPr/>
          <p:nvPr/>
        </p:nvGrpSpPr>
        <p:grpSpPr>
          <a:xfrm>
            <a:off x="5893896" y="3125970"/>
            <a:ext cx="311899" cy="339253"/>
            <a:chOff x="2104275" y="3806450"/>
            <a:chExt cx="442975" cy="481825"/>
          </a:xfrm>
        </p:grpSpPr>
        <p:sp>
          <p:nvSpPr>
            <p:cNvPr id="9557" name="Google Shape;9557;p7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8" name="Google Shape;9558;p7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9" name="Google Shape;9559;p79"/>
          <p:cNvGrpSpPr/>
          <p:nvPr/>
        </p:nvGrpSpPr>
        <p:grpSpPr>
          <a:xfrm>
            <a:off x="6317413" y="3125970"/>
            <a:ext cx="293416" cy="339253"/>
            <a:chOff x="2710875" y="3806450"/>
            <a:chExt cx="416725" cy="481825"/>
          </a:xfrm>
        </p:grpSpPr>
        <p:sp>
          <p:nvSpPr>
            <p:cNvPr id="9560" name="Google Shape;9560;p7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1" name="Google Shape;9561;p7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2" name="Google Shape;9562;p79"/>
          <p:cNvGrpSpPr/>
          <p:nvPr/>
        </p:nvGrpSpPr>
        <p:grpSpPr>
          <a:xfrm>
            <a:off x="6712457" y="3166412"/>
            <a:ext cx="339253" cy="258369"/>
            <a:chOff x="3271200" y="3863875"/>
            <a:chExt cx="481825" cy="366950"/>
          </a:xfrm>
        </p:grpSpPr>
        <p:sp>
          <p:nvSpPr>
            <p:cNvPr id="9563" name="Google Shape;9563;p7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7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5" name="Google Shape;9565;p79"/>
          <p:cNvGrpSpPr/>
          <p:nvPr/>
        </p:nvGrpSpPr>
        <p:grpSpPr>
          <a:xfrm>
            <a:off x="7147952" y="3126199"/>
            <a:ext cx="295528" cy="338795"/>
            <a:chOff x="3895050" y="3806775"/>
            <a:chExt cx="419725" cy="481175"/>
          </a:xfrm>
        </p:grpSpPr>
        <p:sp>
          <p:nvSpPr>
            <p:cNvPr id="9566" name="Google Shape;9566;p7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7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8" name="Google Shape;9568;p79"/>
          <p:cNvGrpSpPr/>
          <p:nvPr/>
        </p:nvGrpSpPr>
        <p:grpSpPr>
          <a:xfrm>
            <a:off x="7551234" y="3125979"/>
            <a:ext cx="336296" cy="339235"/>
            <a:chOff x="4464775" y="3806475"/>
            <a:chExt cx="477625" cy="481800"/>
          </a:xfrm>
        </p:grpSpPr>
        <p:sp>
          <p:nvSpPr>
            <p:cNvPr id="9569" name="Google Shape;9569;p7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7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1" name="Google Shape;9571;p7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2" name="Google Shape;9572;p7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7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4" name="Google Shape;9574;p7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5" name="Google Shape;9575;p79"/>
          <p:cNvGrpSpPr/>
          <p:nvPr/>
        </p:nvGrpSpPr>
        <p:grpSpPr>
          <a:xfrm>
            <a:off x="7974679" y="3125970"/>
            <a:ext cx="339253" cy="339253"/>
            <a:chOff x="5049725" y="3806450"/>
            <a:chExt cx="481825" cy="481825"/>
          </a:xfrm>
        </p:grpSpPr>
        <p:sp>
          <p:nvSpPr>
            <p:cNvPr id="9576" name="Google Shape;9576;p7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7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7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9" name="Google Shape;9579;p79"/>
          <p:cNvGrpSpPr/>
          <p:nvPr/>
        </p:nvGrpSpPr>
        <p:grpSpPr>
          <a:xfrm>
            <a:off x="1461983" y="3951798"/>
            <a:ext cx="339253" cy="339253"/>
            <a:chOff x="5651375" y="3806450"/>
            <a:chExt cx="481825" cy="481825"/>
          </a:xfrm>
        </p:grpSpPr>
        <p:sp>
          <p:nvSpPr>
            <p:cNvPr id="9580" name="Google Shape;9580;p7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7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2" name="Google Shape;9582;p7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3" name="Google Shape;9583;p7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4" name="Google Shape;9584;p79"/>
          <p:cNvGrpSpPr/>
          <p:nvPr/>
        </p:nvGrpSpPr>
        <p:grpSpPr>
          <a:xfrm>
            <a:off x="3360663" y="3953787"/>
            <a:ext cx="298503" cy="335275"/>
            <a:chOff x="6264300" y="3809300"/>
            <a:chExt cx="423950" cy="476175"/>
          </a:xfrm>
        </p:grpSpPr>
        <p:sp>
          <p:nvSpPr>
            <p:cNvPr id="9585" name="Google Shape;9585;p7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6" name="Google Shape;9586;p7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7" name="Google Shape;9587;p7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8" name="Google Shape;9588;p79"/>
          <p:cNvGrpSpPr/>
          <p:nvPr/>
        </p:nvGrpSpPr>
        <p:grpSpPr>
          <a:xfrm>
            <a:off x="5039841" y="3538881"/>
            <a:ext cx="340573" cy="339271"/>
            <a:chOff x="898875" y="4399275"/>
            <a:chExt cx="483700" cy="481850"/>
          </a:xfrm>
        </p:grpSpPr>
        <p:sp>
          <p:nvSpPr>
            <p:cNvPr id="9589" name="Google Shape;9589;p7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79"/>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7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2" name="Google Shape;9592;p7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3" name="Google Shape;9593;p7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4" name="Google Shape;9594;p7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5" name="Google Shape;9595;p7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7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7" name="Google Shape;9597;p79"/>
          <p:cNvGrpSpPr/>
          <p:nvPr/>
        </p:nvGrpSpPr>
        <p:grpSpPr>
          <a:xfrm>
            <a:off x="5473575" y="3554133"/>
            <a:ext cx="339253" cy="308765"/>
            <a:chOff x="1492675" y="4420975"/>
            <a:chExt cx="481825" cy="438525"/>
          </a:xfrm>
        </p:grpSpPr>
        <p:sp>
          <p:nvSpPr>
            <p:cNvPr id="9598" name="Google Shape;9598;p7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9" name="Google Shape;9599;p7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0" name="Google Shape;9600;p7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7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7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3" name="Google Shape;9603;p79"/>
          <p:cNvGrpSpPr/>
          <p:nvPr/>
        </p:nvGrpSpPr>
        <p:grpSpPr>
          <a:xfrm>
            <a:off x="5878556" y="3539558"/>
            <a:ext cx="342580" cy="337915"/>
            <a:chOff x="2084100" y="4400250"/>
            <a:chExt cx="486550" cy="479925"/>
          </a:xfrm>
        </p:grpSpPr>
        <p:sp>
          <p:nvSpPr>
            <p:cNvPr id="9604" name="Google Shape;9604;p7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7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7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7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8" name="Google Shape;9608;p7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7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79"/>
          <p:cNvGrpSpPr/>
          <p:nvPr/>
        </p:nvGrpSpPr>
        <p:grpSpPr>
          <a:xfrm>
            <a:off x="6315036" y="3538907"/>
            <a:ext cx="298169" cy="339218"/>
            <a:chOff x="2707950" y="4399325"/>
            <a:chExt cx="423475" cy="481775"/>
          </a:xfrm>
        </p:grpSpPr>
        <p:sp>
          <p:nvSpPr>
            <p:cNvPr id="9611" name="Google Shape;9611;p7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7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7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4" name="Google Shape;9614;p7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5" name="Google Shape;9615;p7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7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7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7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9" name="Google Shape;9619;p7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7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1" name="Google Shape;9621;p7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2" name="Google Shape;9622;p7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3" name="Google Shape;9623;p79"/>
          <p:cNvGrpSpPr/>
          <p:nvPr/>
        </p:nvGrpSpPr>
        <p:grpSpPr>
          <a:xfrm>
            <a:off x="6744555" y="3538881"/>
            <a:ext cx="275057" cy="339271"/>
            <a:chOff x="3330525" y="4399275"/>
            <a:chExt cx="390650" cy="481850"/>
          </a:xfrm>
        </p:grpSpPr>
        <p:sp>
          <p:nvSpPr>
            <p:cNvPr id="9624" name="Google Shape;9624;p7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7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6" name="Google Shape;9626;p7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7" name="Google Shape;9627;p7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7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9" name="Google Shape;9629;p7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0" name="Google Shape;9630;p7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1" name="Google Shape;9631;p79"/>
          <p:cNvGrpSpPr/>
          <p:nvPr/>
        </p:nvGrpSpPr>
        <p:grpSpPr>
          <a:xfrm>
            <a:off x="7169084" y="3538890"/>
            <a:ext cx="253265" cy="339253"/>
            <a:chOff x="3938800" y="4399275"/>
            <a:chExt cx="359700" cy="481825"/>
          </a:xfrm>
        </p:grpSpPr>
        <p:sp>
          <p:nvSpPr>
            <p:cNvPr id="9632" name="Google Shape;9632;p7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3" name="Google Shape;9633;p7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4" name="Google Shape;9634;p7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7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6" name="Google Shape;9636;p7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7" name="Google Shape;9637;p79"/>
          <p:cNvGrpSpPr/>
          <p:nvPr/>
        </p:nvGrpSpPr>
        <p:grpSpPr>
          <a:xfrm>
            <a:off x="7639862" y="3538890"/>
            <a:ext cx="159039" cy="339253"/>
            <a:chOff x="4584850" y="4399275"/>
            <a:chExt cx="225875" cy="481825"/>
          </a:xfrm>
        </p:grpSpPr>
        <p:sp>
          <p:nvSpPr>
            <p:cNvPr id="9638" name="Google Shape;9638;p7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7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40" name="Google Shape;9640;p79"/>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41" name="Google Shape;9641;p79"/>
          <p:cNvGrpSpPr/>
          <p:nvPr/>
        </p:nvGrpSpPr>
        <p:grpSpPr>
          <a:xfrm>
            <a:off x="1049680" y="3951795"/>
            <a:ext cx="339253" cy="339253"/>
            <a:chOff x="5642550" y="4399275"/>
            <a:chExt cx="481825" cy="481825"/>
          </a:xfrm>
        </p:grpSpPr>
        <p:sp>
          <p:nvSpPr>
            <p:cNvPr id="9642" name="Google Shape;9642;p7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7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4" name="Google Shape;9644;p79"/>
          <p:cNvGrpSpPr/>
          <p:nvPr/>
        </p:nvGrpSpPr>
        <p:grpSpPr>
          <a:xfrm>
            <a:off x="2859815" y="3963703"/>
            <a:ext cx="363316" cy="315437"/>
            <a:chOff x="6218300" y="4416175"/>
            <a:chExt cx="516000" cy="448000"/>
          </a:xfrm>
        </p:grpSpPr>
        <p:sp>
          <p:nvSpPr>
            <p:cNvPr id="9645" name="Google Shape;9645;p7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6" name="Google Shape;9646;p7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7" name="Google Shape;9647;p7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8" name="Google Shape;9648;p79"/>
          <p:cNvGrpSpPr/>
          <p:nvPr/>
        </p:nvGrpSpPr>
        <p:grpSpPr>
          <a:xfrm>
            <a:off x="5918879" y="3951792"/>
            <a:ext cx="339253" cy="339253"/>
            <a:chOff x="899850" y="4992125"/>
            <a:chExt cx="481825" cy="481825"/>
          </a:xfrm>
        </p:grpSpPr>
        <p:sp>
          <p:nvSpPr>
            <p:cNvPr id="9649" name="Google Shape;9649;p7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0" name="Google Shape;9650;p7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1" name="Google Shape;9651;p7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2" name="Google Shape;9652;p79"/>
          <p:cNvGrpSpPr/>
          <p:nvPr/>
        </p:nvGrpSpPr>
        <p:grpSpPr>
          <a:xfrm>
            <a:off x="5461708" y="3951792"/>
            <a:ext cx="339253" cy="339253"/>
            <a:chOff x="1492675" y="4992125"/>
            <a:chExt cx="481825" cy="481825"/>
          </a:xfrm>
        </p:grpSpPr>
        <p:sp>
          <p:nvSpPr>
            <p:cNvPr id="9653" name="Google Shape;9653;p7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7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5" name="Google Shape;9655;p79"/>
          <p:cNvGrpSpPr/>
          <p:nvPr/>
        </p:nvGrpSpPr>
        <p:grpSpPr>
          <a:xfrm>
            <a:off x="5004462" y="3951792"/>
            <a:ext cx="339253" cy="339253"/>
            <a:chOff x="2085525" y="4992125"/>
            <a:chExt cx="481825" cy="481825"/>
          </a:xfrm>
        </p:grpSpPr>
        <p:sp>
          <p:nvSpPr>
            <p:cNvPr id="9656" name="Google Shape;9656;p7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7" name="Google Shape;9657;p7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8" name="Google Shape;9658;p79"/>
          <p:cNvGrpSpPr/>
          <p:nvPr/>
        </p:nvGrpSpPr>
        <p:grpSpPr>
          <a:xfrm>
            <a:off x="6833221" y="3951792"/>
            <a:ext cx="339253" cy="339253"/>
            <a:chOff x="2678350" y="4992125"/>
            <a:chExt cx="481825" cy="481825"/>
          </a:xfrm>
        </p:grpSpPr>
        <p:sp>
          <p:nvSpPr>
            <p:cNvPr id="9659" name="Google Shape;9659;p7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0" name="Google Shape;9660;p7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1" name="Google Shape;9661;p7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2" name="Google Shape;9662;p79"/>
          <p:cNvGrpSpPr/>
          <p:nvPr/>
        </p:nvGrpSpPr>
        <p:grpSpPr>
          <a:xfrm>
            <a:off x="4628816" y="3951792"/>
            <a:ext cx="339253" cy="339253"/>
            <a:chOff x="3271200" y="4992125"/>
            <a:chExt cx="481825" cy="481825"/>
          </a:xfrm>
        </p:grpSpPr>
        <p:sp>
          <p:nvSpPr>
            <p:cNvPr id="9663" name="Google Shape;9663;p7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4" name="Google Shape;9664;p7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5" name="Google Shape;9665;p7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6" name="Google Shape;9666;p79"/>
          <p:cNvGrpSpPr/>
          <p:nvPr/>
        </p:nvGrpSpPr>
        <p:grpSpPr>
          <a:xfrm>
            <a:off x="7290263" y="3952822"/>
            <a:ext cx="339411" cy="337193"/>
            <a:chOff x="3863900" y="4993625"/>
            <a:chExt cx="482050" cy="478900"/>
          </a:xfrm>
        </p:grpSpPr>
        <p:sp>
          <p:nvSpPr>
            <p:cNvPr id="9667" name="Google Shape;9667;p7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8" name="Google Shape;9668;p7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9" name="Google Shape;9669;p7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0" name="Google Shape;9670;p7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1" name="Google Shape;9671;p79"/>
          <p:cNvGrpSpPr/>
          <p:nvPr/>
        </p:nvGrpSpPr>
        <p:grpSpPr>
          <a:xfrm>
            <a:off x="7747437" y="3952822"/>
            <a:ext cx="339411" cy="337193"/>
            <a:chOff x="4456725" y="4993625"/>
            <a:chExt cx="482050" cy="478900"/>
          </a:xfrm>
        </p:grpSpPr>
        <p:sp>
          <p:nvSpPr>
            <p:cNvPr id="9672" name="Google Shape;9672;p79"/>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3" name="Google Shape;9673;p79"/>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4" name="Google Shape;9674;p79"/>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5" name="Google Shape;9675;p79"/>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6" name="Google Shape;9676;p79"/>
          <p:cNvGrpSpPr/>
          <p:nvPr/>
        </p:nvGrpSpPr>
        <p:grpSpPr>
          <a:xfrm>
            <a:off x="6376030" y="3952813"/>
            <a:ext cx="339411" cy="337211"/>
            <a:chOff x="5049575" y="4993600"/>
            <a:chExt cx="482050" cy="478925"/>
          </a:xfrm>
        </p:grpSpPr>
        <p:sp>
          <p:nvSpPr>
            <p:cNvPr id="9677" name="Google Shape;9677;p7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8" name="Google Shape;9678;p7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9" name="Google Shape;9679;p7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0" name="Google Shape;9680;p7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84"/>
        <p:cNvGrpSpPr/>
        <p:nvPr/>
      </p:nvGrpSpPr>
      <p:grpSpPr>
        <a:xfrm>
          <a:off x="0" y="0"/>
          <a:ext cx="0" cy="0"/>
          <a:chOff x="0" y="0"/>
          <a:chExt cx="0" cy="0"/>
        </a:xfrm>
      </p:grpSpPr>
      <p:sp>
        <p:nvSpPr>
          <p:cNvPr id="9685" name="Google Shape;9685;p8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686" name="Google Shape;9686;p8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687" name="Google Shape;9687;p80"/>
          <p:cNvGrpSpPr/>
          <p:nvPr/>
        </p:nvGrpSpPr>
        <p:grpSpPr>
          <a:xfrm>
            <a:off x="876361" y="1533504"/>
            <a:ext cx="322099" cy="370529"/>
            <a:chOff x="-42971725" y="3217825"/>
            <a:chExt cx="275675" cy="317125"/>
          </a:xfrm>
        </p:grpSpPr>
        <p:sp>
          <p:nvSpPr>
            <p:cNvPr id="9688" name="Google Shape;9688;p8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80"/>
          <p:cNvGrpSpPr/>
          <p:nvPr/>
        </p:nvGrpSpPr>
        <p:grpSpPr>
          <a:xfrm>
            <a:off x="848276" y="2002160"/>
            <a:ext cx="378270" cy="337551"/>
            <a:chOff x="-42996150" y="3612600"/>
            <a:chExt cx="323750" cy="288900"/>
          </a:xfrm>
        </p:grpSpPr>
        <p:sp>
          <p:nvSpPr>
            <p:cNvPr id="9692" name="Google Shape;9692;p8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80"/>
          <p:cNvGrpSpPr/>
          <p:nvPr/>
        </p:nvGrpSpPr>
        <p:grpSpPr>
          <a:xfrm>
            <a:off x="851036" y="2411530"/>
            <a:ext cx="372749" cy="370909"/>
            <a:chOff x="-42994575" y="3950300"/>
            <a:chExt cx="319025" cy="317450"/>
          </a:xfrm>
        </p:grpSpPr>
        <p:sp>
          <p:nvSpPr>
            <p:cNvPr id="9696" name="Google Shape;9696;p8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80"/>
          <p:cNvGrpSpPr/>
          <p:nvPr/>
        </p:nvGrpSpPr>
        <p:grpSpPr>
          <a:xfrm>
            <a:off x="3004431" y="1558362"/>
            <a:ext cx="371785" cy="370879"/>
            <a:chOff x="-41111350" y="3239100"/>
            <a:chExt cx="318200" cy="317425"/>
          </a:xfrm>
        </p:grpSpPr>
        <p:sp>
          <p:nvSpPr>
            <p:cNvPr id="9700" name="Google Shape;9700;p8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80"/>
          <p:cNvGrpSpPr/>
          <p:nvPr/>
        </p:nvGrpSpPr>
        <p:grpSpPr>
          <a:xfrm>
            <a:off x="3000751" y="1993894"/>
            <a:ext cx="379146" cy="370967"/>
            <a:chOff x="-41117650" y="3605525"/>
            <a:chExt cx="324500" cy="317500"/>
          </a:xfrm>
        </p:grpSpPr>
        <p:sp>
          <p:nvSpPr>
            <p:cNvPr id="9705" name="Google Shape;9705;p8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8" name="Google Shape;9708;p80"/>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9" name="Google Shape;9709;p80"/>
          <p:cNvGrpSpPr/>
          <p:nvPr/>
        </p:nvGrpSpPr>
        <p:grpSpPr>
          <a:xfrm>
            <a:off x="1827005" y="2885417"/>
            <a:ext cx="216271" cy="371814"/>
            <a:chOff x="-39205300" y="3220175"/>
            <a:chExt cx="185100" cy="318225"/>
          </a:xfrm>
        </p:grpSpPr>
        <p:sp>
          <p:nvSpPr>
            <p:cNvPr id="9710" name="Google Shape;9710;p8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0"/>
          <p:cNvGrpSpPr/>
          <p:nvPr/>
        </p:nvGrpSpPr>
        <p:grpSpPr>
          <a:xfrm>
            <a:off x="1792533" y="3345488"/>
            <a:ext cx="300016" cy="369273"/>
            <a:chOff x="-39248625" y="3588600"/>
            <a:chExt cx="256775" cy="316050"/>
          </a:xfrm>
        </p:grpSpPr>
        <p:sp>
          <p:nvSpPr>
            <p:cNvPr id="9713" name="Google Shape;9713;p8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5" name="Google Shape;9715;p80"/>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0"/>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7" name="Google Shape;9717;p80"/>
          <p:cNvGrpSpPr/>
          <p:nvPr/>
        </p:nvGrpSpPr>
        <p:grpSpPr>
          <a:xfrm>
            <a:off x="1243246" y="1533504"/>
            <a:ext cx="429504" cy="370879"/>
            <a:chOff x="-42651700" y="3217825"/>
            <a:chExt cx="367600" cy="317425"/>
          </a:xfrm>
        </p:grpSpPr>
        <p:sp>
          <p:nvSpPr>
            <p:cNvPr id="9718" name="Google Shape;9718;p8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80"/>
          <p:cNvGrpSpPr/>
          <p:nvPr/>
        </p:nvGrpSpPr>
        <p:grpSpPr>
          <a:xfrm>
            <a:off x="1278678" y="1973154"/>
            <a:ext cx="358640" cy="363226"/>
            <a:chOff x="-42617300" y="3587775"/>
            <a:chExt cx="306950" cy="310875"/>
          </a:xfrm>
        </p:grpSpPr>
        <p:sp>
          <p:nvSpPr>
            <p:cNvPr id="9723" name="Google Shape;9723;p8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5" name="Google Shape;9725;p80"/>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6" name="Google Shape;9726;p80"/>
          <p:cNvGrpSpPr/>
          <p:nvPr/>
        </p:nvGrpSpPr>
        <p:grpSpPr>
          <a:xfrm>
            <a:off x="3450506" y="1557895"/>
            <a:ext cx="376926" cy="370324"/>
            <a:chOff x="-40748275" y="3238700"/>
            <a:chExt cx="322600" cy="316950"/>
          </a:xfrm>
        </p:grpSpPr>
        <p:sp>
          <p:nvSpPr>
            <p:cNvPr id="9727" name="Google Shape;9727;p8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80"/>
          <p:cNvGrpSpPr/>
          <p:nvPr/>
        </p:nvGrpSpPr>
        <p:grpSpPr>
          <a:xfrm>
            <a:off x="3453062" y="2025879"/>
            <a:ext cx="371814" cy="338690"/>
            <a:chOff x="-40745125" y="3632900"/>
            <a:chExt cx="318225" cy="289875"/>
          </a:xfrm>
        </p:grpSpPr>
        <p:sp>
          <p:nvSpPr>
            <p:cNvPr id="9734" name="Google Shape;9734;p8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80"/>
          <p:cNvGrpSpPr/>
          <p:nvPr/>
        </p:nvGrpSpPr>
        <p:grpSpPr>
          <a:xfrm>
            <a:off x="3457209" y="2437089"/>
            <a:ext cx="363518" cy="370178"/>
            <a:chOff x="-40742750" y="3972175"/>
            <a:chExt cx="311125" cy="316825"/>
          </a:xfrm>
        </p:grpSpPr>
        <p:sp>
          <p:nvSpPr>
            <p:cNvPr id="9742" name="Google Shape;9742;p8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0"/>
          <p:cNvGrpSpPr/>
          <p:nvPr/>
        </p:nvGrpSpPr>
        <p:grpSpPr>
          <a:xfrm>
            <a:off x="2239871" y="2887257"/>
            <a:ext cx="266892" cy="369974"/>
            <a:chOff x="-38860325" y="3221750"/>
            <a:chExt cx="228425" cy="316650"/>
          </a:xfrm>
        </p:grpSpPr>
        <p:sp>
          <p:nvSpPr>
            <p:cNvPr id="9745" name="Google Shape;9745;p8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80"/>
          <p:cNvGrpSpPr/>
          <p:nvPr/>
        </p:nvGrpSpPr>
        <p:grpSpPr>
          <a:xfrm>
            <a:off x="2190678" y="3349314"/>
            <a:ext cx="380081" cy="367111"/>
            <a:chOff x="-38905225" y="3591875"/>
            <a:chExt cx="325300" cy="314200"/>
          </a:xfrm>
        </p:grpSpPr>
        <p:sp>
          <p:nvSpPr>
            <p:cNvPr id="9750" name="Google Shape;9750;p8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80"/>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80"/>
          <p:cNvGrpSpPr/>
          <p:nvPr/>
        </p:nvGrpSpPr>
        <p:grpSpPr>
          <a:xfrm>
            <a:off x="3997427" y="3334394"/>
            <a:ext cx="290815" cy="369740"/>
            <a:chOff x="-37370925" y="3579105"/>
            <a:chExt cx="248900" cy="316450"/>
          </a:xfrm>
        </p:grpSpPr>
        <p:sp>
          <p:nvSpPr>
            <p:cNvPr id="9755" name="Google Shape;9755;p8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7" name="Google Shape;9757;p80"/>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0"/>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80"/>
          <p:cNvGrpSpPr/>
          <p:nvPr/>
        </p:nvGrpSpPr>
        <p:grpSpPr>
          <a:xfrm>
            <a:off x="1690803" y="2412465"/>
            <a:ext cx="371814" cy="369974"/>
            <a:chOff x="-42259725" y="3951100"/>
            <a:chExt cx="318225" cy="316650"/>
          </a:xfrm>
        </p:grpSpPr>
        <p:sp>
          <p:nvSpPr>
            <p:cNvPr id="9760" name="Google Shape;9760;p8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80"/>
          <p:cNvGrpSpPr/>
          <p:nvPr/>
        </p:nvGrpSpPr>
        <p:grpSpPr>
          <a:xfrm>
            <a:off x="3889164" y="1591486"/>
            <a:ext cx="370879" cy="337755"/>
            <a:chOff x="-40378075" y="3267450"/>
            <a:chExt cx="317425" cy="289075"/>
          </a:xfrm>
        </p:grpSpPr>
        <p:sp>
          <p:nvSpPr>
            <p:cNvPr id="9763" name="Google Shape;9763;p8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80"/>
          <p:cNvGrpSpPr/>
          <p:nvPr/>
        </p:nvGrpSpPr>
        <p:grpSpPr>
          <a:xfrm>
            <a:off x="3892830" y="1992754"/>
            <a:ext cx="363548" cy="369974"/>
            <a:chOff x="-40372575" y="3604550"/>
            <a:chExt cx="311150" cy="316650"/>
          </a:xfrm>
        </p:grpSpPr>
        <p:sp>
          <p:nvSpPr>
            <p:cNvPr id="9768" name="Google Shape;9768;p8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1" name="Google Shape;9771;p80"/>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2" name="Google Shape;9772;p80"/>
          <p:cNvGrpSpPr/>
          <p:nvPr/>
        </p:nvGrpSpPr>
        <p:grpSpPr>
          <a:xfrm>
            <a:off x="2616780" y="2885417"/>
            <a:ext cx="399038" cy="372165"/>
            <a:chOff x="-38542250" y="3220175"/>
            <a:chExt cx="341525" cy="318525"/>
          </a:xfrm>
        </p:grpSpPr>
        <p:sp>
          <p:nvSpPr>
            <p:cNvPr id="9773" name="Google Shape;9773;p8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80"/>
          <p:cNvGrpSpPr/>
          <p:nvPr/>
        </p:nvGrpSpPr>
        <p:grpSpPr>
          <a:xfrm>
            <a:off x="2638712" y="3344787"/>
            <a:ext cx="369974" cy="369068"/>
            <a:chOff x="-38537400" y="3588000"/>
            <a:chExt cx="316650" cy="315875"/>
          </a:xfrm>
        </p:grpSpPr>
        <p:sp>
          <p:nvSpPr>
            <p:cNvPr id="9777" name="Google Shape;9777;p8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80"/>
          <p:cNvGrpSpPr/>
          <p:nvPr/>
        </p:nvGrpSpPr>
        <p:grpSpPr>
          <a:xfrm>
            <a:off x="2637792" y="3802316"/>
            <a:ext cx="371814" cy="369974"/>
            <a:chOff x="-38538975" y="3954250"/>
            <a:chExt cx="318225" cy="316650"/>
          </a:xfrm>
        </p:grpSpPr>
        <p:sp>
          <p:nvSpPr>
            <p:cNvPr id="9782" name="Google Shape;9782;p8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80"/>
          <p:cNvGrpSpPr/>
          <p:nvPr/>
        </p:nvGrpSpPr>
        <p:grpSpPr>
          <a:xfrm>
            <a:off x="3955104" y="3797243"/>
            <a:ext cx="375465" cy="371814"/>
            <a:chOff x="-37385100" y="3949908"/>
            <a:chExt cx="321350" cy="318225"/>
          </a:xfrm>
        </p:grpSpPr>
        <p:sp>
          <p:nvSpPr>
            <p:cNvPr id="9785" name="Google Shape;9785;p8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80"/>
          <p:cNvGrpSpPr/>
          <p:nvPr/>
        </p:nvGrpSpPr>
        <p:grpSpPr>
          <a:xfrm>
            <a:off x="2130763" y="1532803"/>
            <a:ext cx="370909" cy="370675"/>
            <a:chOff x="-41895050" y="3217225"/>
            <a:chExt cx="317450" cy="317250"/>
          </a:xfrm>
        </p:grpSpPr>
        <p:sp>
          <p:nvSpPr>
            <p:cNvPr id="9788" name="Google Shape;9788;p8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80"/>
          <p:cNvGrpSpPr/>
          <p:nvPr/>
        </p:nvGrpSpPr>
        <p:grpSpPr>
          <a:xfrm>
            <a:off x="2130310" y="1969737"/>
            <a:ext cx="371814" cy="369974"/>
            <a:chOff x="-41893475" y="3584850"/>
            <a:chExt cx="318225" cy="316650"/>
          </a:xfrm>
        </p:grpSpPr>
        <p:sp>
          <p:nvSpPr>
            <p:cNvPr id="9794" name="Google Shape;9794;p8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8" name="Google Shape;9798;p80"/>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0"/>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0" name="Google Shape;9800;p80"/>
          <p:cNvGrpSpPr/>
          <p:nvPr/>
        </p:nvGrpSpPr>
        <p:grpSpPr>
          <a:xfrm>
            <a:off x="900338" y="3365029"/>
            <a:ext cx="337522" cy="370909"/>
            <a:chOff x="-39998250" y="3605325"/>
            <a:chExt cx="288875" cy="317450"/>
          </a:xfrm>
        </p:grpSpPr>
        <p:sp>
          <p:nvSpPr>
            <p:cNvPr id="9801" name="Google Shape;9801;p8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0"/>
          <p:cNvGrpSpPr/>
          <p:nvPr/>
        </p:nvGrpSpPr>
        <p:grpSpPr>
          <a:xfrm>
            <a:off x="884112" y="3823493"/>
            <a:ext cx="369974" cy="369945"/>
            <a:chOff x="-40011050" y="3972375"/>
            <a:chExt cx="316650" cy="316625"/>
          </a:xfrm>
        </p:grpSpPr>
        <p:sp>
          <p:nvSpPr>
            <p:cNvPr id="9804" name="Google Shape;9804;p8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0"/>
          <p:cNvGrpSpPr/>
          <p:nvPr/>
        </p:nvGrpSpPr>
        <p:grpSpPr>
          <a:xfrm>
            <a:off x="3116043" y="2888192"/>
            <a:ext cx="266921" cy="369039"/>
            <a:chOff x="-38129425" y="3222550"/>
            <a:chExt cx="228450" cy="315850"/>
          </a:xfrm>
        </p:grpSpPr>
        <p:sp>
          <p:nvSpPr>
            <p:cNvPr id="9807" name="Google Shape;9807;p8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9" name="Google Shape;9809;p80"/>
          <p:cNvGrpSpPr/>
          <p:nvPr/>
        </p:nvGrpSpPr>
        <p:grpSpPr>
          <a:xfrm>
            <a:off x="3071012" y="3344787"/>
            <a:ext cx="371785" cy="369974"/>
            <a:chOff x="-38172725" y="3588000"/>
            <a:chExt cx="318200" cy="316650"/>
          </a:xfrm>
        </p:grpSpPr>
        <p:sp>
          <p:nvSpPr>
            <p:cNvPr id="9810" name="Google Shape;9810;p8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80"/>
          <p:cNvGrpSpPr/>
          <p:nvPr/>
        </p:nvGrpSpPr>
        <p:grpSpPr>
          <a:xfrm>
            <a:off x="3146914" y="3803222"/>
            <a:ext cx="219981" cy="369974"/>
            <a:chOff x="-38109725" y="3955025"/>
            <a:chExt cx="188275" cy="316650"/>
          </a:xfrm>
        </p:grpSpPr>
        <p:sp>
          <p:nvSpPr>
            <p:cNvPr id="9819" name="Google Shape;9819;p8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1" name="Google Shape;9821;p80"/>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2" name="Google Shape;9822;p80"/>
          <p:cNvGrpSpPr/>
          <p:nvPr/>
        </p:nvGrpSpPr>
        <p:grpSpPr>
          <a:xfrm>
            <a:off x="2562313" y="1534643"/>
            <a:ext cx="373654" cy="369068"/>
            <a:chOff x="-41530375" y="3218800"/>
            <a:chExt cx="319800" cy="315875"/>
          </a:xfrm>
        </p:grpSpPr>
        <p:sp>
          <p:nvSpPr>
            <p:cNvPr id="9823" name="Google Shape;9823;p8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80"/>
          <p:cNvGrpSpPr/>
          <p:nvPr/>
        </p:nvGrpSpPr>
        <p:grpSpPr>
          <a:xfrm>
            <a:off x="2564607" y="2049801"/>
            <a:ext cx="369068" cy="289004"/>
            <a:chOff x="-41526450" y="3653375"/>
            <a:chExt cx="315875" cy="247350"/>
          </a:xfrm>
        </p:grpSpPr>
        <p:sp>
          <p:nvSpPr>
            <p:cNvPr id="9826" name="Google Shape;9826;p8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80"/>
          <p:cNvGrpSpPr/>
          <p:nvPr/>
        </p:nvGrpSpPr>
        <p:grpSpPr>
          <a:xfrm>
            <a:off x="2565994" y="2412465"/>
            <a:ext cx="366293" cy="369974"/>
            <a:chOff x="-41526450" y="3951100"/>
            <a:chExt cx="313500" cy="316650"/>
          </a:xfrm>
        </p:grpSpPr>
        <p:sp>
          <p:nvSpPr>
            <p:cNvPr id="9829" name="Google Shape;9829;p8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80"/>
          <p:cNvGrpSpPr/>
          <p:nvPr/>
        </p:nvGrpSpPr>
        <p:grpSpPr>
          <a:xfrm>
            <a:off x="1331249" y="2906594"/>
            <a:ext cx="339595" cy="371814"/>
            <a:chOff x="-39625900" y="3238300"/>
            <a:chExt cx="290650" cy="318225"/>
          </a:xfrm>
        </p:grpSpPr>
        <p:sp>
          <p:nvSpPr>
            <p:cNvPr id="9833" name="Google Shape;9833;p8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5" name="Google Shape;9835;p80"/>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6" name="Google Shape;9836;p80"/>
          <p:cNvGrpSpPr/>
          <p:nvPr/>
        </p:nvGrpSpPr>
        <p:grpSpPr>
          <a:xfrm>
            <a:off x="1325300" y="3823055"/>
            <a:ext cx="366293" cy="370441"/>
            <a:chOff x="-39647175" y="3972000"/>
            <a:chExt cx="313500" cy="317050"/>
          </a:xfrm>
        </p:grpSpPr>
        <p:sp>
          <p:nvSpPr>
            <p:cNvPr id="9837" name="Google Shape;9837;p8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0"/>
          <p:cNvGrpSpPr/>
          <p:nvPr/>
        </p:nvGrpSpPr>
        <p:grpSpPr>
          <a:xfrm>
            <a:off x="3494427" y="2887053"/>
            <a:ext cx="375495" cy="370879"/>
            <a:chOff x="-37808850" y="3221575"/>
            <a:chExt cx="321375" cy="317425"/>
          </a:xfrm>
        </p:grpSpPr>
        <p:sp>
          <p:nvSpPr>
            <p:cNvPr id="9841" name="Google Shape;9841;p8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80"/>
          <p:cNvGrpSpPr/>
          <p:nvPr/>
        </p:nvGrpSpPr>
        <p:grpSpPr>
          <a:xfrm>
            <a:off x="3503201" y="3409084"/>
            <a:ext cx="372749" cy="241158"/>
            <a:chOff x="-37806500" y="3643030"/>
            <a:chExt cx="319025" cy="206400"/>
          </a:xfrm>
        </p:grpSpPr>
        <p:sp>
          <p:nvSpPr>
            <p:cNvPr id="9844" name="Google Shape;9844;p8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0"/>
          <p:cNvGrpSpPr/>
          <p:nvPr/>
        </p:nvGrpSpPr>
        <p:grpSpPr>
          <a:xfrm>
            <a:off x="3505508" y="3801381"/>
            <a:ext cx="368134" cy="371814"/>
            <a:chOff x="-37804925" y="3953450"/>
            <a:chExt cx="315075" cy="318225"/>
          </a:xfrm>
        </p:grpSpPr>
        <p:sp>
          <p:nvSpPr>
            <p:cNvPr id="9847" name="Google Shape;9847;p8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80"/>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80"/>
          <p:cNvGrpSpPr/>
          <p:nvPr/>
        </p:nvGrpSpPr>
        <p:grpSpPr>
          <a:xfrm>
            <a:off x="4860977" y="1553988"/>
            <a:ext cx="355663" cy="308725"/>
            <a:chOff x="-28462125" y="3199700"/>
            <a:chExt cx="298550" cy="259150"/>
          </a:xfrm>
        </p:grpSpPr>
        <p:sp>
          <p:nvSpPr>
            <p:cNvPr id="9852" name="Google Shape;9852;p8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80"/>
          <p:cNvGrpSpPr/>
          <p:nvPr/>
        </p:nvGrpSpPr>
        <p:grpSpPr>
          <a:xfrm>
            <a:off x="4861930" y="1988678"/>
            <a:ext cx="353757" cy="352833"/>
            <a:chOff x="-28461325" y="3545475"/>
            <a:chExt cx="296950" cy="296175"/>
          </a:xfrm>
        </p:grpSpPr>
        <p:sp>
          <p:nvSpPr>
            <p:cNvPr id="9856" name="Google Shape;9856;p8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80"/>
          <p:cNvGrpSpPr/>
          <p:nvPr/>
        </p:nvGrpSpPr>
        <p:grpSpPr>
          <a:xfrm>
            <a:off x="4858162" y="2438722"/>
            <a:ext cx="361292" cy="352803"/>
            <a:chOff x="-28463700" y="3914875"/>
            <a:chExt cx="303275" cy="296150"/>
          </a:xfrm>
        </p:grpSpPr>
        <p:sp>
          <p:nvSpPr>
            <p:cNvPr id="9863" name="Google Shape;9863;p8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80"/>
          <p:cNvGrpSpPr/>
          <p:nvPr/>
        </p:nvGrpSpPr>
        <p:grpSpPr>
          <a:xfrm>
            <a:off x="7092947" y="1594805"/>
            <a:ext cx="351880" cy="227092"/>
            <a:chOff x="-26573400" y="3224125"/>
            <a:chExt cx="295375" cy="190625"/>
          </a:xfrm>
        </p:grpSpPr>
        <p:sp>
          <p:nvSpPr>
            <p:cNvPr id="9866" name="Google Shape;9866;p8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80"/>
          <p:cNvGrpSpPr/>
          <p:nvPr/>
        </p:nvGrpSpPr>
        <p:grpSpPr>
          <a:xfrm>
            <a:off x="7092947" y="1989140"/>
            <a:ext cx="351880" cy="351910"/>
            <a:chOff x="-26573400" y="3546250"/>
            <a:chExt cx="295375" cy="295400"/>
          </a:xfrm>
        </p:grpSpPr>
        <p:sp>
          <p:nvSpPr>
            <p:cNvPr id="9869" name="Google Shape;9869;p8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80"/>
          <p:cNvGrpSpPr/>
          <p:nvPr/>
        </p:nvGrpSpPr>
        <p:grpSpPr>
          <a:xfrm>
            <a:off x="7081228" y="2439049"/>
            <a:ext cx="375319" cy="352148"/>
            <a:chOff x="-26583625" y="3917025"/>
            <a:chExt cx="315050" cy="295600"/>
          </a:xfrm>
        </p:grpSpPr>
        <p:sp>
          <p:nvSpPr>
            <p:cNvPr id="9875" name="Google Shape;9875;p8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9" name="Google Shape;9879;p80"/>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0" name="Google Shape;9880;p80"/>
          <p:cNvGrpSpPr/>
          <p:nvPr/>
        </p:nvGrpSpPr>
        <p:grpSpPr>
          <a:xfrm>
            <a:off x="5779742" y="3398079"/>
            <a:ext cx="289039" cy="352833"/>
            <a:chOff x="-24694925" y="3518700"/>
            <a:chExt cx="242625" cy="296175"/>
          </a:xfrm>
        </p:grpSpPr>
        <p:sp>
          <p:nvSpPr>
            <p:cNvPr id="9881" name="Google Shape;9881;p8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80"/>
          <p:cNvGrpSpPr/>
          <p:nvPr/>
        </p:nvGrpSpPr>
        <p:grpSpPr>
          <a:xfrm>
            <a:off x="5779280" y="3848107"/>
            <a:ext cx="289962" cy="352833"/>
            <a:chOff x="-24709100" y="3888875"/>
            <a:chExt cx="243400" cy="296175"/>
          </a:xfrm>
        </p:grpSpPr>
        <p:sp>
          <p:nvSpPr>
            <p:cNvPr id="9886" name="Google Shape;9886;p8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80"/>
          <p:cNvGrpSpPr/>
          <p:nvPr/>
        </p:nvGrpSpPr>
        <p:grpSpPr>
          <a:xfrm>
            <a:off x="7979280" y="2920770"/>
            <a:ext cx="356556" cy="349557"/>
            <a:chOff x="-22863675" y="3131775"/>
            <a:chExt cx="299300" cy="293425"/>
          </a:xfrm>
        </p:grpSpPr>
        <p:sp>
          <p:nvSpPr>
            <p:cNvPr id="9890" name="Google Shape;9890;p8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80"/>
          <p:cNvGrpSpPr/>
          <p:nvPr/>
        </p:nvGrpSpPr>
        <p:grpSpPr>
          <a:xfrm>
            <a:off x="5322144" y="1531949"/>
            <a:ext cx="310602" cy="352803"/>
            <a:chOff x="-28069875" y="3175300"/>
            <a:chExt cx="260725" cy="296150"/>
          </a:xfrm>
        </p:grpSpPr>
        <p:sp>
          <p:nvSpPr>
            <p:cNvPr id="9894" name="Google Shape;9894;p8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3" name="Google Shape;9903;p80"/>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4" name="Google Shape;9904;p80"/>
          <p:cNvGrpSpPr/>
          <p:nvPr/>
        </p:nvGrpSpPr>
        <p:grpSpPr>
          <a:xfrm>
            <a:off x="5363423" y="2439183"/>
            <a:ext cx="228045" cy="351880"/>
            <a:chOff x="-28032075" y="3916450"/>
            <a:chExt cx="191425" cy="295375"/>
          </a:xfrm>
        </p:grpSpPr>
        <p:sp>
          <p:nvSpPr>
            <p:cNvPr id="9905" name="Google Shape;9905;p8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80"/>
          <p:cNvGrpSpPr/>
          <p:nvPr/>
        </p:nvGrpSpPr>
        <p:grpSpPr>
          <a:xfrm>
            <a:off x="7528769" y="1531934"/>
            <a:ext cx="352833" cy="352833"/>
            <a:chOff x="-26201650" y="3176075"/>
            <a:chExt cx="296175" cy="296175"/>
          </a:xfrm>
        </p:grpSpPr>
        <p:sp>
          <p:nvSpPr>
            <p:cNvPr id="9909" name="Google Shape;9909;p8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80"/>
          <p:cNvGrpSpPr/>
          <p:nvPr/>
        </p:nvGrpSpPr>
        <p:grpSpPr>
          <a:xfrm>
            <a:off x="7528293" y="1989155"/>
            <a:ext cx="353786" cy="351880"/>
            <a:chOff x="-26204800" y="3547050"/>
            <a:chExt cx="296975" cy="295375"/>
          </a:xfrm>
        </p:grpSpPr>
        <p:sp>
          <p:nvSpPr>
            <p:cNvPr id="9912" name="Google Shape;9912;p8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80"/>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80"/>
          <p:cNvGrpSpPr/>
          <p:nvPr/>
        </p:nvGrpSpPr>
        <p:grpSpPr>
          <a:xfrm>
            <a:off x="6199548" y="2919133"/>
            <a:ext cx="345328" cy="352833"/>
            <a:chOff x="-24353875" y="3147725"/>
            <a:chExt cx="289875" cy="296175"/>
          </a:xfrm>
        </p:grpSpPr>
        <p:sp>
          <p:nvSpPr>
            <p:cNvPr id="9916" name="Google Shape;9916;p8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80"/>
          <p:cNvGrpSpPr/>
          <p:nvPr/>
        </p:nvGrpSpPr>
        <p:grpSpPr>
          <a:xfrm>
            <a:off x="6207530" y="3398540"/>
            <a:ext cx="329365" cy="351910"/>
            <a:chOff x="-24344425" y="3519475"/>
            <a:chExt cx="276475" cy="295400"/>
          </a:xfrm>
        </p:grpSpPr>
        <p:sp>
          <p:nvSpPr>
            <p:cNvPr id="9919" name="Google Shape;9919;p8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80"/>
          <p:cNvGrpSpPr/>
          <p:nvPr/>
        </p:nvGrpSpPr>
        <p:grpSpPr>
          <a:xfrm>
            <a:off x="6197210" y="3850460"/>
            <a:ext cx="350004" cy="348128"/>
            <a:chOff x="-24353075" y="3891250"/>
            <a:chExt cx="293800" cy="292225"/>
          </a:xfrm>
        </p:grpSpPr>
        <p:sp>
          <p:nvSpPr>
            <p:cNvPr id="9922" name="Google Shape;9922;p8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80"/>
          <p:cNvGrpSpPr/>
          <p:nvPr/>
        </p:nvGrpSpPr>
        <p:grpSpPr>
          <a:xfrm>
            <a:off x="7980681" y="3398763"/>
            <a:ext cx="353757" cy="351463"/>
            <a:chOff x="-22845575" y="3504075"/>
            <a:chExt cx="296950" cy="295025"/>
          </a:xfrm>
        </p:grpSpPr>
        <p:sp>
          <p:nvSpPr>
            <p:cNvPr id="9925" name="Google Shape;9925;p8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80"/>
          <p:cNvGrpSpPr/>
          <p:nvPr/>
        </p:nvGrpSpPr>
        <p:grpSpPr>
          <a:xfrm>
            <a:off x="5773862" y="1532411"/>
            <a:ext cx="299344" cy="351880"/>
            <a:chOff x="-27691025" y="3175300"/>
            <a:chExt cx="251275" cy="295375"/>
          </a:xfrm>
        </p:grpSpPr>
        <p:sp>
          <p:nvSpPr>
            <p:cNvPr id="9928" name="Google Shape;9928;p8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80"/>
          <p:cNvGrpSpPr/>
          <p:nvPr/>
        </p:nvGrpSpPr>
        <p:grpSpPr>
          <a:xfrm>
            <a:off x="5746179" y="2051087"/>
            <a:ext cx="354710" cy="228015"/>
            <a:chOff x="-27721750" y="3598250"/>
            <a:chExt cx="297750" cy="191400"/>
          </a:xfrm>
        </p:grpSpPr>
        <p:sp>
          <p:nvSpPr>
            <p:cNvPr id="9933" name="Google Shape;9933;p8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80"/>
          <p:cNvGrpSpPr/>
          <p:nvPr/>
        </p:nvGrpSpPr>
        <p:grpSpPr>
          <a:xfrm>
            <a:off x="5747579" y="2444633"/>
            <a:ext cx="351910" cy="340980"/>
            <a:chOff x="-27719400" y="3925600"/>
            <a:chExt cx="295400" cy="286225"/>
          </a:xfrm>
        </p:grpSpPr>
        <p:sp>
          <p:nvSpPr>
            <p:cNvPr id="9936" name="Google Shape;9936;p8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80"/>
          <p:cNvGrpSpPr/>
          <p:nvPr/>
        </p:nvGrpSpPr>
        <p:grpSpPr>
          <a:xfrm>
            <a:off x="7968851" y="1531473"/>
            <a:ext cx="353757" cy="353757"/>
            <a:chOff x="-25834600" y="3176875"/>
            <a:chExt cx="296950" cy="296950"/>
          </a:xfrm>
        </p:grpSpPr>
        <p:sp>
          <p:nvSpPr>
            <p:cNvPr id="9939" name="Google Shape;9939;p8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80"/>
          <p:cNvGrpSpPr/>
          <p:nvPr/>
        </p:nvGrpSpPr>
        <p:grpSpPr>
          <a:xfrm>
            <a:off x="7968851" y="1999474"/>
            <a:ext cx="353757" cy="331241"/>
            <a:chOff x="-25834600" y="3564375"/>
            <a:chExt cx="296950" cy="278050"/>
          </a:xfrm>
        </p:grpSpPr>
        <p:sp>
          <p:nvSpPr>
            <p:cNvPr id="9945" name="Google Shape;9945;p8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80"/>
          <p:cNvGrpSpPr/>
          <p:nvPr/>
        </p:nvGrpSpPr>
        <p:grpSpPr>
          <a:xfrm>
            <a:off x="7966974" y="2438826"/>
            <a:ext cx="357509" cy="352595"/>
            <a:chOff x="-25834600" y="3915850"/>
            <a:chExt cx="300100" cy="295975"/>
          </a:xfrm>
        </p:grpSpPr>
        <p:sp>
          <p:nvSpPr>
            <p:cNvPr id="9954" name="Google Shape;9954;p8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80"/>
          <p:cNvGrpSpPr/>
          <p:nvPr/>
        </p:nvGrpSpPr>
        <p:grpSpPr>
          <a:xfrm>
            <a:off x="6702402" y="2920056"/>
            <a:ext cx="228968" cy="350987"/>
            <a:chOff x="-23930925" y="3149300"/>
            <a:chExt cx="192200" cy="294625"/>
          </a:xfrm>
        </p:grpSpPr>
        <p:sp>
          <p:nvSpPr>
            <p:cNvPr id="9958" name="Google Shape;9958;p8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80"/>
          <p:cNvGrpSpPr/>
          <p:nvPr/>
        </p:nvGrpSpPr>
        <p:grpSpPr>
          <a:xfrm>
            <a:off x="6659232" y="3398540"/>
            <a:ext cx="315307" cy="351910"/>
            <a:chOff x="-23962425" y="3519475"/>
            <a:chExt cx="264675" cy="295400"/>
          </a:xfrm>
        </p:grpSpPr>
        <p:sp>
          <p:nvSpPr>
            <p:cNvPr id="9963" name="Google Shape;9963;p8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5" name="Google Shape;9965;p80"/>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6" name="Google Shape;9966;p80"/>
          <p:cNvGrpSpPr/>
          <p:nvPr/>
        </p:nvGrpSpPr>
        <p:grpSpPr>
          <a:xfrm>
            <a:off x="8037908" y="3848584"/>
            <a:ext cx="239302" cy="351880"/>
            <a:chOff x="-22788075" y="3904625"/>
            <a:chExt cx="200875" cy="295375"/>
          </a:xfrm>
        </p:grpSpPr>
        <p:sp>
          <p:nvSpPr>
            <p:cNvPr id="9967" name="Google Shape;9967;p8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80"/>
          <p:cNvGrpSpPr/>
          <p:nvPr/>
        </p:nvGrpSpPr>
        <p:grpSpPr>
          <a:xfrm>
            <a:off x="6193206" y="1531949"/>
            <a:ext cx="354710" cy="352803"/>
            <a:chOff x="-27351575" y="3175300"/>
            <a:chExt cx="297750" cy="296150"/>
          </a:xfrm>
        </p:grpSpPr>
        <p:sp>
          <p:nvSpPr>
            <p:cNvPr id="9972" name="Google Shape;9972;p8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80"/>
          <p:cNvGrpSpPr/>
          <p:nvPr/>
        </p:nvGrpSpPr>
        <p:grpSpPr>
          <a:xfrm>
            <a:off x="6235914" y="1988559"/>
            <a:ext cx="269293" cy="353072"/>
            <a:chOff x="-27313750" y="3545275"/>
            <a:chExt cx="226050" cy="296375"/>
          </a:xfrm>
        </p:grpSpPr>
        <p:sp>
          <p:nvSpPr>
            <p:cNvPr id="9977" name="Google Shape;9977;p8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80"/>
          <p:cNvGrpSpPr/>
          <p:nvPr/>
        </p:nvGrpSpPr>
        <p:grpSpPr>
          <a:xfrm>
            <a:off x="6193206" y="2436830"/>
            <a:ext cx="354710" cy="356586"/>
            <a:chOff x="-27351575" y="3915650"/>
            <a:chExt cx="297750" cy="299325"/>
          </a:xfrm>
        </p:grpSpPr>
        <p:sp>
          <p:nvSpPr>
            <p:cNvPr id="9981" name="Google Shape;9981;p8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0"/>
          <p:cNvGrpSpPr/>
          <p:nvPr/>
        </p:nvGrpSpPr>
        <p:grpSpPr>
          <a:xfrm>
            <a:off x="4880696" y="2919029"/>
            <a:ext cx="319060" cy="353042"/>
            <a:chOff x="-25445525" y="3175900"/>
            <a:chExt cx="267825" cy="296350"/>
          </a:xfrm>
        </p:grpSpPr>
        <p:sp>
          <p:nvSpPr>
            <p:cNvPr id="9984" name="Google Shape;9984;p8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80"/>
          <p:cNvGrpSpPr/>
          <p:nvPr/>
        </p:nvGrpSpPr>
        <p:grpSpPr>
          <a:xfrm>
            <a:off x="4862410" y="3409352"/>
            <a:ext cx="355633" cy="330288"/>
            <a:chOff x="-25465200" y="3565175"/>
            <a:chExt cx="298525" cy="277250"/>
          </a:xfrm>
        </p:grpSpPr>
        <p:sp>
          <p:nvSpPr>
            <p:cNvPr id="9988" name="Google Shape;9988;p8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80"/>
          <p:cNvGrpSpPr/>
          <p:nvPr/>
        </p:nvGrpSpPr>
        <p:grpSpPr>
          <a:xfrm>
            <a:off x="4861948" y="3848882"/>
            <a:ext cx="356556" cy="351285"/>
            <a:chOff x="-25465200" y="3916150"/>
            <a:chExt cx="299300" cy="294875"/>
          </a:xfrm>
        </p:grpSpPr>
        <p:sp>
          <p:nvSpPr>
            <p:cNvPr id="9991" name="Google Shape;9991;p8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0"/>
          <p:cNvGrpSpPr/>
          <p:nvPr/>
        </p:nvGrpSpPr>
        <p:grpSpPr>
          <a:xfrm>
            <a:off x="7089388" y="2919148"/>
            <a:ext cx="351880" cy="352803"/>
            <a:chOff x="-23615075" y="3148525"/>
            <a:chExt cx="295375" cy="296150"/>
          </a:xfrm>
        </p:grpSpPr>
        <p:sp>
          <p:nvSpPr>
            <p:cNvPr id="9994" name="Google Shape;9994;p8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80"/>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9" name="Google Shape;9999;p80"/>
          <p:cNvGrpSpPr/>
          <p:nvPr/>
        </p:nvGrpSpPr>
        <p:grpSpPr>
          <a:xfrm>
            <a:off x="7088911" y="3858427"/>
            <a:ext cx="352833" cy="332194"/>
            <a:chOff x="-23615075" y="3906200"/>
            <a:chExt cx="296175" cy="278850"/>
          </a:xfrm>
        </p:grpSpPr>
        <p:sp>
          <p:nvSpPr>
            <p:cNvPr id="10000" name="Google Shape;10000;p8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3" name="Google Shape;10003;p80"/>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80"/>
          <p:cNvGrpSpPr/>
          <p:nvPr/>
        </p:nvGrpSpPr>
        <p:grpSpPr>
          <a:xfrm>
            <a:off x="6637880" y="1532068"/>
            <a:ext cx="353757" cy="352565"/>
            <a:chOff x="-26980600" y="3175500"/>
            <a:chExt cx="296950" cy="295950"/>
          </a:xfrm>
        </p:grpSpPr>
        <p:sp>
          <p:nvSpPr>
            <p:cNvPr id="10005" name="Google Shape;10005;p8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80"/>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80"/>
          <p:cNvGrpSpPr/>
          <p:nvPr/>
        </p:nvGrpSpPr>
        <p:grpSpPr>
          <a:xfrm>
            <a:off x="6638357" y="2470604"/>
            <a:ext cx="352803" cy="289039"/>
            <a:chOff x="-26981375" y="3951875"/>
            <a:chExt cx="296150" cy="242625"/>
          </a:xfrm>
        </p:grpSpPr>
        <p:sp>
          <p:nvSpPr>
            <p:cNvPr id="10010" name="Google Shape;10010;p8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80"/>
          <p:cNvGrpSpPr/>
          <p:nvPr/>
        </p:nvGrpSpPr>
        <p:grpSpPr>
          <a:xfrm>
            <a:off x="5303399" y="2918195"/>
            <a:ext cx="351910" cy="354710"/>
            <a:chOff x="-25094250" y="3176075"/>
            <a:chExt cx="295400" cy="297750"/>
          </a:xfrm>
        </p:grpSpPr>
        <p:sp>
          <p:nvSpPr>
            <p:cNvPr id="10014" name="Google Shape;10014;p8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80"/>
          <p:cNvGrpSpPr/>
          <p:nvPr/>
        </p:nvGrpSpPr>
        <p:grpSpPr>
          <a:xfrm>
            <a:off x="5303399" y="3398556"/>
            <a:ext cx="351910" cy="351880"/>
            <a:chOff x="-25094250" y="3547050"/>
            <a:chExt cx="295400" cy="295375"/>
          </a:xfrm>
        </p:grpSpPr>
        <p:sp>
          <p:nvSpPr>
            <p:cNvPr id="10018" name="Google Shape;10018;p8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3" name="Google Shape;10023;p80"/>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4" name="Google Shape;10024;p80"/>
          <p:cNvGrpSpPr/>
          <p:nvPr/>
        </p:nvGrpSpPr>
        <p:grpSpPr>
          <a:xfrm>
            <a:off x="7535476" y="2919148"/>
            <a:ext cx="352803" cy="352803"/>
            <a:chOff x="-23245675" y="3148525"/>
            <a:chExt cx="296150" cy="296150"/>
          </a:xfrm>
        </p:grpSpPr>
        <p:sp>
          <p:nvSpPr>
            <p:cNvPr id="10025" name="Google Shape;10025;p8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8" name="Google Shape;10028;p80"/>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9" name="Google Shape;10029;p80"/>
          <p:cNvGrpSpPr/>
          <p:nvPr/>
        </p:nvGrpSpPr>
        <p:grpSpPr>
          <a:xfrm>
            <a:off x="7535938" y="3848122"/>
            <a:ext cx="351880" cy="352803"/>
            <a:chOff x="-23244900" y="3888100"/>
            <a:chExt cx="295375" cy="296150"/>
          </a:xfrm>
        </p:grpSpPr>
        <p:sp>
          <p:nvSpPr>
            <p:cNvPr id="10030" name="Google Shape;10030;p8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1" name="Google Shape;10041;p80"/>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45"/>
        <p:cNvGrpSpPr/>
        <p:nvPr/>
      </p:nvGrpSpPr>
      <p:grpSpPr>
        <a:xfrm>
          <a:off x="0" y="0"/>
          <a:ext cx="0" cy="0"/>
          <a:chOff x="0" y="0"/>
          <a:chExt cx="0" cy="0"/>
        </a:xfrm>
      </p:grpSpPr>
      <p:sp>
        <p:nvSpPr>
          <p:cNvPr id="10046" name="Google Shape;10046;p8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047" name="Google Shape;10047;p8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10048" name="Google Shape;10048;p81"/>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9" name="Google Shape;10049;p81"/>
          <p:cNvGrpSpPr/>
          <p:nvPr/>
        </p:nvGrpSpPr>
        <p:grpSpPr>
          <a:xfrm>
            <a:off x="850004" y="1975418"/>
            <a:ext cx="367261" cy="367261"/>
            <a:chOff x="-65145700" y="3727425"/>
            <a:chExt cx="317425" cy="317425"/>
          </a:xfrm>
        </p:grpSpPr>
        <p:sp>
          <p:nvSpPr>
            <p:cNvPr id="10050" name="Google Shape;10050;p8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81"/>
          <p:cNvGrpSpPr/>
          <p:nvPr/>
        </p:nvGrpSpPr>
        <p:grpSpPr>
          <a:xfrm>
            <a:off x="853201" y="2404333"/>
            <a:ext cx="360868" cy="367261"/>
            <a:chOff x="-65144125" y="4094450"/>
            <a:chExt cx="311900" cy="317425"/>
          </a:xfrm>
        </p:grpSpPr>
        <p:sp>
          <p:nvSpPr>
            <p:cNvPr id="10053" name="Google Shape;10053;p8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6" name="Google Shape;10056;p81"/>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7" name="Google Shape;10057;p81"/>
          <p:cNvGrpSpPr/>
          <p:nvPr/>
        </p:nvGrpSpPr>
        <p:grpSpPr>
          <a:xfrm>
            <a:off x="3056770" y="1975028"/>
            <a:ext cx="370645" cy="368042"/>
            <a:chOff x="-63250675" y="3744075"/>
            <a:chExt cx="320350" cy="318100"/>
          </a:xfrm>
        </p:grpSpPr>
        <p:sp>
          <p:nvSpPr>
            <p:cNvPr id="10058" name="Google Shape;10058;p8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81"/>
          <p:cNvGrpSpPr/>
          <p:nvPr/>
        </p:nvGrpSpPr>
        <p:grpSpPr>
          <a:xfrm>
            <a:off x="3058462" y="2404333"/>
            <a:ext cx="367261" cy="367261"/>
            <a:chOff x="-63250675" y="4110200"/>
            <a:chExt cx="317425" cy="317425"/>
          </a:xfrm>
        </p:grpSpPr>
        <p:sp>
          <p:nvSpPr>
            <p:cNvPr id="10062" name="Google Shape;10062;p8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1"/>
          <p:cNvGrpSpPr/>
          <p:nvPr/>
        </p:nvGrpSpPr>
        <p:grpSpPr>
          <a:xfrm>
            <a:off x="1737509" y="2901428"/>
            <a:ext cx="359075" cy="358844"/>
            <a:chOff x="-61351725" y="3372400"/>
            <a:chExt cx="310350" cy="310150"/>
          </a:xfrm>
        </p:grpSpPr>
        <p:sp>
          <p:nvSpPr>
            <p:cNvPr id="10072" name="Google Shape;10072;p8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81"/>
          <p:cNvGrpSpPr/>
          <p:nvPr/>
        </p:nvGrpSpPr>
        <p:grpSpPr>
          <a:xfrm>
            <a:off x="1733864" y="3364484"/>
            <a:ext cx="366364" cy="333534"/>
            <a:chOff x="-61354875" y="3751050"/>
            <a:chExt cx="316650" cy="288275"/>
          </a:xfrm>
        </p:grpSpPr>
        <p:sp>
          <p:nvSpPr>
            <p:cNvPr id="10076" name="Google Shape;10076;p8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81"/>
          <p:cNvGrpSpPr/>
          <p:nvPr/>
        </p:nvGrpSpPr>
        <p:grpSpPr>
          <a:xfrm>
            <a:off x="1733864" y="3806124"/>
            <a:ext cx="366364" cy="367290"/>
            <a:chOff x="-61354875" y="4101525"/>
            <a:chExt cx="316650" cy="317450"/>
          </a:xfrm>
        </p:grpSpPr>
        <p:sp>
          <p:nvSpPr>
            <p:cNvPr id="10080" name="Google Shape;10080;p8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81"/>
          <p:cNvGrpSpPr/>
          <p:nvPr/>
        </p:nvGrpSpPr>
        <p:grpSpPr>
          <a:xfrm>
            <a:off x="3950299" y="2898000"/>
            <a:ext cx="368157" cy="365699"/>
            <a:chOff x="-59470075" y="3308975"/>
            <a:chExt cx="318200" cy="316075"/>
          </a:xfrm>
        </p:grpSpPr>
        <p:sp>
          <p:nvSpPr>
            <p:cNvPr id="10083" name="Google Shape;10083;p8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81"/>
          <p:cNvGrpSpPr/>
          <p:nvPr/>
        </p:nvGrpSpPr>
        <p:grpSpPr>
          <a:xfrm>
            <a:off x="1295729" y="1533705"/>
            <a:ext cx="367261" cy="364686"/>
            <a:chOff x="-64781025" y="3361050"/>
            <a:chExt cx="317425" cy="315200"/>
          </a:xfrm>
        </p:grpSpPr>
        <p:sp>
          <p:nvSpPr>
            <p:cNvPr id="10093" name="Google Shape;10093;p8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7" name="Google Shape;10097;p81"/>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1"/>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1"/>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0" name="Google Shape;10100;p81"/>
          <p:cNvGrpSpPr/>
          <p:nvPr/>
        </p:nvGrpSpPr>
        <p:grpSpPr>
          <a:xfrm>
            <a:off x="3500129" y="1975144"/>
            <a:ext cx="382765" cy="367810"/>
            <a:chOff x="-62890750" y="3747425"/>
            <a:chExt cx="330825" cy="317900"/>
          </a:xfrm>
        </p:grpSpPr>
        <p:sp>
          <p:nvSpPr>
            <p:cNvPr id="10101" name="Google Shape;10101;p8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81"/>
          <p:cNvGrpSpPr/>
          <p:nvPr/>
        </p:nvGrpSpPr>
        <p:grpSpPr>
          <a:xfrm>
            <a:off x="3507881" y="2404781"/>
            <a:ext cx="367261" cy="366364"/>
            <a:chOff x="-62884425" y="4111775"/>
            <a:chExt cx="317425" cy="316650"/>
          </a:xfrm>
        </p:grpSpPr>
        <p:sp>
          <p:nvSpPr>
            <p:cNvPr id="10116" name="Google Shape;10116;p8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81"/>
          <p:cNvGrpSpPr/>
          <p:nvPr/>
        </p:nvGrpSpPr>
        <p:grpSpPr>
          <a:xfrm>
            <a:off x="2180515" y="2900850"/>
            <a:ext cx="365438" cy="360001"/>
            <a:chOff x="-60991775" y="3376900"/>
            <a:chExt cx="315850" cy="311150"/>
          </a:xfrm>
        </p:grpSpPr>
        <p:sp>
          <p:nvSpPr>
            <p:cNvPr id="10119" name="Google Shape;10119;p8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1"/>
          <p:cNvGrpSpPr/>
          <p:nvPr/>
        </p:nvGrpSpPr>
        <p:grpSpPr>
          <a:xfrm>
            <a:off x="2180052" y="3351714"/>
            <a:ext cx="366364" cy="359075"/>
            <a:chOff x="-60988625" y="3740800"/>
            <a:chExt cx="316650" cy="310350"/>
          </a:xfrm>
        </p:grpSpPr>
        <p:sp>
          <p:nvSpPr>
            <p:cNvPr id="10123" name="Google Shape;10123;p8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81"/>
          <p:cNvGrpSpPr/>
          <p:nvPr/>
        </p:nvGrpSpPr>
        <p:grpSpPr>
          <a:xfrm>
            <a:off x="2180052" y="3807165"/>
            <a:ext cx="366364" cy="365207"/>
            <a:chOff x="-60987850" y="4100950"/>
            <a:chExt cx="316650" cy="315650"/>
          </a:xfrm>
        </p:grpSpPr>
        <p:sp>
          <p:nvSpPr>
            <p:cNvPr id="10127" name="Google Shape;10127;p8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81"/>
          <p:cNvGrpSpPr/>
          <p:nvPr/>
        </p:nvGrpSpPr>
        <p:grpSpPr>
          <a:xfrm>
            <a:off x="3949836" y="3352625"/>
            <a:ext cx="369083" cy="357253"/>
            <a:chOff x="-59447250" y="3706150"/>
            <a:chExt cx="319000" cy="308775"/>
          </a:xfrm>
        </p:grpSpPr>
        <p:sp>
          <p:nvSpPr>
            <p:cNvPr id="10133" name="Google Shape;10133;p8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81"/>
          <p:cNvGrpSpPr/>
          <p:nvPr/>
        </p:nvGrpSpPr>
        <p:grpSpPr>
          <a:xfrm>
            <a:off x="1738564" y="1533936"/>
            <a:ext cx="368186" cy="364224"/>
            <a:chOff x="-64406125" y="3362225"/>
            <a:chExt cx="318225" cy="314800"/>
          </a:xfrm>
        </p:grpSpPr>
        <p:sp>
          <p:nvSpPr>
            <p:cNvPr id="10138" name="Google Shape;10138;p8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0" name="Google Shape;10140;p81"/>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1" name="Google Shape;10141;p81"/>
          <p:cNvGrpSpPr/>
          <p:nvPr/>
        </p:nvGrpSpPr>
        <p:grpSpPr>
          <a:xfrm>
            <a:off x="1739027" y="2404781"/>
            <a:ext cx="367261" cy="366364"/>
            <a:chOff x="-64410850" y="4094450"/>
            <a:chExt cx="317425" cy="316650"/>
          </a:xfrm>
        </p:grpSpPr>
        <p:sp>
          <p:nvSpPr>
            <p:cNvPr id="10142" name="Google Shape;10142;p8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5" name="Google Shape;10145;p81"/>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6" name="Google Shape;10146;p81"/>
          <p:cNvGrpSpPr/>
          <p:nvPr/>
        </p:nvGrpSpPr>
        <p:grpSpPr>
          <a:xfrm>
            <a:off x="3960575" y="1974854"/>
            <a:ext cx="365467" cy="368389"/>
            <a:chOff x="-62516625" y="3743175"/>
            <a:chExt cx="315875" cy="318400"/>
          </a:xfrm>
        </p:grpSpPr>
        <p:sp>
          <p:nvSpPr>
            <p:cNvPr id="10147" name="Google Shape;10147;p8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81"/>
          <p:cNvGrpSpPr/>
          <p:nvPr/>
        </p:nvGrpSpPr>
        <p:grpSpPr>
          <a:xfrm>
            <a:off x="3967415" y="2424826"/>
            <a:ext cx="351786" cy="326274"/>
            <a:chOff x="-62511900" y="4129100"/>
            <a:chExt cx="304050" cy="282000"/>
          </a:xfrm>
        </p:grpSpPr>
        <p:sp>
          <p:nvSpPr>
            <p:cNvPr id="10150" name="Google Shape;10150;p8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81"/>
          <p:cNvGrpSpPr/>
          <p:nvPr/>
        </p:nvGrpSpPr>
        <p:grpSpPr>
          <a:xfrm>
            <a:off x="2645537" y="2897220"/>
            <a:ext cx="310770" cy="367261"/>
            <a:chOff x="-60597975" y="3367475"/>
            <a:chExt cx="268600" cy="317425"/>
          </a:xfrm>
        </p:grpSpPr>
        <p:sp>
          <p:nvSpPr>
            <p:cNvPr id="10156" name="Google Shape;10156;p8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1" name="Google Shape;10161;p81"/>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2" name="Google Shape;10162;p81"/>
          <p:cNvGrpSpPr/>
          <p:nvPr/>
        </p:nvGrpSpPr>
        <p:grpSpPr>
          <a:xfrm>
            <a:off x="2617740" y="3858536"/>
            <a:ext cx="366364" cy="262465"/>
            <a:chOff x="-60621600" y="4145650"/>
            <a:chExt cx="316650" cy="226850"/>
          </a:xfrm>
        </p:grpSpPr>
        <p:sp>
          <p:nvSpPr>
            <p:cNvPr id="10163" name="Google Shape;10163;p8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81"/>
          <p:cNvGrpSpPr/>
          <p:nvPr/>
        </p:nvGrpSpPr>
        <p:grpSpPr>
          <a:xfrm>
            <a:off x="3954392" y="3807035"/>
            <a:ext cx="359972" cy="365467"/>
            <a:chOff x="-59400775" y="4084200"/>
            <a:chExt cx="311125" cy="315875"/>
          </a:xfrm>
        </p:grpSpPr>
        <p:sp>
          <p:nvSpPr>
            <p:cNvPr id="10167" name="Google Shape;10167;p8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81"/>
          <p:cNvGrpSpPr/>
          <p:nvPr/>
        </p:nvGrpSpPr>
        <p:grpSpPr>
          <a:xfrm>
            <a:off x="2178486" y="1532866"/>
            <a:ext cx="365438" cy="366364"/>
            <a:chOff x="-64044600" y="3360375"/>
            <a:chExt cx="315850" cy="316650"/>
          </a:xfrm>
        </p:grpSpPr>
        <p:sp>
          <p:nvSpPr>
            <p:cNvPr id="10174" name="Google Shape;10174;p8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81"/>
          <p:cNvGrpSpPr/>
          <p:nvPr/>
        </p:nvGrpSpPr>
        <p:grpSpPr>
          <a:xfrm>
            <a:off x="2204909" y="1975418"/>
            <a:ext cx="312592" cy="367261"/>
            <a:chOff x="-64022550" y="3727425"/>
            <a:chExt cx="270175" cy="317425"/>
          </a:xfrm>
        </p:grpSpPr>
        <p:sp>
          <p:nvSpPr>
            <p:cNvPr id="10178" name="Google Shape;10178;p8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81"/>
          <p:cNvGrpSpPr/>
          <p:nvPr/>
        </p:nvGrpSpPr>
        <p:grpSpPr>
          <a:xfrm>
            <a:off x="2229047" y="2404318"/>
            <a:ext cx="264317" cy="367290"/>
            <a:chOff x="-64001300" y="4093650"/>
            <a:chExt cx="228450" cy="317450"/>
          </a:xfrm>
        </p:grpSpPr>
        <p:sp>
          <p:nvSpPr>
            <p:cNvPr id="10182" name="Google Shape;10182;p8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1"/>
          <p:cNvGrpSpPr/>
          <p:nvPr/>
        </p:nvGrpSpPr>
        <p:grpSpPr>
          <a:xfrm>
            <a:off x="848051" y="2897610"/>
            <a:ext cx="359972" cy="366480"/>
            <a:chOff x="-62148800" y="3377700"/>
            <a:chExt cx="311125" cy="316750"/>
          </a:xfrm>
        </p:grpSpPr>
        <p:sp>
          <p:nvSpPr>
            <p:cNvPr id="10187" name="Google Shape;10187;p8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1"/>
          <p:cNvGrpSpPr/>
          <p:nvPr/>
        </p:nvGrpSpPr>
        <p:grpSpPr>
          <a:xfrm>
            <a:off x="843958" y="3347607"/>
            <a:ext cx="368157" cy="367290"/>
            <a:chOff x="-62154300" y="3743950"/>
            <a:chExt cx="318200" cy="317450"/>
          </a:xfrm>
        </p:grpSpPr>
        <p:sp>
          <p:nvSpPr>
            <p:cNvPr id="10190" name="Google Shape;10190;p8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81"/>
          <p:cNvGrpSpPr/>
          <p:nvPr/>
        </p:nvGrpSpPr>
        <p:grpSpPr>
          <a:xfrm>
            <a:off x="843944" y="3806587"/>
            <a:ext cx="368186" cy="366364"/>
            <a:chOff x="-62151950" y="4111775"/>
            <a:chExt cx="318225" cy="316650"/>
          </a:xfrm>
        </p:grpSpPr>
        <p:sp>
          <p:nvSpPr>
            <p:cNvPr id="10193" name="Google Shape;10193;p8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1"/>
          <p:cNvGrpSpPr/>
          <p:nvPr/>
        </p:nvGrpSpPr>
        <p:grpSpPr>
          <a:xfrm>
            <a:off x="3062568" y="2897133"/>
            <a:ext cx="368157" cy="367434"/>
            <a:chOff x="-60254550" y="3367325"/>
            <a:chExt cx="318200" cy="317575"/>
          </a:xfrm>
        </p:grpSpPr>
        <p:sp>
          <p:nvSpPr>
            <p:cNvPr id="10198" name="Google Shape;10198;p8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81"/>
          <p:cNvGrpSpPr/>
          <p:nvPr/>
        </p:nvGrpSpPr>
        <p:grpSpPr>
          <a:xfrm>
            <a:off x="3063465" y="3348127"/>
            <a:ext cx="366364" cy="366248"/>
            <a:chOff x="-60255350" y="3733825"/>
            <a:chExt cx="316650" cy="316550"/>
          </a:xfrm>
        </p:grpSpPr>
        <p:sp>
          <p:nvSpPr>
            <p:cNvPr id="10203" name="Google Shape;10203;p8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81"/>
          <p:cNvGrpSpPr/>
          <p:nvPr/>
        </p:nvGrpSpPr>
        <p:grpSpPr>
          <a:xfrm>
            <a:off x="3091262" y="3807035"/>
            <a:ext cx="310770" cy="365467"/>
            <a:chOff x="-60232500" y="4101525"/>
            <a:chExt cx="268600" cy="315875"/>
          </a:xfrm>
        </p:grpSpPr>
        <p:sp>
          <p:nvSpPr>
            <p:cNvPr id="10211" name="Google Shape;10211;p8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3" name="Google Shape;10213;p81"/>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4" name="Google Shape;10214;p81"/>
          <p:cNvGrpSpPr/>
          <p:nvPr/>
        </p:nvGrpSpPr>
        <p:grpSpPr>
          <a:xfrm>
            <a:off x="2624262" y="1532866"/>
            <a:ext cx="368186" cy="366364"/>
            <a:chOff x="-63679950" y="3360375"/>
            <a:chExt cx="318225" cy="316650"/>
          </a:xfrm>
        </p:grpSpPr>
        <p:sp>
          <p:nvSpPr>
            <p:cNvPr id="10215" name="Google Shape;10215;p8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9" name="Google Shape;10219;p81"/>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0" name="Google Shape;10220;p81"/>
          <p:cNvGrpSpPr/>
          <p:nvPr/>
        </p:nvGrpSpPr>
        <p:grpSpPr>
          <a:xfrm>
            <a:off x="2622889" y="2404203"/>
            <a:ext cx="370934" cy="367521"/>
            <a:chOff x="-63679950" y="4093450"/>
            <a:chExt cx="320600" cy="317650"/>
          </a:xfrm>
        </p:grpSpPr>
        <p:sp>
          <p:nvSpPr>
            <p:cNvPr id="10221" name="Google Shape;10221;p8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81"/>
          <p:cNvGrpSpPr/>
          <p:nvPr/>
        </p:nvGrpSpPr>
        <p:grpSpPr>
          <a:xfrm>
            <a:off x="1283006" y="2897205"/>
            <a:ext cx="366364" cy="367290"/>
            <a:chOff x="-61784125" y="3377700"/>
            <a:chExt cx="316650" cy="317450"/>
          </a:xfrm>
        </p:grpSpPr>
        <p:sp>
          <p:nvSpPr>
            <p:cNvPr id="10225" name="Google Shape;10225;p8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81"/>
          <p:cNvGrpSpPr/>
          <p:nvPr/>
        </p:nvGrpSpPr>
        <p:grpSpPr>
          <a:xfrm>
            <a:off x="1283006" y="3347607"/>
            <a:ext cx="366364" cy="367290"/>
            <a:chOff x="-61783350" y="3743950"/>
            <a:chExt cx="316650" cy="317450"/>
          </a:xfrm>
        </p:grpSpPr>
        <p:sp>
          <p:nvSpPr>
            <p:cNvPr id="10233" name="Google Shape;10233;p8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5" name="Google Shape;10235;p81"/>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1"/>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1"/>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8" name="Google Shape;10238;p81"/>
          <p:cNvGrpSpPr/>
          <p:nvPr/>
        </p:nvGrpSpPr>
        <p:grpSpPr>
          <a:xfrm>
            <a:off x="3504430" y="3807440"/>
            <a:ext cx="369112" cy="364657"/>
            <a:chOff x="-59869425" y="4102225"/>
            <a:chExt cx="319025" cy="315175"/>
          </a:xfrm>
        </p:grpSpPr>
        <p:sp>
          <p:nvSpPr>
            <p:cNvPr id="10239" name="Google Shape;10239;p8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81"/>
          <p:cNvGrpSpPr/>
          <p:nvPr/>
        </p:nvGrpSpPr>
        <p:grpSpPr>
          <a:xfrm>
            <a:off x="2623233" y="4276262"/>
            <a:ext cx="366364" cy="365467"/>
            <a:chOff x="-59029025" y="3711650"/>
            <a:chExt cx="316650" cy="315875"/>
          </a:xfrm>
        </p:grpSpPr>
        <p:sp>
          <p:nvSpPr>
            <p:cNvPr id="10244" name="Google Shape;10244;p8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81"/>
          <p:cNvGrpSpPr/>
          <p:nvPr/>
        </p:nvGrpSpPr>
        <p:grpSpPr>
          <a:xfrm>
            <a:off x="4859311" y="1532317"/>
            <a:ext cx="351940" cy="348188"/>
            <a:chOff x="581525" y="3254850"/>
            <a:chExt cx="297750" cy="294575"/>
          </a:xfrm>
        </p:grpSpPr>
        <p:sp>
          <p:nvSpPr>
            <p:cNvPr id="10252" name="Google Shape;10252;p8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1"/>
          <p:cNvGrpSpPr/>
          <p:nvPr/>
        </p:nvGrpSpPr>
        <p:grpSpPr>
          <a:xfrm>
            <a:off x="4858380" y="1971253"/>
            <a:ext cx="353802" cy="351497"/>
            <a:chOff x="580725" y="3617925"/>
            <a:chExt cx="299325" cy="297375"/>
          </a:xfrm>
        </p:grpSpPr>
        <p:sp>
          <p:nvSpPr>
            <p:cNvPr id="10256" name="Google Shape;10256;p8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81"/>
          <p:cNvGrpSpPr/>
          <p:nvPr/>
        </p:nvGrpSpPr>
        <p:grpSpPr>
          <a:xfrm>
            <a:off x="4860242" y="2418443"/>
            <a:ext cx="350079" cy="350079"/>
            <a:chOff x="583100" y="3982600"/>
            <a:chExt cx="296175" cy="296175"/>
          </a:xfrm>
        </p:grpSpPr>
        <p:sp>
          <p:nvSpPr>
            <p:cNvPr id="10262" name="Google Shape;10262;p8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81"/>
          <p:cNvGrpSpPr/>
          <p:nvPr/>
        </p:nvGrpSpPr>
        <p:grpSpPr>
          <a:xfrm>
            <a:off x="7092856" y="1532067"/>
            <a:ext cx="307231" cy="348690"/>
            <a:chOff x="2423775" y="3226875"/>
            <a:chExt cx="259925" cy="295000"/>
          </a:xfrm>
        </p:grpSpPr>
        <p:sp>
          <p:nvSpPr>
            <p:cNvPr id="10270" name="Google Shape;10270;p8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1"/>
          <p:cNvGrpSpPr/>
          <p:nvPr/>
        </p:nvGrpSpPr>
        <p:grpSpPr>
          <a:xfrm>
            <a:off x="7070043" y="1973352"/>
            <a:ext cx="352857" cy="347301"/>
            <a:chOff x="2404875" y="3592725"/>
            <a:chExt cx="298525" cy="293825"/>
          </a:xfrm>
        </p:grpSpPr>
        <p:sp>
          <p:nvSpPr>
            <p:cNvPr id="10274" name="Google Shape;10274;p8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1"/>
          <p:cNvGrpSpPr/>
          <p:nvPr/>
        </p:nvGrpSpPr>
        <p:grpSpPr>
          <a:xfrm>
            <a:off x="7070974" y="2418917"/>
            <a:ext cx="350995" cy="349133"/>
            <a:chOff x="2404875" y="3955825"/>
            <a:chExt cx="296950" cy="295375"/>
          </a:xfrm>
        </p:grpSpPr>
        <p:sp>
          <p:nvSpPr>
            <p:cNvPr id="10278" name="Google Shape;10278;p8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81"/>
          <p:cNvGrpSpPr/>
          <p:nvPr/>
        </p:nvGrpSpPr>
        <p:grpSpPr>
          <a:xfrm>
            <a:off x="5764954" y="2883111"/>
            <a:ext cx="349163" cy="350079"/>
            <a:chOff x="4263650" y="3235150"/>
            <a:chExt cx="295400" cy="296175"/>
          </a:xfrm>
        </p:grpSpPr>
        <p:sp>
          <p:nvSpPr>
            <p:cNvPr id="10283" name="Google Shape;10283;p8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1"/>
          <p:cNvGrpSpPr/>
          <p:nvPr/>
        </p:nvGrpSpPr>
        <p:grpSpPr>
          <a:xfrm>
            <a:off x="5762634" y="3342272"/>
            <a:ext cx="353802" cy="327739"/>
            <a:chOff x="4266025" y="3609275"/>
            <a:chExt cx="299325" cy="277275"/>
          </a:xfrm>
        </p:grpSpPr>
        <p:sp>
          <p:nvSpPr>
            <p:cNvPr id="10289" name="Google Shape;10289;p8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81"/>
          <p:cNvGrpSpPr/>
          <p:nvPr/>
        </p:nvGrpSpPr>
        <p:grpSpPr>
          <a:xfrm>
            <a:off x="5763092" y="3807659"/>
            <a:ext cx="352886" cy="349133"/>
            <a:chOff x="4263650" y="3963700"/>
            <a:chExt cx="298550" cy="295375"/>
          </a:xfrm>
        </p:grpSpPr>
        <p:sp>
          <p:nvSpPr>
            <p:cNvPr id="10292" name="Google Shape;10292;p8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81"/>
          <p:cNvGrpSpPr/>
          <p:nvPr/>
        </p:nvGrpSpPr>
        <p:grpSpPr>
          <a:xfrm>
            <a:off x="8041429" y="2883111"/>
            <a:ext cx="226264" cy="350079"/>
            <a:chOff x="6164975" y="3211525"/>
            <a:chExt cx="191425" cy="296175"/>
          </a:xfrm>
        </p:grpSpPr>
        <p:sp>
          <p:nvSpPr>
            <p:cNvPr id="10300" name="Google Shape;10300;p8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81"/>
          <p:cNvGrpSpPr/>
          <p:nvPr/>
        </p:nvGrpSpPr>
        <p:grpSpPr>
          <a:xfrm>
            <a:off x="5303466" y="1531387"/>
            <a:ext cx="352886" cy="350049"/>
            <a:chOff x="946175" y="3253275"/>
            <a:chExt cx="298550" cy="296150"/>
          </a:xfrm>
        </p:grpSpPr>
        <p:sp>
          <p:nvSpPr>
            <p:cNvPr id="10308" name="Google Shape;10308;p8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81"/>
          <p:cNvGrpSpPr/>
          <p:nvPr/>
        </p:nvGrpSpPr>
        <p:grpSpPr>
          <a:xfrm>
            <a:off x="5304397" y="1973351"/>
            <a:ext cx="351024" cy="347301"/>
            <a:chOff x="946175" y="3619500"/>
            <a:chExt cx="296975" cy="293825"/>
          </a:xfrm>
        </p:grpSpPr>
        <p:sp>
          <p:nvSpPr>
            <p:cNvPr id="10314" name="Google Shape;10314;p8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1"/>
          <p:cNvGrpSpPr/>
          <p:nvPr/>
        </p:nvGrpSpPr>
        <p:grpSpPr>
          <a:xfrm>
            <a:off x="5303939" y="2417985"/>
            <a:ext cx="351940" cy="350995"/>
            <a:chOff x="944600" y="3981825"/>
            <a:chExt cx="297750" cy="296950"/>
          </a:xfrm>
        </p:grpSpPr>
        <p:sp>
          <p:nvSpPr>
            <p:cNvPr id="10321" name="Google Shape;10321;p8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81"/>
          <p:cNvGrpSpPr/>
          <p:nvPr/>
        </p:nvGrpSpPr>
        <p:grpSpPr>
          <a:xfrm>
            <a:off x="7520875" y="1531845"/>
            <a:ext cx="350079" cy="349133"/>
            <a:chOff x="2768750" y="3227275"/>
            <a:chExt cx="296175" cy="295375"/>
          </a:xfrm>
        </p:grpSpPr>
        <p:sp>
          <p:nvSpPr>
            <p:cNvPr id="10326" name="Google Shape;10326;p8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81"/>
          <p:cNvGrpSpPr/>
          <p:nvPr/>
        </p:nvGrpSpPr>
        <p:grpSpPr>
          <a:xfrm>
            <a:off x="7541826" y="1972717"/>
            <a:ext cx="308177" cy="348572"/>
            <a:chOff x="2786075" y="3591800"/>
            <a:chExt cx="260725" cy="294900"/>
          </a:xfrm>
        </p:grpSpPr>
        <p:sp>
          <p:nvSpPr>
            <p:cNvPr id="10335" name="Google Shape;10335;p8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1"/>
          <p:cNvGrpSpPr/>
          <p:nvPr/>
        </p:nvGrpSpPr>
        <p:grpSpPr>
          <a:xfrm>
            <a:off x="7582324" y="2418444"/>
            <a:ext cx="227180" cy="350079"/>
            <a:chOff x="2819150" y="3955025"/>
            <a:chExt cx="192200" cy="296175"/>
          </a:xfrm>
        </p:grpSpPr>
        <p:sp>
          <p:nvSpPr>
            <p:cNvPr id="10341" name="Google Shape;10341;p8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1"/>
          <p:cNvGrpSpPr/>
          <p:nvPr/>
        </p:nvGrpSpPr>
        <p:grpSpPr>
          <a:xfrm>
            <a:off x="6206097" y="2884042"/>
            <a:ext cx="349133" cy="348217"/>
            <a:chOff x="4629125" y="3235150"/>
            <a:chExt cx="295375" cy="294600"/>
          </a:xfrm>
        </p:grpSpPr>
        <p:sp>
          <p:nvSpPr>
            <p:cNvPr id="10346" name="Google Shape;10346;p8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81"/>
          <p:cNvGrpSpPr/>
          <p:nvPr/>
        </p:nvGrpSpPr>
        <p:grpSpPr>
          <a:xfrm>
            <a:off x="6206082" y="3331575"/>
            <a:ext cx="349163" cy="349133"/>
            <a:chOff x="4628325" y="3599825"/>
            <a:chExt cx="295400" cy="295375"/>
          </a:xfrm>
        </p:grpSpPr>
        <p:sp>
          <p:nvSpPr>
            <p:cNvPr id="10352" name="Google Shape;10352;p8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81"/>
          <p:cNvGrpSpPr/>
          <p:nvPr/>
        </p:nvGrpSpPr>
        <p:grpSpPr>
          <a:xfrm>
            <a:off x="6227033" y="3807186"/>
            <a:ext cx="307261" cy="350079"/>
            <a:chOff x="4645650" y="3962900"/>
            <a:chExt cx="259950" cy="296175"/>
          </a:xfrm>
        </p:grpSpPr>
        <p:sp>
          <p:nvSpPr>
            <p:cNvPr id="10365" name="Google Shape;10365;p8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1"/>
          <p:cNvGrpSpPr/>
          <p:nvPr/>
        </p:nvGrpSpPr>
        <p:grpSpPr>
          <a:xfrm>
            <a:off x="7979994" y="3332048"/>
            <a:ext cx="349133" cy="348188"/>
            <a:chOff x="6143725" y="3582500"/>
            <a:chExt cx="295375" cy="294575"/>
          </a:xfrm>
        </p:grpSpPr>
        <p:sp>
          <p:nvSpPr>
            <p:cNvPr id="10372" name="Google Shape;10372;p8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81"/>
          <p:cNvGrpSpPr/>
          <p:nvPr/>
        </p:nvGrpSpPr>
        <p:grpSpPr>
          <a:xfrm>
            <a:off x="5748820" y="1531387"/>
            <a:ext cx="350995" cy="350049"/>
            <a:chOff x="1310075" y="3253275"/>
            <a:chExt cx="296950" cy="296150"/>
          </a:xfrm>
        </p:grpSpPr>
        <p:sp>
          <p:nvSpPr>
            <p:cNvPr id="10380" name="Google Shape;10380;p8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81"/>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4" name="Google Shape;10384;p81"/>
          <p:cNvGrpSpPr/>
          <p:nvPr/>
        </p:nvGrpSpPr>
        <p:grpSpPr>
          <a:xfrm>
            <a:off x="5748347" y="2417646"/>
            <a:ext cx="351941" cy="351675"/>
            <a:chOff x="1310075" y="3980250"/>
            <a:chExt cx="297750" cy="297525"/>
          </a:xfrm>
        </p:grpSpPr>
        <p:sp>
          <p:nvSpPr>
            <p:cNvPr id="10385" name="Google Shape;10385;p8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81"/>
          <p:cNvGrpSpPr/>
          <p:nvPr/>
        </p:nvGrpSpPr>
        <p:grpSpPr>
          <a:xfrm>
            <a:off x="8013136" y="1531845"/>
            <a:ext cx="266305" cy="349133"/>
            <a:chOff x="3167275" y="3227275"/>
            <a:chExt cx="225300" cy="295375"/>
          </a:xfrm>
        </p:grpSpPr>
        <p:sp>
          <p:nvSpPr>
            <p:cNvPr id="10390" name="Google Shape;10390;p8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5" name="Google Shape;10395;p81"/>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6" name="Google Shape;10396;p81"/>
          <p:cNvGrpSpPr/>
          <p:nvPr/>
        </p:nvGrpSpPr>
        <p:grpSpPr>
          <a:xfrm>
            <a:off x="7970318" y="2418902"/>
            <a:ext cx="351940" cy="349163"/>
            <a:chOff x="3133425" y="3955025"/>
            <a:chExt cx="297750" cy="295400"/>
          </a:xfrm>
        </p:grpSpPr>
        <p:sp>
          <p:nvSpPr>
            <p:cNvPr id="10397" name="Google Shape;10397;p8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81"/>
          <p:cNvGrpSpPr/>
          <p:nvPr/>
        </p:nvGrpSpPr>
        <p:grpSpPr>
          <a:xfrm>
            <a:off x="6650491" y="2882490"/>
            <a:ext cx="350079" cy="351320"/>
            <a:chOff x="4991425" y="3234750"/>
            <a:chExt cx="296175" cy="297225"/>
          </a:xfrm>
        </p:grpSpPr>
        <p:sp>
          <p:nvSpPr>
            <p:cNvPr id="10401" name="Google Shape;10401;p8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81"/>
          <p:cNvGrpSpPr/>
          <p:nvPr/>
        </p:nvGrpSpPr>
        <p:grpSpPr>
          <a:xfrm>
            <a:off x="6650491" y="3352053"/>
            <a:ext cx="350079" cy="308177"/>
            <a:chOff x="4991425" y="3617150"/>
            <a:chExt cx="296175" cy="260725"/>
          </a:xfrm>
        </p:grpSpPr>
        <p:sp>
          <p:nvSpPr>
            <p:cNvPr id="10408" name="Google Shape;10408;p8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81"/>
          <p:cNvGrpSpPr/>
          <p:nvPr/>
        </p:nvGrpSpPr>
        <p:grpSpPr>
          <a:xfrm>
            <a:off x="6727764" y="3807644"/>
            <a:ext cx="195532" cy="349163"/>
            <a:chOff x="5056800" y="3962900"/>
            <a:chExt cx="165425" cy="295400"/>
          </a:xfrm>
        </p:grpSpPr>
        <p:sp>
          <p:nvSpPr>
            <p:cNvPr id="10416" name="Google Shape;10416;p8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81"/>
          <p:cNvGrpSpPr/>
          <p:nvPr/>
        </p:nvGrpSpPr>
        <p:grpSpPr>
          <a:xfrm>
            <a:off x="7979062" y="3807660"/>
            <a:ext cx="350995" cy="349133"/>
            <a:chOff x="6168925" y="3936925"/>
            <a:chExt cx="296950" cy="295375"/>
          </a:xfrm>
        </p:grpSpPr>
        <p:sp>
          <p:nvSpPr>
            <p:cNvPr id="10420" name="Google Shape;10420;p8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81"/>
          <p:cNvGrpSpPr/>
          <p:nvPr/>
        </p:nvGrpSpPr>
        <p:grpSpPr>
          <a:xfrm>
            <a:off x="6192756" y="1531845"/>
            <a:ext cx="348188" cy="349133"/>
            <a:chOff x="1674750" y="3254050"/>
            <a:chExt cx="294575" cy="295375"/>
          </a:xfrm>
        </p:grpSpPr>
        <p:sp>
          <p:nvSpPr>
            <p:cNvPr id="10427" name="Google Shape;10427;p8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81"/>
          <p:cNvGrpSpPr/>
          <p:nvPr/>
        </p:nvGrpSpPr>
        <p:grpSpPr>
          <a:xfrm>
            <a:off x="6207177" y="1972435"/>
            <a:ext cx="319347" cy="349133"/>
            <a:chOff x="1687350" y="3618725"/>
            <a:chExt cx="270175" cy="295375"/>
          </a:xfrm>
        </p:grpSpPr>
        <p:sp>
          <p:nvSpPr>
            <p:cNvPr id="10431" name="Google Shape;10431;p8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81"/>
          <p:cNvGrpSpPr/>
          <p:nvPr/>
        </p:nvGrpSpPr>
        <p:grpSpPr>
          <a:xfrm>
            <a:off x="6190880" y="2418916"/>
            <a:ext cx="351940" cy="349133"/>
            <a:chOff x="1672375" y="3982600"/>
            <a:chExt cx="297750" cy="295375"/>
          </a:xfrm>
        </p:grpSpPr>
        <p:sp>
          <p:nvSpPr>
            <p:cNvPr id="10435" name="Google Shape;10435;p8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81"/>
          <p:cNvGrpSpPr/>
          <p:nvPr/>
        </p:nvGrpSpPr>
        <p:grpSpPr>
          <a:xfrm>
            <a:off x="4882872" y="2883111"/>
            <a:ext cx="350079" cy="350079"/>
            <a:chOff x="3497300" y="3227275"/>
            <a:chExt cx="296175" cy="296175"/>
          </a:xfrm>
        </p:grpSpPr>
        <p:sp>
          <p:nvSpPr>
            <p:cNvPr id="10439" name="Google Shape;10439;p8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81"/>
          <p:cNvGrpSpPr/>
          <p:nvPr/>
        </p:nvGrpSpPr>
        <p:grpSpPr>
          <a:xfrm>
            <a:off x="4883345" y="3332506"/>
            <a:ext cx="349133" cy="347272"/>
            <a:chOff x="3497300" y="3591950"/>
            <a:chExt cx="295375" cy="293800"/>
          </a:xfrm>
        </p:grpSpPr>
        <p:sp>
          <p:nvSpPr>
            <p:cNvPr id="10448" name="Google Shape;10448;p8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1"/>
          <p:cNvGrpSpPr/>
          <p:nvPr/>
        </p:nvGrpSpPr>
        <p:grpSpPr>
          <a:xfrm>
            <a:off x="4883345" y="3807644"/>
            <a:ext cx="349133" cy="349163"/>
            <a:chOff x="3497300" y="3955025"/>
            <a:chExt cx="295375" cy="295400"/>
          </a:xfrm>
        </p:grpSpPr>
        <p:sp>
          <p:nvSpPr>
            <p:cNvPr id="10457" name="Google Shape;10457;p8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81"/>
          <p:cNvGrpSpPr/>
          <p:nvPr/>
        </p:nvGrpSpPr>
        <p:grpSpPr>
          <a:xfrm>
            <a:off x="7107917" y="2883835"/>
            <a:ext cx="327739" cy="348631"/>
            <a:chOff x="5364750" y="3235150"/>
            <a:chExt cx="277275" cy="294950"/>
          </a:xfrm>
        </p:grpSpPr>
        <p:sp>
          <p:nvSpPr>
            <p:cNvPr id="10461" name="Google Shape;10461;p8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1"/>
          <p:cNvGrpSpPr/>
          <p:nvPr/>
        </p:nvGrpSpPr>
        <p:grpSpPr>
          <a:xfrm>
            <a:off x="7096274" y="3330171"/>
            <a:ext cx="351024" cy="351940"/>
            <a:chOff x="5355300" y="3598250"/>
            <a:chExt cx="296975" cy="297750"/>
          </a:xfrm>
        </p:grpSpPr>
        <p:sp>
          <p:nvSpPr>
            <p:cNvPr id="10470" name="Google Shape;10470;p8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81"/>
          <p:cNvGrpSpPr/>
          <p:nvPr/>
        </p:nvGrpSpPr>
        <p:grpSpPr>
          <a:xfrm>
            <a:off x="7100470" y="3869093"/>
            <a:ext cx="342632" cy="226264"/>
            <a:chOff x="5358450" y="4015675"/>
            <a:chExt cx="289875" cy="191425"/>
          </a:xfrm>
        </p:grpSpPr>
        <p:sp>
          <p:nvSpPr>
            <p:cNvPr id="10479" name="Google Shape;10479;p8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81"/>
          <p:cNvGrpSpPr/>
          <p:nvPr/>
        </p:nvGrpSpPr>
        <p:grpSpPr>
          <a:xfrm>
            <a:off x="6226953" y="4251624"/>
            <a:ext cx="351024" cy="325464"/>
            <a:chOff x="6543825" y="3202075"/>
            <a:chExt cx="296975" cy="275350"/>
          </a:xfrm>
        </p:grpSpPr>
        <p:sp>
          <p:nvSpPr>
            <p:cNvPr id="10484" name="Google Shape;10484;p8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81"/>
          <p:cNvGrpSpPr/>
          <p:nvPr/>
        </p:nvGrpSpPr>
        <p:grpSpPr>
          <a:xfrm>
            <a:off x="6633934" y="1531372"/>
            <a:ext cx="350079" cy="350079"/>
            <a:chOff x="2037825" y="3254050"/>
            <a:chExt cx="296175" cy="296175"/>
          </a:xfrm>
        </p:grpSpPr>
        <p:sp>
          <p:nvSpPr>
            <p:cNvPr id="10492" name="Google Shape;10492;p8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81"/>
          <p:cNvGrpSpPr/>
          <p:nvPr/>
        </p:nvGrpSpPr>
        <p:grpSpPr>
          <a:xfrm>
            <a:off x="6632072" y="1972539"/>
            <a:ext cx="353802" cy="348926"/>
            <a:chOff x="2034675" y="3617925"/>
            <a:chExt cx="299325" cy="295200"/>
          </a:xfrm>
        </p:grpSpPr>
        <p:sp>
          <p:nvSpPr>
            <p:cNvPr id="10499" name="Google Shape;10499;p8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81"/>
          <p:cNvGrpSpPr/>
          <p:nvPr/>
        </p:nvGrpSpPr>
        <p:grpSpPr>
          <a:xfrm>
            <a:off x="6633934" y="2418916"/>
            <a:ext cx="350079" cy="349133"/>
            <a:chOff x="2037825" y="3981825"/>
            <a:chExt cx="296175" cy="295375"/>
          </a:xfrm>
        </p:grpSpPr>
        <p:sp>
          <p:nvSpPr>
            <p:cNvPr id="10505" name="Google Shape;10505;p8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81"/>
          <p:cNvGrpSpPr/>
          <p:nvPr/>
        </p:nvGrpSpPr>
        <p:grpSpPr>
          <a:xfrm>
            <a:off x="5318952" y="2915232"/>
            <a:ext cx="350079" cy="285837"/>
            <a:chOff x="3860400" y="3254050"/>
            <a:chExt cx="296175" cy="241825"/>
          </a:xfrm>
        </p:grpSpPr>
        <p:sp>
          <p:nvSpPr>
            <p:cNvPr id="10509" name="Google Shape;10509;p8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81"/>
          <p:cNvGrpSpPr/>
          <p:nvPr/>
        </p:nvGrpSpPr>
        <p:grpSpPr>
          <a:xfrm>
            <a:off x="5318479" y="3331102"/>
            <a:ext cx="351024" cy="350079"/>
            <a:chOff x="3859600" y="3591950"/>
            <a:chExt cx="296975" cy="296175"/>
          </a:xfrm>
        </p:grpSpPr>
        <p:sp>
          <p:nvSpPr>
            <p:cNvPr id="10517" name="Google Shape;10517;p8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1"/>
          <p:cNvGrpSpPr/>
          <p:nvPr/>
        </p:nvGrpSpPr>
        <p:grpSpPr>
          <a:xfrm>
            <a:off x="5318952" y="3807186"/>
            <a:ext cx="350079" cy="350079"/>
            <a:chOff x="3860400" y="3955025"/>
            <a:chExt cx="296175" cy="296175"/>
          </a:xfrm>
        </p:grpSpPr>
        <p:sp>
          <p:nvSpPr>
            <p:cNvPr id="10521" name="Google Shape;10521;p8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81"/>
          <p:cNvGrpSpPr/>
          <p:nvPr/>
        </p:nvGrpSpPr>
        <p:grpSpPr>
          <a:xfrm>
            <a:off x="7534167" y="2883584"/>
            <a:ext cx="355664" cy="349133"/>
            <a:chOff x="5716825" y="3235950"/>
            <a:chExt cx="300900" cy="295375"/>
          </a:xfrm>
        </p:grpSpPr>
        <p:sp>
          <p:nvSpPr>
            <p:cNvPr id="10527" name="Google Shape;10527;p8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81"/>
          <p:cNvGrpSpPr/>
          <p:nvPr/>
        </p:nvGrpSpPr>
        <p:grpSpPr>
          <a:xfrm>
            <a:off x="7547199" y="3342272"/>
            <a:ext cx="329601" cy="327739"/>
            <a:chOff x="5727850" y="3609275"/>
            <a:chExt cx="278850" cy="277275"/>
          </a:xfrm>
        </p:grpSpPr>
        <p:sp>
          <p:nvSpPr>
            <p:cNvPr id="10532" name="Google Shape;10532;p8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81"/>
          <p:cNvGrpSpPr/>
          <p:nvPr/>
        </p:nvGrpSpPr>
        <p:grpSpPr>
          <a:xfrm>
            <a:off x="7558383" y="3807659"/>
            <a:ext cx="307231" cy="349133"/>
            <a:chOff x="5736525" y="3963700"/>
            <a:chExt cx="259925" cy="295375"/>
          </a:xfrm>
        </p:grpSpPr>
        <p:sp>
          <p:nvSpPr>
            <p:cNvPr id="10538" name="Google Shape;10538;p8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81"/>
          <p:cNvGrpSpPr/>
          <p:nvPr/>
        </p:nvGrpSpPr>
        <p:grpSpPr>
          <a:xfrm>
            <a:off x="6649963" y="4256985"/>
            <a:ext cx="351024" cy="350079"/>
            <a:chOff x="6553275" y="3604550"/>
            <a:chExt cx="296975" cy="296175"/>
          </a:xfrm>
        </p:grpSpPr>
        <p:sp>
          <p:nvSpPr>
            <p:cNvPr id="10546" name="Google Shape;10546;p8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55"/>
        <p:cNvGrpSpPr/>
        <p:nvPr/>
      </p:nvGrpSpPr>
      <p:grpSpPr>
        <a:xfrm>
          <a:off x="0" y="0"/>
          <a:ext cx="0" cy="0"/>
          <a:chOff x="0" y="0"/>
          <a:chExt cx="0" cy="0"/>
        </a:xfrm>
      </p:grpSpPr>
      <p:sp>
        <p:nvSpPr>
          <p:cNvPr id="10556" name="Google Shape;10556;p8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557" name="Google Shape;10557;p8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558" name="Google Shape;10558;p82"/>
          <p:cNvGrpSpPr/>
          <p:nvPr/>
        </p:nvGrpSpPr>
        <p:grpSpPr>
          <a:xfrm>
            <a:off x="877057" y="1532946"/>
            <a:ext cx="294401" cy="353645"/>
            <a:chOff x="-35814600" y="3202075"/>
            <a:chExt cx="242625" cy="291450"/>
          </a:xfrm>
        </p:grpSpPr>
        <p:sp>
          <p:nvSpPr>
            <p:cNvPr id="10559" name="Google Shape;10559;p8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2"/>
          <p:cNvGrpSpPr/>
          <p:nvPr/>
        </p:nvGrpSpPr>
        <p:grpSpPr>
          <a:xfrm>
            <a:off x="847435" y="1973866"/>
            <a:ext cx="353645" cy="353888"/>
            <a:chOff x="-35839800" y="3561025"/>
            <a:chExt cx="291450" cy="291650"/>
          </a:xfrm>
        </p:grpSpPr>
        <p:sp>
          <p:nvSpPr>
            <p:cNvPr id="10567" name="Google Shape;10567;p8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4" name="Google Shape;10574;p82"/>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5" name="Google Shape;10575;p82"/>
          <p:cNvGrpSpPr/>
          <p:nvPr/>
        </p:nvGrpSpPr>
        <p:grpSpPr>
          <a:xfrm>
            <a:off x="3084980" y="1532946"/>
            <a:ext cx="353645" cy="353645"/>
            <a:chOff x="-34003850" y="3227275"/>
            <a:chExt cx="291450" cy="291450"/>
          </a:xfrm>
        </p:grpSpPr>
        <p:sp>
          <p:nvSpPr>
            <p:cNvPr id="10576" name="Google Shape;10576;p8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82"/>
          <p:cNvGrpSpPr/>
          <p:nvPr/>
        </p:nvGrpSpPr>
        <p:grpSpPr>
          <a:xfrm>
            <a:off x="3084510" y="1973638"/>
            <a:ext cx="354586" cy="354343"/>
            <a:chOff x="-34004625" y="3585850"/>
            <a:chExt cx="292225" cy="292025"/>
          </a:xfrm>
        </p:grpSpPr>
        <p:sp>
          <p:nvSpPr>
            <p:cNvPr id="10582" name="Google Shape;10582;p8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82"/>
          <p:cNvGrpSpPr/>
          <p:nvPr/>
        </p:nvGrpSpPr>
        <p:grpSpPr>
          <a:xfrm>
            <a:off x="3084025" y="2408839"/>
            <a:ext cx="355557" cy="354616"/>
            <a:chOff x="-34005425" y="3945575"/>
            <a:chExt cx="293025" cy="292250"/>
          </a:xfrm>
        </p:grpSpPr>
        <p:sp>
          <p:nvSpPr>
            <p:cNvPr id="10588" name="Google Shape;10588;p8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2"/>
          <p:cNvGrpSpPr/>
          <p:nvPr/>
        </p:nvGrpSpPr>
        <p:grpSpPr>
          <a:xfrm>
            <a:off x="1731124" y="2882015"/>
            <a:ext cx="358408" cy="355557"/>
            <a:chOff x="-32174975" y="3192625"/>
            <a:chExt cx="295375" cy="293025"/>
          </a:xfrm>
        </p:grpSpPr>
        <p:sp>
          <p:nvSpPr>
            <p:cNvPr id="10592" name="Google Shape;10592;p8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82"/>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2"/>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8" name="Google Shape;10598;p82"/>
          <p:cNvGrpSpPr/>
          <p:nvPr/>
        </p:nvGrpSpPr>
        <p:grpSpPr>
          <a:xfrm>
            <a:off x="3970274" y="2882970"/>
            <a:ext cx="354586" cy="353645"/>
            <a:chOff x="-30345325" y="3184750"/>
            <a:chExt cx="292225" cy="291450"/>
          </a:xfrm>
        </p:grpSpPr>
        <p:sp>
          <p:nvSpPr>
            <p:cNvPr id="10599" name="Google Shape;10599;p8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82"/>
          <p:cNvGrpSpPr/>
          <p:nvPr/>
        </p:nvGrpSpPr>
        <p:grpSpPr>
          <a:xfrm>
            <a:off x="1295026" y="1532946"/>
            <a:ext cx="353645" cy="353645"/>
            <a:chOff x="-35481425" y="3202075"/>
            <a:chExt cx="291450" cy="291450"/>
          </a:xfrm>
        </p:grpSpPr>
        <p:sp>
          <p:nvSpPr>
            <p:cNvPr id="10605" name="Google Shape;10605;p8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82"/>
          <p:cNvGrpSpPr/>
          <p:nvPr/>
        </p:nvGrpSpPr>
        <p:grpSpPr>
          <a:xfrm>
            <a:off x="1294556" y="1974472"/>
            <a:ext cx="354586" cy="352675"/>
            <a:chOff x="-35482200" y="3561225"/>
            <a:chExt cx="292225" cy="290650"/>
          </a:xfrm>
        </p:grpSpPr>
        <p:sp>
          <p:nvSpPr>
            <p:cNvPr id="10613" name="Google Shape;10613;p8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82"/>
          <p:cNvGrpSpPr/>
          <p:nvPr/>
        </p:nvGrpSpPr>
        <p:grpSpPr>
          <a:xfrm>
            <a:off x="1295026" y="2409340"/>
            <a:ext cx="353645" cy="353615"/>
            <a:chOff x="-35481425" y="3919600"/>
            <a:chExt cx="291450" cy="291425"/>
          </a:xfrm>
        </p:grpSpPr>
        <p:sp>
          <p:nvSpPr>
            <p:cNvPr id="10617" name="Google Shape;10617;p8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82"/>
          <p:cNvGrpSpPr/>
          <p:nvPr/>
        </p:nvGrpSpPr>
        <p:grpSpPr>
          <a:xfrm>
            <a:off x="3530661" y="1533431"/>
            <a:ext cx="357468" cy="352675"/>
            <a:chOff x="-33645475" y="3228075"/>
            <a:chExt cx="294600" cy="290650"/>
          </a:xfrm>
        </p:grpSpPr>
        <p:sp>
          <p:nvSpPr>
            <p:cNvPr id="10626" name="Google Shape;10626;p8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2"/>
          <p:cNvGrpSpPr/>
          <p:nvPr/>
        </p:nvGrpSpPr>
        <p:grpSpPr>
          <a:xfrm>
            <a:off x="3531631" y="1973516"/>
            <a:ext cx="355526" cy="354586"/>
            <a:chOff x="-33646250" y="3586425"/>
            <a:chExt cx="293000" cy="292225"/>
          </a:xfrm>
        </p:grpSpPr>
        <p:sp>
          <p:nvSpPr>
            <p:cNvPr id="10634" name="Google Shape;10634;p8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82"/>
          <p:cNvGrpSpPr/>
          <p:nvPr/>
        </p:nvGrpSpPr>
        <p:grpSpPr>
          <a:xfrm>
            <a:off x="3532101" y="2408369"/>
            <a:ext cx="354586" cy="355557"/>
            <a:chOff x="-33645475" y="3944800"/>
            <a:chExt cx="292225" cy="293025"/>
          </a:xfrm>
        </p:grpSpPr>
        <p:sp>
          <p:nvSpPr>
            <p:cNvPr id="10637" name="Google Shape;10637;p8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82"/>
          <p:cNvGrpSpPr/>
          <p:nvPr/>
        </p:nvGrpSpPr>
        <p:grpSpPr>
          <a:xfrm>
            <a:off x="2185320" y="2882106"/>
            <a:ext cx="352675" cy="355375"/>
            <a:chOff x="-31809525" y="3192625"/>
            <a:chExt cx="290650" cy="292875"/>
          </a:xfrm>
        </p:grpSpPr>
        <p:sp>
          <p:nvSpPr>
            <p:cNvPr id="10648" name="Google Shape;10648;p8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2"/>
          <p:cNvGrpSpPr/>
          <p:nvPr/>
        </p:nvGrpSpPr>
        <p:grpSpPr>
          <a:xfrm>
            <a:off x="2184835" y="3352658"/>
            <a:ext cx="353645" cy="355557"/>
            <a:chOff x="-31811100" y="3550975"/>
            <a:chExt cx="291450" cy="293025"/>
          </a:xfrm>
        </p:grpSpPr>
        <p:sp>
          <p:nvSpPr>
            <p:cNvPr id="10653" name="Google Shape;10653;p8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82"/>
          <p:cNvGrpSpPr/>
          <p:nvPr/>
        </p:nvGrpSpPr>
        <p:grpSpPr>
          <a:xfrm>
            <a:off x="2178631" y="3816962"/>
            <a:ext cx="366052" cy="356831"/>
            <a:chOff x="-31817400" y="3910025"/>
            <a:chExt cx="301675" cy="294075"/>
          </a:xfrm>
        </p:grpSpPr>
        <p:sp>
          <p:nvSpPr>
            <p:cNvPr id="10661" name="Google Shape;10661;p8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82"/>
          <p:cNvGrpSpPr/>
          <p:nvPr/>
        </p:nvGrpSpPr>
        <p:grpSpPr>
          <a:xfrm>
            <a:off x="3970259" y="3353143"/>
            <a:ext cx="354616" cy="354586"/>
            <a:chOff x="-30354000" y="3569100"/>
            <a:chExt cx="292250" cy="292225"/>
          </a:xfrm>
        </p:grpSpPr>
        <p:sp>
          <p:nvSpPr>
            <p:cNvPr id="10665" name="Google Shape;10665;p8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82"/>
          <p:cNvGrpSpPr/>
          <p:nvPr/>
        </p:nvGrpSpPr>
        <p:grpSpPr>
          <a:xfrm>
            <a:off x="1748837" y="1532946"/>
            <a:ext cx="342148" cy="353645"/>
            <a:chOff x="-35118325" y="3202075"/>
            <a:chExt cx="281975" cy="291450"/>
          </a:xfrm>
        </p:grpSpPr>
        <p:sp>
          <p:nvSpPr>
            <p:cNvPr id="10672" name="Google Shape;10672;p8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82"/>
          <p:cNvGrpSpPr/>
          <p:nvPr/>
        </p:nvGrpSpPr>
        <p:grpSpPr>
          <a:xfrm>
            <a:off x="1742618" y="1974199"/>
            <a:ext cx="354586" cy="353221"/>
            <a:chOff x="-35123050" y="3561225"/>
            <a:chExt cx="292225" cy="291100"/>
          </a:xfrm>
        </p:grpSpPr>
        <p:sp>
          <p:nvSpPr>
            <p:cNvPr id="10677" name="Google Shape;10677;p8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82"/>
          <p:cNvGrpSpPr/>
          <p:nvPr/>
        </p:nvGrpSpPr>
        <p:grpSpPr>
          <a:xfrm>
            <a:off x="1784677" y="2409340"/>
            <a:ext cx="270467" cy="353615"/>
            <a:chOff x="-35089175" y="3919600"/>
            <a:chExt cx="222900" cy="291425"/>
          </a:xfrm>
        </p:grpSpPr>
        <p:sp>
          <p:nvSpPr>
            <p:cNvPr id="10680" name="Google Shape;10680;p8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82"/>
          <p:cNvGrpSpPr/>
          <p:nvPr/>
        </p:nvGrpSpPr>
        <p:grpSpPr>
          <a:xfrm>
            <a:off x="3981673" y="1532703"/>
            <a:ext cx="336445" cy="354131"/>
            <a:chOff x="-33277650" y="3226875"/>
            <a:chExt cx="277275" cy="291850"/>
          </a:xfrm>
        </p:grpSpPr>
        <p:sp>
          <p:nvSpPr>
            <p:cNvPr id="10683" name="Google Shape;10683;p8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2"/>
          <p:cNvGrpSpPr/>
          <p:nvPr/>
        </p:nvGrpSpPr>
        <p:grpSpPr>
          <a:xfrm>
            <a:off x="3973073" y="1973987"/>
            <a:ext cx="353645" cy="353645"/>
            <a:chOff x="-33286325" y="3586425"/>
            <a:chExt cx="291450" cy="291450"/>
          </a:xfrm>
        </p:grpSpPr>
        <p:sp>
          <p:nvSpPr>
            <p:cNvPr id="10691" name="Google Shape;10691;p8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82"/>
          <p:cNvGrpSpPr/>
          <p:nvPr/>
        </p:nvGrpSpPr>
        <p:grpSpPr>
          <a:xfrm>
            <a:off x="3973073" y="2408369"/>
            <a:ext cx="353645" cy="355557"/>
            <a:chOff x="-33286325" y="3944800"/>
            <a:chExt cx="291450" cy="293025"/>
          </a:xfrm>
        </p:grpSpPr>
        <p:sp>
          <p:nvSpPr>
            <p:cNvPr id="10697" name="Google Shape;10697;p8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82"/>
          <p:cNvGrpSpPr/>
          <p:nvPr/>
        </p:nvGrpSpPr>
        <p:grpSpPr>
          <a:xfrm>
            <a:off x="2631470" y="2881529"/>
            <a:ext cx="353645" cy="356527"/>
            <a:chOff x="-31452725" y="3191825"/>
            <a:chExt cx="291450" cy="293825"/>
          </a:xfrm>
        </p:grpSpPr>
        <p:sp>
          <p:nvSpPr>
            <p:cNvPr id="10702" name="Google Shape;10702;p8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82"/>
          <p:cNvGrpSpPr/>
          <p:nvPr/>
        </p:nvGrpSpPr>
        <p:grpSpPr>
          <a:xfrm>
            <a:off x="2631000" y="3353144"/>
            <a:ext cx="354586" cy="354586"/>
            <a:chOff x="-31452725" y="3551775"/>
            <a:chExt cx="292225" cy="292225"/>
          </a:xfrm>
        </p:grpSpPr>
        <p:sp>
          <p:nvSpPr>
            <p:cNvPr id="10707" name="Google Shape;10707;p8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82"/>
          <p:cNvGrpSpPr/>
          <p:nvPr/>
        </p:nvGrpSpPr>
        <p:grpSpPr>
          <a:xfrm>
            <a:off x="2629559" y="3817129"/>
            <a:ext cx="357468" cy="356497"/>
            <a:chOff x="-31455100" y="3909350"/>
            <a:chExt cx="294600" cy="293800"/>
          </a:xfrm>
        </p:grpSpPr>
        <p:sp>
          <p:nvSpPr>
            <p:cNvPr id="10712" name="Google Shape;10712;p8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82"/>
          <p:cNvGrpSpPr/>
          <p:nvPr/>
        </p:nvGrpSpPr>
        <p:grpSpPr>
          <a:xfrm>
            <a:off x="3970744" y="3818084"/>
            <a:ext cx="353645" cy="354586"/>
            <a:chOff x="-30345325" y="3918800"/>
            <a:chExt cx="291450" cy="292225"/>
          </a:xfrm>
        </p:grpSpPr>
        <p:sp>
          <p:nvSpPr>
            <p:cNvPr id="10715" name="Google Shape;10715;p8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82"/>
          <p:cNvGrpSpPr/>
          <p:nvPr/>
        </p:nvGrpSpPr>
        <p:grpSpPr>
          <a:xfrm>
            <a:off x="2200736" y="1532946"/>
            <a:ext cx="332593" cy="353645"/>
            <a:chOff x="-34755225" y="3202075"/>
            <a:chExt cx="274100" cy="291450"/>
          </a:xfrm>
        </p:grpSpPr>
        <p:sp>
          <p:nvSpPr>
            <p:cNvPr id="10721" name="Google Shape;10721;p8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82"/>
          <p:cNvGrpSpPr/>
          <p:nvPr/>
        </p:nvGrpSpPr>
        <p:grpSpPr>
          <a:xfrm>
            <a:off x="2190209" y="1973987"/>
            <a:ext cx="353645" cy="353645"/>
            <a:chOff x="-34763900" y="3561225"/>
            <a:chExt cx="291450" cy="291450"/>
          </a:xfrm>
        </p:grpSpPr>
        <p:sp>
          <p:nvSpPr>
            <p:cNvPr id="10729" name="Google Shape;10729;p8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2" name="Google Shape;10732;p82"/>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3" name="Google Shape;10733;p82"/>
          <p:cNvGrpSpPr/>
          <p:nvPr/>
        </p:nvGrpSpPr>
        <p:grpSpPr>
          <a:xfrm>
            <a:off x="845106" y="2882499"/>
            <a:ext cx="354586" cy="354586"/>
            <a:chOff x="-32927950" y="3227275"/>
            <a:chExt cx="292225" cy="292225"/>
          </a:xfrm>
        </p:grpSpPr>
        <p:sp>
          <p:nvSpPr>
            <p:cNvPr id="10734" name="Google Shape;10734;p8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82"/>
          <p:cNvGrpSpPr/>
          <p:nvPr/>
        </p:nvGrpSpPr>
        <p:grpSpPr>
          <a:xfrm>
            <a:off x="844621" y="3353613"/>
            <a:ext cx="355557" cy="353645"/>
            <a:chOff x="-32927950" y="3586425"/>
            <a:chExt cx="293025" cy="291450"/>
          </a:xfrm>
        </p:grpSpPr>
        <p:sp>
          <p:nvSpPr>
            <p:cNvPr id="10740" name="Google Shape;10740;p8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82"/>
          <p:cNvGrpSpPr/>
          <p:nvPr/>
        </p:nvGrpSpPr>
        <p:grpSpPr>
          <a:xfrm>
            <a:off x="845106" y="3817598"/>
            <a:ext cx="354586" cy="355557"/>
            <a:chOff x="-32927950" y="3944800"/>
            <a:chExt cx="292225" cy="293025"/>
          </a:xfrm>
        </p:grpSpPr>
        <p:sp>
          <p:nvSpPr>
            <p:cNvPr id="10746" name="Google Shape;10746;p8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82"/>
          <p:cNvGrpSpPr/>
          <p:nvPr/>
        </p:nvGrpSpPr>
        <p:grpSpPr>
          <a:xfrm>
            <a:off x="3073898" y="2882849"/>
            <a:ext cx="354586" cy="353888"/>
            <a:chOff x="-31094350" y="3194000"/>
            <a:chExt cx="292225" cy="291650"/>
          </a:xfrm>
        </p:grpSpPr>
        <p:sp>
          <p:nvSpPr>
            <p:cNvPr id="10756" name="Google Shape;10756;p8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82"/>
          <p:cNvGrpSpPr/>
          <p:nvPr/>
        </p:nvGrpSpPr>
        <p:grpSpPr>
          <a:xfrm>
            <a:off x="3074368" y="3353341"/>
            <a:ext cx="353645" cy="354191"/>
            <a:chOff x="-31093575" y="3552550"/>
            <a:chExt cx="291450" cy="291900"/>
          </a:xfrm>
        </p:grpSpPr>
        <p:sp>
          <p:nvSpPr>
            <p:cNvPr id="10765" name="Google Shape;10765;p8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2"/>
          <p:cNvGrpSpPr/>
          <p:nvPr/>
        </p:nvGrpSpPr>
        <p:grpSpPr>
          <a:xfrm>
            <a:off x="3074368" y="3818569"/>
            <a:ext cx="353645" cy="353615"/>
            <a:chOff x="-31093575" y="3911725"/>
            <a:chExt cx="291450" cy="291425"/>
          </a:xfrm>
        </p:grpSpPr>
        <p:sp>
          <p:nvSpPr>
            <p:cNvPr id="10770" name="Google Shape;10770;p8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82"/>
          <p:cNvGrpSpPr/>
          <p:nvPr/>
        </p:nvGrpSpPr>
        <p:grpSpPr>
          <a:xfrm>
            <a:off x="2183798" y="4275536"/>
            <a:ext cx="356497" cy="354586"/>
            <a:chOff x="-29946000" y="3183175"/>
            <a:chExt cx="293800" cy="292225"/>
          </a:xfrm>
        </p:grpSpPr>
        <p:sp>
          <p:nvSpPr>
            <p:cNvPr id="10773" name="Google Shape;10773;p8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82"/>
          <p:cNvGrpSpPr/>
          <p:nvPr/>
        </p:nvGrpSpPr>
        <p:grpSpPr>
          <a:xfrm>
            <a:off x="2628330" y="1532689"/>
            <a:ext cx="358408" cy="354161"/>
            <a:chOff x="-34408675" y="3202075"/>
            <a:chExt cx="295375" cy="291875"/>
          </a:xfrm>
        </p:grpSpPr>
        <p:sp>
          <p:nvSpPr>
            <p:cNvPr id="10780" name="Google Shape;10780;p8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2"/>
          <p:cNvGrpSpPr/>
          <p:nvPr/>
        </p:nvGrpSpPr>
        <p:grpSpPr>
          <a:xfrm>
            <a:off x="2630241" y="1972683"/>
            <a:ext cx="354586" cy="356254"/>
            <a:chOff x="-34405525" y="3558075"/>
            <a:chExt cx="292225" cy="293600"/>
          </a:xfrm>
        </p:grpSpPr>
        <p:sp>
          <p:nvSpPr>
            <p:cNvPr id="10785" name="Google Shape;10785;p8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82"/>
          <p:cNvGrpSpPr/>
          <p:nvPr/>
        </p:nvGrpSpPr>
        <p:grpSpPr>
          <a:xfrm>
            <a:off x="2629755" y="2409340"/>
            <a:ext cx="355557" cy="353615"/>
            <a:chOff x="-34406325" y="3919600"/>
            <a:chExt cx="293025" cy="291425"/>
          </a:xfrm>
        </p:grpSpPr>
        <p:sp>
          <p:nvSpPr>
            <p:cNvPr id="10789" name="Google Shape;10789;p8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82"/>
          <p:cNvGrpSpPr/>
          <p:nvPr/>
        </p:nvGrpSpPr>
        <p:grpSpPr>
          <a:xfrm>
            <a:off x="1293653" y="2888703"/>
            <a:ext cx="353645" cy="342179"/>
            <a:chOff x="-32568800" y="3232000"/>
            <a:chExt cx="291450" cy="282000"/>
          </a:xfrm>
        </p:grpSpPr>
        <p:sp>
          <p:nvSpPr>
            <p:cNvPr id="10797" name="Google Shape;10797;p8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82"/>
          <p:cNvGrpSpPr/>
          <p:nvPr/>
        </p:nvGrpSpPr>
        <p:grpSpPr>
          <a:xfrm>
            <a:off x="1293183" y="3353613"/>
            <a:ext cx="354586" cy="353645"/>
            <a:chOff x="-32569575" y="3586425"/>
            <a:chExt cx="292225" cy="291450"/>
          </a:xfrm>
        </p:grpSpPr>
        <p:sp>
          <p:nvSpPr>
            <p:cNvPr id="10800" name="Google Shape;10800;p8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82"/>
          <p:cNvGrpSpPr/>
          <p:nvPr/>
        </p:nvGrpSpPr>
        <p:grpSpPr>
          <a:xfrm>
            <a:off x="1284098" y="3818205"/>
            <a:ext cx="372756" cy="354343"/>
            <a:chOff x="-32576675" y="3944600"/>
            <a:chExt cx="307200" cy="292025"/>
          </a:xfrm>
        </p:grpSpPr>
        <p:sp>
          <p:nvSpPr>
            <p:cNvPr id="10803" name="Google Shape;10803;p8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82"/>
          <p:cNvGrpSpPr/>
          <p:nvPr/>
        </p:nvGrpSpPr>
        <p:grpSpPr>
          <a:xfrm>
            <a:off x="3529065" y="2882500"/>
            <a:ext cx="354586" cy="354586"/>
            <a:chOff x="-30735200" y="3192625"/>
            <a:chExt cx="292225" cy="292225"/>
          </a:xfrm>
        </p:grpSpPr>
        <p:sp>
          <p:nvSpPr>
            <p:cNvPr id="10806" name="Google Shape;10806;p8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82"/>
          <p:cNvGrpSpPr/>
          <p:nvPr/>
        </p:nvGrpSpPr>
        <p:grpSpPr>
          <a:xfrm>
            <a:off x="3529065" y="3353932"/>
            <a:ext cx="354586" cy="353008"/>
            <a:chOff x="-30735200" y="3552550"/>
            <a:chExt cx="292225" cy="290925"/>
          </a:xfrm>
        </p:grpSpPr>
        <p:sp>
          <p:nvSpPr>
            <p:cNvPr id="10814" name="Google Shape;10814;p8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82"/>
          <p:cNvGrpSpPr/>
          <p:nvPr/>
        </p:nvGrpSpPr>
        <p:grpSpPr>
          <a:xfrm>
            <a:off x="3529065" y="3818554"/>
            <a:ext cx="354586" cy="353645"/>
            <a:chOff x="-30735200" y="3910925"/>
            <a:chExt cx="292225" cy="291450"/>
          </a:xfrm>
        </p:grpSpPr>
        <p:sp>
          <p:nvSpPr>
            <p:cNvPr id="10817" name="Google Shape;10817;p8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9" name="Google Shape;10819;p82"/>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0" name="Google Shape;10820;p82"/>
          <p:cNvGrpSpPr/>
          <p:nvPr/>
        </p:nvGrpSpPr>
        <p:grpSpPr>
          <a:xfrm>
            <a:off x="4882910" y="1531421"/>
            <a:ext cx="358971" cy="359224"/>
            <a:chOff x="-57956275" y="3197925"/>
            <a:chExt cx="319000" cy="319225"/>
          </a:xfrm>
        </p:grpSpPr>
        <p:sp>
          <p:nvSpPr>
            <p:cNvPr id="10821" name="Google Shape;10821;p8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82"/>
          <p:cNvGrpSpPr/>
          <p:nvPr/>
        </p:nvGrpSpPr>
        <p:grpSpPr>
          <a:xfrm>
            <a:off x="4905064" y="1987846"/>
            <a:ext cx="314662" cy="358971"/>
            <a:chOff x="-57940525" y="3590375"/>
            <a:chExt cx="279625" cy="319000"/>
          </a:xfrm>
        </p:grpSpPr>
        <p:sp>
          <p:nvSpPr>
            <p:cNvPr id="10829" name="Google Shape;10829;p8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82"/>
          <p:cNvGrpSpPr/>
          <p:nvPr/>
        </p:nvGrpSpPr>
        <p:grpSpPr>
          <a:xfrm>
            <a:off x="4875945" y="2429217"/>
            <a:ext cx="358099" cy="358999"/>
            <a:chOff x="-57959425" y="3982600"/>
            <a:chExt cx="318225" cy="319025"/>
          </a:xfrm>
        </p:grpSpPr>
        <p:sp>
          <p:nvSpPr>
            <p:cNvPr id="10835" name="Google Shape;10835;p8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82"/>
          <p:cNvGrpSpPr/>
          <p:nvPr/>
        </p:nvGrpSpPr>
        <p:grpSpPr>
          <a:xfrm>
            <a:off x="7076112" y="1532546"/>
            <a:ext cx="357226" cy="357226"/>
            <a:chOff x="-55987225" y="3198925"/>
            <a:chExt cx="317450" cy="317450"/>
          </a:xfrm>
        </p:grpSpPr>
        <p:sp>
          <p:nvSpPr>
            <p:cNvPr id="10840" name="Google Shape;10840;p8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2"/>
          <p:cNvGrpSpPr/>
          <p:nvPr/>
        </p:nvGrpSpPr>
        <p:grpSpPr>
          <a:xfrm>
            <a:off x="7076112" y="1988578"/>
            <a:ext cx="357226" cy="357367"/>
            <a:chOff x="-55987225" y="3591025"/>
            <a:chExt cx="317450" cy="317575"/>
          </a:xfrm>
        </p:grpSpPr>
        <p:sp>
          <p:nvSpPr>
            <p:cNvPr id="10845" name="Google Shape;10845;p8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2"/>
          <p:cNvGrpSpPr/>
          <p:nvPr/>
        </p:nvGrpSpPr>
        <p:grpSpPr>
          <a:xfrm>
            <a:off x="7090027" y="2429217"/>
            <a:ext cx="358999" cy="358999"/>
            <a:chOff x="-55988800" y="3982600"/>
            <a:chExt cx="319025" cy="319025"/>
          </a:xfrm>
        </p:grpSpPr>
        <p:sp>
          <p:nvSpPr>
            <p:cNvPr id="10851" name="Google Shape;10851;p8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82"/>
          <p:cNvGrpSpPr/>
          <p:nvPr/>
        </p:nvGrpSpPr>
        <p:grpSpPr>
          <a:xfrm>
            <a:off x="5748546" y="2887174"/>
            <a:ext cx="356326" cy="358971"/>
            <a:chOff x="-54026025" y="3192625"/>
            <a:chExt cx="316650" cy="319000"/>
          </a:xfrm>
        </p:grpSpPr>
        <p:sp>
          <p:nvSpPr>
            <p:cNvPr id="10857" name="Google Shape;10857;p8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82"/>
          <p:cNvGrpSpPr/>
          <p:nvPr/>
        </p:nvGrpSpPr>
        <p:grpSpPr>
          <a:xfrm>
            <a:off x="5768492" y="3358148"/>
            <a:ext cx="316434" cy="358099"/>
            <a:chOff x="-54007925" y="3584850"/>
            <a:chExt cx="281200" cy="318225"/>
          </a:xfrm>
        </p:grpSpPr>
        <p:sp>
          <p:nvSpPr>
            <p:cNvPr id="10866" name="Google Shape;10866;p8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82"/>
          <p:cNvGrpSpPr/>
          <p:nvPr/>
        </p:nvGrpSpPr>
        <p:grpSpPr>
          <a:xfrm>
            <a:off x="5768492" y="3820033"/>
            <a:ext cx="316434" cy="358914"/>
            <a:chOff x="-54007925" y="3975575"/>
            <a:chExt cx="281200" cy="318950"/>
          </a:xfrm>
        </p:grpSpPr>
        <p:sp>
          <p:nvSpPr>
            <p:cNvPr id="10873" name="Google Shape;10873;p8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82"/>
          <p:cNvGrpSpPr/>
          <p:nvPr/>
        </p:nvGrpSpPr>
        <p:grpSpPr>
          <a:xfrm>
            <a:off x="8003359" y="2904504"/>
            <a:ext cx="274770" cy="358492"/>
            <a:chOff x="-52005775" y="3208025"/>
            <a:chExt cx="244175" cy="318575"/>
          </a:xfrm>
        </p:grpSpPr>
        <p:sp>
          <p:nvSpPr>
            <p:cNvPr id="10878" name="Google Shape;10878;p8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82"/>
          <p:cNvGrpSpPr/>
          <p:nvPr/>
        </p:nvGrpSpPr>
        <p:grpSpPr>
          <a:xfrm>
            <a:off x="5309825" y="1532546"/>
            <a:ext cx="358099" cy="358099"/>
            <a:chOff x="-57568775" y="3198925"/>
            <a:chExt cx="318225" cy="318225"/>
          </a:xfrm>
        </p:grpSpPr>
        <p:sp>
          <p:nvSpPr>
            <p:cNvPr id="10890" name="Google Shape;10890;p8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82"/>
          <p:cNvGrpSpPr/>
          <p:nvPr/>
        </p:nvGrpSpPr>
        <p:grpSpPr>
          <a:xfrm>
            <a:off x="5331543" y="1987846"/>
            <a:ext cx="314662" cy="358099"/>
            <a:chOff x="-57549075" y="3590375"/>
            <a:chExt cx="279625" cy="318225"/>
          </a:xfrm>
        </p:grpSpPr>
        <p:sp>
          <p:nvSpPr>
            <p:cNvPr id="10897" name="Google Shape;10897;p8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82"/>
          <p:cNvGrpSpPr/>
          <p:nvPr/>
        </p:nvGrpSpPr>
        <p:grpSpPr>
          <a:xfrm>
            <a:off x="5323740" y="2429217"/>
            <a:ext cx="359871" cy="359871"/>
            <a:chOff x="-57570350" y="3982600"/>
            <a:chExt cx="319800" cy="319800"/>
          </a:xfrm>
        </p:grpSpPr>
        <p:sp>
          <p:nvSpPr>
            <p:cNvPr id="10902" name="Google Shape;10902;p8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82"/>
          <p:cNvGrpSpPr/>
          <p:nvPr/>
        </p:nvGrpSpPr>
        <p:grpSpPr>
          <a:xfrm>
            <a:off x="7538779" y="1531646"/>
            <a:ext cx="314662" cy="358999"/>
            <a:chOff x="-55576850" y="3198125"/>
            <a:chExt cx="279625" cy="319025"/>
          </a:xfrm>
        </p:grpSpPr>
        <p:sp>
          <p:nvSpPr>
            <p:cNvPr id="10907" name="Google Shape;10907;p8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82"/>
          <p:cNvGrpSpPr/>
          <p:nvPr/>
        </p:nvGrpSpPr>
        <p:grpSpPr>
          <a:xfrm>
            <a:off x="7516174" y="1987621"/>
            <a:ext cx="359871" cy="358324"/>
            <a:chOff x="-55596550" y="3590175"/>
            <a:chExt cx="319800" cy="318425"/>
          </a:xfrm>
        </p:grpSpPr>
        <p:sp>
          <p:nvSpPr>
            <p:cNvPr id="10912" name="Google Shape;10912;p8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82"/>
          <p:cNvGrpSpPr/>
          <p:nvPr/>
        </p:nvGrpSpPr>
        <p:grpSpPr>
          <a:xfrm>
            <a:off x="7531412" y="2428964"/>
            <a:ext cx="358999" cy="359252"/>
            <a:chOff x="-55595775" y="3982375"/>
            <a:chExt cx="319025" cy="319250"/>
          </a:xfrm>
        </p:grpSpPr>
        <p:sp>
          <p:nvSpPr>
            <p:cNvPr id="10917" name="Google Shape;10917;p8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82"/>
          <p:cNvGrpSpPr/>
          <p:nvPr/>
        </p:nvGrpSpPr>
        <p:grpSpPr>
          <a:xfrm>
            <a:off x="6188595" y="2887174"/>
            <a:ext cx="358999" cy="358099"/>
            <a:chOff x="-53635375" y="3192625"/>
            <a:chExt cx="319025" cy="318225"/>
          </a:xfrm>
        </p:grpSpPr>
        <p:sp>
          <p:nvSpPr>
            <p:cNvPr id="10924" name="Google Shape;10924;p8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82"/>
          <p:cNvGrpSpPr/>
          <p:nvPr/>
        </p:nvGrpSpPr>
        <p:grpSpPr>
          <a:xfrm>
            <a:off x="6210763" y="3358148"/>
            <a:ext cx="314662" cy="358999"/>
            <a:chOff x="-53615675" y="3584850"/>
            <a:chExt cx="279625" cy="319025"/>
          </a:xfrm>
        </p:grpSpPr>
        <p:sp>
          <p:nvSpPr>
            <p:cNvPr id="10928" name="Google Shape;10928;p8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82"/>
          <p:cNvGrpSpPr/>
          <p:nvPr/>
        </p:nvGrpSpPr>
        <p:grpSpPr>
          <a:xfrm>
            <a:off x="6188609" y="3821074"/>
            <a:ext cx="358971" cy="357874"/>
            <a:chOff x="-53634575" y="3976500"/>
            <a:chExt cx="319000" cy="318025"/>
          </a:xfrm>
        </p:grpSpPr>
        <p:sp>
          <p:nvSpPr>
            <p:cNvPr id="10932" name="Google Shape;10932;p8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82"/>
          <p:cNvGrpSpPr/>
          <p:nvPr/>
        </p:nvGrpSpPr>
        <p:grpSpPr>
          <a:xfrm>
            <a:off x="7983413" y="3364028"/>
            <a:ext cx="314662" cy="358436"/>
            <a:chOff x="-52023900" y="3590075"/>
            <a:chExt cx="279625" cy="318525"/>
          </a:xfrm>
        </p:grpSpPr>
        <p:sp>
          <p:nvSpPr>
            <p:cNvPr id="10941" name="Google Shape;10941;p8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82"/>
          <p:cNvGrpSpPr/>
          <p:nvPr/>
        </p:nvGrpSpPr>
        <p:grpSpPr>
          <a:xfrm>
            <a:off x="5746654" y="1532546"/>
            <a:ext cx="358971" cy="358971"/>
            <a:chOff x="-57173375" y="3198925"/>
            <a:chExt cx="319000" cy="319000"/>
          </a:xfrm>
        </p:grpSpPr>
        <p:sp>
          <p:nvSpPr>
            <p:cNvPr id="10949" name="Google Shape;10949;p8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82"/>
          <p:cNvGrpSpPr/>
          <p:nvPr/>
        </p:nvGrpSpPr>
        <p:grpSpPr>
          <a:xfrm>
            <a:off x="5747541" y="2009987"/>
            <a:ext cx="357198" cy="314690"/>
            <a:chOff x="-57176525" y="3610050"/>
            <a:chExt cx="317425" cy="279650"/>
          </a:xfrm>
        </p:grpSpPr>
        <p:sp>
          <p:nvSpPr>
            <p:cNvPr id="10954" name="Google Shape;10954;p8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82"/>
          <p:cNvGrpSpPr/>
          <p:nvPr/>
        </p:nvGrpSpPr>
        <p:grpSpPr>
          <a:xfrm>
            <a:off x="5779179" y="2428542"/>
            <a:ext cx="323524" cy="358774"/>
            <a:chOff x="-57162350" y="3982000"/>
            <a:chExt cx="287500" cy="318825"/>
          </a:xfrm>
        </p:grpSpPr>
        <p:sp>
          <p:nvSpPr>
            <p:cNvPr id="10960" name="Google Shape;10960;p8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82"/>
          <p:cNvGrpSpPr/>
          <p:nvPr/>
        </p:nvGrpSpPr>
        <p:grpSpPr>
          <a:xfrm>
            <a:off x="7957995" y="1532546"/>
            <a:ext cx="358099" cy="356326"/>
            <a:chOff x="-55202750" y="3198925"/>
            <a:chExt cx="318225" cy="316650"/>
          </a:xfrm>
        </p:grpSpPr>
        <p:sp>
          <p:nvSpPr>
            <p:cNvPr id="10969" name="Google Shape;10969;p8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82"/>
          <p:cNvGrpSpPr/>
          <p:nvPr/>
        </p:nvGrpSpPr>
        <p:grpSpPr>
          <a:xfrm>
            <a:off x="7968629" y="1987846"/>
            <a:ext cx="336830" cy="358099"/>
            <a:chOff x="-55194875" y="3590375"/>
            <a:chExt cx="299325" cy="318225"/>
          </a:xfrm>
        </p:grpSpPr>
        <p:sp>
          <p:nvSpPr>
            <p:cNvPr id="10972" name="Google Shape;10972;p8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82"/>
          <p:cNvGrpSpPr/>
          <p:nvPr/>
        </p:nvGrpSpPr>
        <p:grpSpPr>
          <a:xfrm>
            <a:off x="7973247" y="2430117"/>
            <a:ext cx="357198" cy="357198"/>
            <a:chOff x="-55203525" y="3983400"/>
            <a:chExt cx="317425" cy="317425"/>
          </a:xfrm>
        </p:grpSpPr>
        <p:sp>
          <p:nvSpPr>
            <p:cNvPr id="10978" name="Google Shape;10978;p8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2"/>
          <p:cNvGrpSpPr/>
          <p:nvPr/>
        </p:nvGrpSpPr>
        <p:grpSpPr>
          <a:xfrm>
            <a:off x="6639727" y="2887174"/>
            <a:ext cx="335930" cy="358971"/>
            <a:chOff x="-53232900" y="3192625"/>
            <a:chExt cx="298525" cy="319000"/>
          </a:xfrm>
        </p:grpSpPr>
        <p:sp>
          <p:nvSpPr>
            <p:cNvPr id="10982" name="Google Shape;10982;p8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82"/>
          <p:cNvGrpSpPr/>
          <p:nvPr/>
        </p:nvGrpSpPr>
        <p:grpSpPr>
          <a:xfrm>
            <a:off x="6629093" y="3358148"/>
            <a:ext cx="357198" cy="356326"/>
            <a:chOff x="-53242350" y="3584850"/>
            <a:chExt cx="317425" cy="316650"/>
          </a:xfrm>
        </p:grpSpPr>
        <p:sp>
          <p:nvSpPr>
            <p:cNvPr id="10991" name="Google Shape;10991;p8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82"/>
          <p:cNvGrpSpPr/>
          <p:nvPr/>
        </p:nvGrpSpPr>
        <p:grpSpPr>
          <a:xfrm>
            <a:off x="6650362" y="3820849"/>
            <a:ext cx="314662" cy="358999"/>
            <a:chOff x="-53224225" y="3976300"/>
            <a:chExt cx="279625" cy="319025"/>
          </a:xfrm>
        </p:grpSpPr>
        <p:sp>
          <p:nvSpPr>
            <p:cNvPr id="10997" name="Google Shape;10997;p8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2"/>
          <p:cNvGrpSpPr/>
          <p:nvPr/>
        </p:nvGrpSpPr>
        <p:grpSpPr>
          <a:xfrm>
            <a:off x="7961258" y="3828529"/>
            <a:ext cx="358971" cy="358408"/>
            <a:chOff x="-52043575" y="3983125"/>
            <a:chExt cx="319000" cy="318500"/>
          </a:xfrm>
        </p:grpSpPr>
        <p:sp>
          <p:nvSpPr>
            <p:cNvPr id="11005" name="Google Shape;11005;p8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2"/>
          <p:cNvGrpSpPr/>
          <p:nvPr/>
        </p:nvGrpSpPr>
        <p:grpSpPr>
          <a:xfrm>
            <a:off x="6215199" y="1532546"/>
            <a:ext cx="314662" cy="358971"/>
            <a:chOff x="-56766175" y="3198925"/>
            <a:chExt cx="279625" cy="319000"/>
          </a:xfrm>
        </p:grpSpPr>
        <p:sp>
          <p:nvSpPr>
            <p:cNvPr id="11015" name="Google Shape;11015;p8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82"/>
          <p:cNvGrpSpPr/>
          <p:nvPr/>
        </p:nvGrpSpPr>
        <p:grpSpPr>
          <a:xfrm>
            <a:off x="6214313" y="1987846"/>
            <a:ext cx="316434" cy="358099"/>
            <a:chOff x="-56766175" y="3590375"/>
            <a:chExt cx="281200" cy="318225"/>
          </a:xfrm>
        </p:grpSpPr>
        <p:sp>
          <p:nvSpPr>
            <p:cNvPr id="11023" name="Google Shape;11023;p8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82"/>
          <p:cNvGrpSpPr/>
          <p:nvPr/>
        </p:nvGrpSpPr>
        <p:grpSpPr>
          <a:xfrm>
            <a:off x="6251269" y="2429217"/>
            <a:ext cx="272126" cy="358099"/>
            <a:chOff x="-56747275" y="3982600"/>
            <a:chExt cx="241825" cy="318225"/>
          </a:xfrm>
        </p:grpSpPr>
        <p:sp>
          <p:nvSpPr>
            <p:cNvPr id="11028" name="Google Shape;11028;p8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82"/>
          <p:cNvGrpSpPr/>
          <p:nvPr/>
        </p:nvGrpSpPr>
        <p:grpSpPr>
          <a:xfrm>
            <a:off x="4881188" y="2894264"/>
            <a:ext cx="314662" cy="358971"/>
            <a:chOff x="-54793175" y="3198925"/>
            <a:chExt cx="279625" cy="319000"/>
          </a:xfrm>
        </p:grpSpPr>
        <p:sp>
          <p:nvSpPr>
            <p:cNvPr id="11036" name="Google Shape;11036;p8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82"/>
          <p:cNvGrpSpPr/>
          <p:nvPr/>
        </p:nvGrpSpPr>
        <p:grpSpPr>
          <a:xfrm>
            <a:off x="4859020" y="3371455"/>
            <a:ext cx="358999" cy="342991"/>
            <a:chOff x="-54812875" y="3596675"/>
            <a:chExt cx="319025" cy="304800"/>
          </a:xfrm>
        </p:grpSpPr>
        <p:sp>
          <p:nvSpPr>
            <p:cNvPr id="11044" name="Google Shape;11044;p8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2"/>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2"/>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3" name="Google Shape;11053;p82"/>
          <p:cNvGrpSpPr/>
          <p:nvPr/>
        </p:nvGrpSpPr>
        <p:grpSpPr>
          <a:xfrm>
            <a:off x="4881188" y="3827938"/>
            <a:ext cx="314662" cy="358099"/>
            <a:chOff x="-54793175" y="3982600"/>
            <a:chExt cx="279625" cy="318225"/>
          </a:xfrm>
        </p:grpSpPr>
        <p:sp>
          <p:nvSpPr>
            <p:cNvPr id="11054" name="Google Shape;11054;p8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82"/>
          <p:cNvGrpSpPr/>
          <p:nvPr/>
        </p:nvGrpSpPr>
        <p:grpSpPr>
          <a:xfrm>
            <a:off x="7092647" y="2887174"/>
            <a:ext cx="314662" cy="358099"/>
            <a:chOff x="-52832000" y="3192625"/>
            <a:chExt cx="279625" cy="318225"/>
          </a:xfrm>
        </p:grpSpPr>
        <p:sp>
          <p:nvSpPr>
            <p:cNvPr id="11062" name="Google Shape;11062;p8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82"/>
          <p:cNvGrpSpPr/>
          <p:nvPr/>
        </p:nvGrpSpPr>
        <p:grpSpPr>
          <a:xfrm>
            <a:off x="7070492" y="3359048"/>
            <a:ext cx="358971" cy="357198"/>
            <a:chOff x="-52851675" y="3585650"/>
            <a:chExt cx="319000" cy="317425"/>
          </a:xfrm>
        </p:grpSpPr>
        <p:sp>
          <p:nvSpPr>
            <p:cNvPr id="11071" name="Google Shape;11071;p8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82"/>
          <p:cNvGrpSpPr/>
          <p:nvPr/>
        </p:nvGrpSpPr>
        <p:grpSpPr>
          <a:xfrm>
            <a:off x="7092647" y="3820849"/>
            <a:ext cx="314662" cy="358999"/>
            <a:chOff x="-52832000" y="3976300"/>
            <a:chExt cx="279625" cy="319025"/>
          </a:xfrm>
        </p:grpSpPr>
        <p:sp>
          <p:nvSpPr>
            <p:cNvPr id="11078" name="Google Shape;11078;p8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2"/>
          <p:cNvGrpSpPr/>
          <p:nvPr/>
        </p:nvGrpSpPr>
        <p:grpSpPr>
          <a:xfrm>
            <a:off x="6209853" y="4275497"/>
            <a:ext cx="316434" cy="358099"/>
            <a:chOff x="-51633225" y="3198925"/>
            <a:chExt cx="281200" cy="318225"/>
          </a:xfrm>
        </p:grpSpPr>
        <p:sp>
          <p:nvSpPr>
            <p:cNvPr id="11084" name="Google Shape;11084;p8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82"/>
          <p:cNvGrpSpPr/>
          <p:nvPr/>
        </p:nvGrpSpPr>
        <p:grpSpPr>
          <a:xfrm>
            <a:off x="6628676" y="1533418"/>
            <a:ext cx="365188" cy="357226"/>
            <a:chOff x="-56396775" y="3199700"/>
            <a:chExt cx="324525" cy="317450"/>
          </a:xfrm>
        </p:grpSpPr>
        <p:sp>
          <p:nvSpPr>
            <p:cNvPr id="11092" name="Google Shape;11092;p8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2"/>
          <p:cNvGrpSpPr/>
          <p:nvPr/>
        </p:nvGrpSpPr>
        <p:grpSpPr>
          <a:xfrm>
            <a:off x="6631771" y="1999353"/>
            <a:ext cx="358999" cy="335958"/>
            <a:chOff x="-56394425" y="3600600"/>
            <a:chExt cx="319025" cy="298550"/>
          </a:xfrm>
        </p:grpSpPr>
        <p:sp>
          <p:nvSpPr>
            <p:cNvPr id="11099" name="Google Shape;11099;p8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82"/>
          <p:cNvGrpSpPr/>
          <p:nvPr/>
        </p:nvGrpSpPr>
        <p:grpSpPr>
          <a:xfrm>
            <a:off x="6662538" y="2430117"/>
            <a:ext cx="327068" cy="357198"/>
            <a:chOff x="-56379450" y="3983400"/>
            <a:chExt cx="290650" cy="317425"/>
          </a:xfrm>
        </p:grpSpPr>
        <p:sp>
          <p:nvSpPr>
            <p:cNvPr id="11103" name="Google Shape;11103;p8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2"/>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2"/>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82"/>
          <p:cNvGrpSpPr/>
          <p:nvPr/>
        </p:nvGrpSpPr>
        <p:grpSpPr>
          <a:xfrm>
            <a:off x="5326242" y="2894264"/>
            <a:ext cx="316434" cy="358971"/>
            <a:chOff x="-54401725" y="3198925"/>
            <a:chExt cx="281200" cy="319000"/>
          </a:xfrm>
        </p:grpSpPr>
        <p:sp>
          <p:nvSpPr>
            <p:cNvPr id="11112" name="Google Shape;11112;p8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82"/>
          <p:cNvGrpSpPr/>
          <p:nvPr/>
        </p:nvGrpSpPr>
        <p:grpSpPr>
          <a:xfrm>
            <a:off x="5327128" y="3364365"/>
            <a:ext cx="314662" cy="358099"/>
            <a:chOff x="-54401725" y="3590375"/>
            <a:chExt cx="279625" cy="318225"/>
          </a:xfrm>
        </p:grpSpPr>
        <p:sp>
          <p:nvSpPr>
            <p:cNvPr id="11124" name="Google Shape;11124;p8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82"/>
          <p:cNvGrpSpPr/>
          <p:nvPr/>
        </p:nvGrpSpPr>
        <p:grpSpPr>
          <a:xfrm>
            <a:off x="5324920" y="3827938"/>
            <a:ext cx="319079" cy="358099"/>
            <a:chOff x="-54403300" y="3982600"/>
            <a:chExt cx="283550" cy="318225"/>
          </a:xfrm>
        </p:grpSpPr>
        <p:sp>
          <p:nvSpPr>
            <p:cNvPr id="11131" name="Google Shape;11131;p8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82"/>
          <p:cNvGrpSpPr/>
          <p:nvPr/>
        </p:nvGrpSpPr>
        <p:grpSpPr>
          <a:xfrm>
            <a:off x="7512313" y="2889172"/>
            <a:ext cx="356298" cy="356973"/>
            <a:chOff x="-52458650" y="3194400"/>
            <a:chExt cx="316625" cy="317225"/>
          </a:xfrm>
        </p:grpSpPr>
        <p:sp>
          <p:nvSpPr>
            <p:cNvPr id="11137" name="Google Shape;11137;p8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2"/>
          <p:cNvGrpSpPr/>
          <p:nvPr/>
        </p:nvGrpSpPr>
        <p:grpSpPr>
          <a:xfrm>
            <a:off x="7521611" y="3358148"/>
            <a:ext cx="337703" cy="357845"/>
            <a:chOff x="-52450000" y="3584850"/>
            <a:chExt cx="300100" cy="318000"/>
          </a:xfrm>
        </p:grpSpPr>
        <p:sp>
          <p:nvSpPr>
            <p:cNvPr id="11146" name="Google Shape;11146;p8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82"/>
          <p:cNvGrpSpPr/>
          <p:nvPr/>
        </p:nvGrpSpPr>
        <p:grpSpPr>
          <a:xfrm>
            <a:off x="7533131" y="3822621"/>
            <a:ext cx="314662" cy="357226"/>
            <a:chOff x="-52440550" y="3977875"/>
            <a:chExt cx="279625" cy="317450"/>
          </a:xfrm>
        </p:grpSpPr>
        <p:sp>
          <p:nvSpPr>
            <p:cNvPr id="11154" name="Google Shape;11154;p8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82"/>
          <p:cNvGrpSpPr/>
          <p:nvPr/>
        </p:nvGrpSpPr>
        <p:grpSpPr>
          <a:xfrm>
            <a:off x="6645066" y="4278827"/>
            <a:ext cx="314662" cy="358999"/>
            <a:chOff x="-51623775" y="3584850"/>
            <a:chExt cx="279625" cy="319025"/>
          </a:xfrm>
        </p:grpSpPr>
        <p:sp>
          <p:nvSpPr>
            <p:cNvPr id="11163" name="Google Shape;11163;p8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75"/>
        <p:cNvGrpSpPr/>
        <p:nvPr/>
      </p:nvGrpSpPr>
      <p:grpSpPr>
        <a:xfrm>
          <a:off x="0" y="0"/>
          <a:ext cx="0" cy="0"/>
          <a:chOff x="0" y="0"/>
          <a:chExt cx="0" cy="0"/>
        </a:xfrm>
      </p:grpSpPr>
      <p:sp>
        <p:nvSpPr>
          <p:cNvPr id="11176" name="Google Shape;11176;p8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77" name="Google Shape;11177;p8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178" name="Google Shape;11178;p83"/>
          <p:cNvGrpSpPr/>
          <p:nvPr/>
        </p:nvGrpSpPr>
        <p:grpSpPr>
          <a:xfrm>
            <a:off x="885675" y="1539249"/>
            <a:ext cx="276003" cy="357300"/>
            <a:chOff x="-50469125" y="3183175"/>
            <a:chExt cx="233150" cy="301825"/>
          </a:xfrm>
        </p:grpSpPr>
        <p:sp>
          <p:nvSpPr>
            <p:cNvPr id="11179" name="Google Shape;11179;p8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83"/>
          <p:cNvGrpSpPr/>
          <p:nvPr/>
        </p:nvGrpSpPr>
        <p:grpSpPr>
          <a:xfrm>
            <a:off x="845574" y="1974651"/>
            <a:ext cx="356205" cy="355288"/>
            <a:chOff x="-50504575" y="3550975"/>
            <a:chExt cx="300900" cy="300125"/>
          </a:xfrm>
        </p:grpSpPr>
        <p:sp>
          <p:nvSpPr>
            <p:cNvPr id="11183" name="Google Shape;11183;p8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83"/>
          <p:cNvGrpSpPr/>
          <p:nvPr/>
        </p:nvGrpSpPr>
        <p:grpSpPr>
          <a:xfrm>
            <a:off x="845574" y="2412893"/>
            <a:ext cx="356205" cy="354341"/>
            <a:chOff x="-50503000" y="3921175"/>
            <a:chExt cx="300900" cy="299325"/>
          </a:xfrm>
        </p:grpSpPr>
        <p:sp>
          <p:nvSpPr>
            <p:cNvPr id="11188" name="Google Shape;11188;p8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83"/>
          <p:cNvGrpSpPr/>
          <p:nvPr/>
        </p:nvGrpSpPr>
        <p:grpSpPr>
          <a:xfrm>
            <a:off x="3049627" y="1558811"/>
            <a:ext cx="355258" cy="356205"/>
            <a:chOff x="-48630025" y="3199700"/>
            <a:chExt cx="300100" cy="300900"/>
          </a:xfrm>
        </p:grpSpPr>
        <p:sp>
          <p:nvSpPr>
            <p:cNvPr id="11194" name="Google Shape;11194;p8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83"/>
          <p:cNvGrpSpPr/>
          <p:nvPr/>
        </p:nvGrpSpPr>
        <p:grpSpPr>
          <a:xfrm>
            <a:off x="3049627" y="1996107"/>
            <a:ext cx="355258" cy="355258"/>
            <a:chOff x="-48630025" y="3569100"/>
            <a:chExt cx="300100" cy="300100"/>
          </a:xfrm>
        </p:grpSpPr>
        <p:sp>
          <p:nvSpPr>
            <p:cNvPr id="11198" name="Google Shape;11198;p8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83"/>
          <p:cNvGrpSpPr/>
          <p:nvPr/>
        </p:nvGrpSpPr>
        <p:grpSpPr>
          <a:xfrm>
            <a:off x="3050101" y="2433403"/>
            <a:ext cx="354311" cy="353394"/>
            <a:chOff x="-48629225" y="3938500"/>
            <a:chExt cx="299300" cy="298525"/>
          </a:xfrm>
        </p:grpSpPr>
        <p:sp>
          <p:nvSpPr>
            <p:cNvPr id="11209" name="Google Shape;11209;p8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83"/>
          <p:cNvGrpSpPr/>
          <p:nvPr/>
        </p:nvGrpSpPr>
        <p:grpSpPr>
          <a:xfrm>
            <a:off x="1785504" y="2904744"/>
            <a:ext cx="311458" cy="354341"/>
            <a:chOff x="-46762575" y="3200500"/>
            <a:chExt cx="263100" cy="299325"/>
          </a:xfrm>
        </p:grpSpPr>
        <p:sp>
          <p:nvSpPr>
            <p:cNvPr id="11214" name="Google Shape;11214;p8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3"/>
          <p:cNvGrpSpPr/>
          <p:nvPr/>
        </p:nvGrpSpPr>
        <p:grpSpPr>
          <a:xfrm>
            <a:off x="1763589" y="3363466"/>
            <a:ext cx="355288" cy="312375"/>
            <a:chOff x="-46779900" y="3588000"/>
            <a:chExt cx="300125" cy="263875"/>
          </a:xfrm>
        </p:grpSpPr>
        <p:sp>
          <p:nvSpPr>
            <p:cNvPr id="11220" name="Google Shape;11220;p8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3"/>
          <p:cNvGrpSpPr/>
          <p:nvPr/>
        </p:nvGrpSpPr>
        <p:grpSpPr>
          <a:xfrm>
            <a:off x="1764062" y="3778388"/>
            <a:ext cx="354341" cy="353394"/>
            <a:chOff x="-46779100" y="3938500"/>
            <a:chExt cx="299325" cy="298525"/>
          </a:xfrm>
        </p:grpSpPr>
        <p:sp>
          <p:nvSpPr>
            <p:cNvPr id="11225" name="Google Shape;11225;p8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83"/>
          <p:cNvGrpSpPr/>
          <p:nvPr/>
        </p:nvGrpSpPr>
        <p:grpSpPr>
          <a:xfrm>
            <a:off x="3971800" y="2911255"/>
            <a:ext cx="355258" cy="355288"/>
            <a:chOff x="-44924250" y="3206000"/>
            <a:chExt cx="300100" cy="300125"/>
          </a:xfrm>
        </p:grpSpPr>
        <p:sp>
          <p:nvSpPr>
            <p:cNvPr id="11228" name="Google Shape;11228;p8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83"/>
          <p:cNvGrpSpPr/>
          <p:nvPr/>
        </p:nvGrpSpPr>
        <p:grpSpPr>
          <a:xfrm>
            <a:off x="1286286" y="1539249"/>
            <a:ext cx="355258" cy="355258"/>
            <a:chOff x="-50134375" y="3183175"/>
            <a:chExt cx="300100" cy="300100"/>
          </a:xfrm>
        </p:grpSpPr>
        <p:sp>
          <p:nvSpPr>
            <p:cNvPr id="11234" name="Google Shape;11234;p8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83"/>
          <p:cNvGrpSpPr/>
          <p:nvPr/>
        </p:nvGrpSpPr>
        <p:grpSpPr>
          <a:xfrm>
            <a:off x="1286286" y="1974651"/>
            <a:ext cx="355258" cy="355288"/>
            <a:chOff x="-50134375" y="3550975"/>
            <a:chExt cx="300100" cy="300125"/>
          </a:xfrm>
        </p:grpSpPr>
        <p:sp>
          <p:nvSpPr>
            <p:cNvPr id="11245" name="Google Shape;11245;p8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83"/>
          <p:cNvGrpSpPr/>
          <p:nvPr/>
        </p:nvGrpSpPr>
        <p:grpSpPr>
          <a:xfrm>
            <a:off x="1286286" y="2412183"/>
            <a:ext cx="355258" cy="355051"/>
            <a:chOff x="-50134375" y="3920575"/>
            <a:chExt cx="300100" cy="299925"/>
          </a:xfrm>
        </p:grpSpPr>
        <p:sp>
          <p:nvSpPr>
            <p:cNvPr id="11248" name="Google Shape;11248;p8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83"/>
          <p:cNvGrpSpPr/>
          <p:nvPr/>
        </p:nvGrpSpPr>
        <p:grpSpPr>
          <a:xfrm>
            <a:off x="3497010" y="1559758"/>
            <a:ext cx="357123" cy="355258"/>
            <a:chOff x="-48262200" y="3200500"/>
            <a:chExt cx="301675" cy="300100"/>
          </a:xfrm>
        </p:grpSpPr>
        <p:sp>
          <p:nvSpPr>
            <p:cNvPr id="11252" name="Google Shape;11252;p8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3"/>
          <p:cNvGrpSpPr/>
          <p:nvPr/>
        </p:nvGrpSpPr>
        <p:grpSpPr>
          <a:xfrm>
            <a:off x="3526383" y="1996847"/>
            <a:ext cx="298377" cy="354519"/>
            <a:chOff x="-48233050" y="3569725"/>
            <a:chExt cx="252050" cy="299475"/>
          </a:xfrm>
        </p:grpSpPr>
        <p:sp>
          <p:nvSpPr>
            <p:cNvPr id="11262" name="Google Shape;11262;p8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3"/>
          <p:cNvGrpSpPr/>
          <p:nvPr/>
        </p:nvGrpSpPr>
        <p:grpSpPr>
          <a:xfrm>
            <a:off x="3550148" y="2430591"/>
            <a:ext cx="250847" cy="358070"/>
            <a:chOff x="-48216525" y="3936125"/>
            <a:chExt cx="211900" cy="302475"/>
          </a:xfrm>
        </p:grpSpPr>
        <p:sp>
          <p:nvSpPr>
            <p:cNvPr id="11266" name="Google Shape;11266;p8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83"/>
          <p:cNvGrpSpPr/>
          <p:nvPr/>
        </p:nvGrpSpPr>
        <p:grpSpPr>
          <a:xfrm>
            <a:off x="2205866" y="2905661"/>
            <a:ext cx="355258" cy="355288"/>
            <a:chOff x="-46410500" y="3201275"/>
            <a:chExt cx="300100" cy="300125"/>
          </a:xfrm>
        </p:grpSpPr>
        <p:sp>
          <p:nvSpPr>
            <p:cNvPr id="11271" name="Google Shape;11271;p8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83"/>
          <p:cNvGrpSpPr/>
          <p:nvPr/>
        </p:nvGrpSpPr>
        <p:grpSpPr>
          <a:xfrm>
            <a:off x="2205866" y="3341092"/>
            <a:ext cx="355258" cy="356205"/>
            <a:chOff x="-46409700" y="3569100"/>
            <a:chExt cx="300100" cy="300900"/>
          </a:xfrm>
        </p:grpSpPr>
        <p:sp>
          <p:nvSpPr>
            <p:cNvPr id="11277" name="Google Shape;11277;p8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83"/>
          <p:cNvGrpSpPr/>
          <p:nvPr/>
        </p:nvGrpSpPr>
        <p:grpSpPr>
          <a:xfrm>
            <a:off x="2193747" y="3776524"/>
            <a:ext cx="379497" cy="358070"/>
            <a:chOff x="-46422300" y="3936925"/>
            <a:chExt cx="320575" cy="302475"/>
          </a:xfrm>
        </p:grpSpPr>
        <p:sp>
          <p:nvSpPr>
            <p:cNvPr id="11283" name="Google Shape;11283;p8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83"/>
          <p:cNvGrpSpPr/>
          <p:nvPr/>
        </p:nvGrpSpPr>
        <p:grpSpPr>
          <a:xfrm>
            <a:off x="3971326" y="3330852"/>
            <a:ext cx="356205" cy="355258"/>
            <a:chOff x="-44914800" y="3560450"/>
            <a:chExt cx="300900" cy="300100"/>
          </a:xfrm>
        </p:grpSpPr>
        <p:sp>
          <p:nvSpPr>
            <p:cNvPr id="11286" name="Google Shape;11286;p8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83"/>
          <p:cNvGrpSpPr/>
          <p:nvPr/>
        </p:nvGrpSpPr>
        <p:grpSpPr>
          <a:xfrm>
            <a:off x="1726378" y="1539486"/>
            <a:ext cx="354311" cy="354104"/>
            <a:chOff x="-49764975" y="3183375"/>
            <a:chExt cx="299300" cy="299125"/>
          </a:xfrm>
        </p:grpSpPr>
        <p:sp>
          <p:nvSpPr>
            <p:cNvPr id="11292" name="Google Shape;11292;p8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83"/>
          <p:cNvGrpSpPr/>
          <p:nvPr/>
        </p:nvGrpSpPr>
        <p:grpSpPr>
          <a:xfrm>
            <a:off x="1726378" y="1974947"/>
            <a:ext cx="354311" cy="355909"/>
            <a:chOff x="-49764975" y="3551225"/>
            <a:chExt cx="299300" cy="300650"/>
          </a:xfrm>
        </p:grpSpPr>
        <p:sp>
          <p:nvSpPr>
            <p:cNvPr id="11302" name="Google Shape;11302;p8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83"/>
          <p:cNvGrpSpPr/>
          <p:nvPr/>
        </p:nvGrpSpPr>
        <p:grpSpPr>
          <a:xfrm>
            <a:off x="1724040" y="2411710"/>
            <a:ext cx="358987" cy="355525"/>
            <a:chOff x="-49766550" y="3920175"/>
            <a:chExt cx="303250" cy="300325"/>
          </a:xfrm>
        </p:grpSpPr>
        <p:sp>
          <p:nvSpPr>
            <p:cNvPr id="11314" name="Google Shape;11314;p8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3"/>
          <p:cNvGrpSpPr/>
          <p:nvPr/>
        </p:nvGrpSpPr>
        <p:grpSpPr>
          <a:xfrm>
            <a:off x="3939571" y="1559758"/>
            <a:ext cx="357123" cy="354341"/>
            <a:chOff x="-47892800" y="3200500"/>
            <a:chExt cx="301675" cy="299325"/>
          </a:xfrm>
        </p:grpSpPr>
        <p:sp>
          <p:nvSpPr>
            <p:cNvPr id="11319" name="Google Shape;11319;p8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83"/>
          <p:cNvGrpSpPr/>
          <p:nvPr/>
        </p:nvGrpSpPr>
        <p:grpSpPr>
          <a:xfrm>
            <a:off x="4003437" y="1996107"/>
            <a:ext cx="229391" cy="355258"/>
            <a:chOff x="-47839250" y="3569100"/>
            <a:chExt cx="193775" cy="300100"/>
          </a:xfrm>
        </p:grpSpPr>
        <p:sp>
          <p:nvSpPr>
            <p:cNvPr id="11326" name="Google Shape;11326;p8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83"/>
          <p:cNvGrpSpPr/>
          <p:nvPr/>
        </p:nvGrpSpPr>
        <p:grpSpPr>
          <a:xfrm>
            <a:off x="3940503" y="2432456"/>
            <a:ext cx="355258" cy="356205"/>
            <a:chOff x="-47892800" y="3937700"/>
            <a:chExt cx="300100" cy="300900"/>
          </a:xfrm>
        </p:grpSpPr>
        <p:sp>
          <p:nvSpPr>
            <p:cNvPr id="11333" name="Google Shape;11333;p8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3"/>
          <p:cNvGrpSpPr/>
          <p:nvPr/>
        </p:nvGrpSpPr>
        <p:grpSpPr>
          <a:xfrm>
            <a:off x="2645798" y="2926170"/>
            <a:ext cx="355258" cy="311458"/>
            <a:chOff x="-46042675" y="3218600"/>
            <a:chExt cx="300100" cy="263100"/>
          </a:xfrm>
        </p:grpSpPr>
        <p:sp>
          <p:nvSpPr>
            <p:cNvPr id="11342" name="Google Shape;11342;p8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3"/>
          <p:cNvGrpSpPr/>
          <p:nvPr/>
        </p:nvGrpSpPr>
        <p:grpSpPr>
          <a:xfrm>
            <a:off x="2645798" y="3340619"/>
            <a:ext cx="355258" cy="323118"/>
            <a:chOff x="-46042675" y="3568700"/>
            <a:chExt cx="300100" cy="272950"/>
          </a:xfrm>
        </p:grpSpPr>
        <p:sp>
          <p:nvSpPr>
            <p:cNvPr id="11349" name="Google Shape;11349;p8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3"/>
          <p:cNvGrpSpPr/>
          <p:nvPr/>
        </p:nvGrpSpPr>
        <p:grpSpPr>
          <a:xfrm>
            <a:off x="2687749" y="3777589"/>
            <a:ext cx="271357" cy="356057"/>
            <a:chOff x="-46007225" y="3937825"/>
            <a:chExt cx="229225" cy="300775"/>
          </a:xfrm>
        </p:grpSpPr>
        <p:sp>
          <p:nvSpPr>
            <p:cNvPr id="11354" name="Google Shape;11354;p8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3"/>
          <p:cNvGrpSpPr/>
          <p:nvPr/>
        </p:nvGrpSpPr>
        <p:grpSpPr>
          <a:xfrm>
            <a:off x="3993241" y="3767675"/>
            <a:ext cx="312375" cy="357596"/>
            <a:chOff x="-44895900" y="3929450"/>
            <a:chExt cx="263875" cy="302075"/>
          </a:xfrm>
        </p:grpSpPr>
        <p:sp>
          <p:nvSpPr>
            <p:cNvPr id="11365" name="Google Shape;11365;p8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3"/>
          <p:cNvGrpSpPr/>
          <p:nvPr/>
        </p:nvGrpSpPr>
        <p:grpSpPr>
          <a:xfrm>
            <a:off x="2167060" y="1550436"/>
            <a:ext cx="356205" cy="332885"/>
            <a:chOff x="-49397175" y="3192625"/>
            <a:chExt cx="300900" cy="281200"/>
          </a:xfrm>
        </p:grpSpPr>
        <p:sp>
          <p:nvSpPr>
            <p:cNvPr id="11372" name="Google Shape;11372;p8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3"/>
          <p:cNvGrpSpPr/>
          <p:nvPr/>
        </p:nvGrpSpPr>
        <p:grpSpPr>
          <a:xfrm>
            <a:off x="2193163" y="1974651"/>
            <a:ext cx="304000" cy="356205"/>
            <a:chOff x="-49375900" y="3550975"/>
            <a:chExt cx="256800" cy="300900"/>
          </a:xfrm>
        </p:grpSpPr>
        <p:sp>
          <p:nvSpPr>
            <p:cNvPr id="11380" name="Google Shape;11380;p8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3"/>
          <p:cNvGrpSpPr/>
          <p:nvPr/>
        </p:nvGrpSpPr>
        <p:grpSpPr>
          <a:xfrm>
            <a:off x="2188516" y="2411946"/>
            <a:ext cx="313293" cy="356205"/>
            <a:chOff x="-49378250" y="3920375"/>
            <a:chExt cx="264650" cy="300900"/>
          </a:xfrm>
        </p:grpSpPr>
        <p:sp>
          <p:nvSpPr>
            <p:cNvPr id="11392" name="Google Shape;11392;p8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3"/>
          <p:cNvGrpSpPr/>
          <p:nvPr/>
        </p:nvGrpSpPr>
        <p:grpSpPr>
          <a:xfrm>
            <a:off x="907504" y="2904744"/>
            <a:ext cx="312375" cy="357123"/>
            <a:chOff x="-47505300" y="3200500"/>
            <a:chExt cx="263875" cy="301675"/>
          </a:xfrm>
        </p:grpSpPr>
        <p:sp>
          <p:nvSpPr>
            <p:cNvPr id="11400" name="Google Shape;11400;p8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83"/>
          <p:cNvGrpSpPr/>
          <p:nvPr/>
        </p:nvGrpSpPr>
        <p:grpSpPr>
          <a:xfrm>
            <a:off x="885604" y="3341092"/>
            <a:ext cx="356176" cy="355051"/>
            <a:chOff x="-47524975" y="3569100"/>
            <a:chExt cx="300875" cy="299925"/>
          </a:xfrm>
        </p:grpSpPr>
        <p:sp>
          <p:nvSpPr>
            <p:cNvPr id="11414" name="Google Shape;11414;p8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3"/>
          <p:cNvGrpSpPr/>
          <p:nvPr/>
        </p:nvGrpSpPr>
        <p:grpSpPr>
          <a:xfrm>
            <a:off x="886062" y="3820354"/>
            <a:ext cx="355258" cy="270410"/>
            <a:chOff x="-47523400" y="3973950"/>
            <a:chExt cx="300100" cy="228425"/>
          </a:xfrm>
        </p:grpSpPr>
        <p:sp>
          <p:nvSpPr>
            <p:cNvPr id="11420" name="Google Shape;11420;p8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83"/>
          <p:cNvGrpSpPr/>
          <p:nvPr/>
        </p:nvGrpSpPr>
        <p:grpSpPr>
          <a:xfrm>
            <a:off x="3091183" y="2903353"/>
            <a:ext cx="354341" cy="357596"/>
            <a:chOff x="-45673275" y="3199325"/>
            <a:chExt cx="299325" cy="302075"/>
          </a:xfrm>
        </p:grpSpPr>
        <p:sp>
          <p:nvSpPr>
            <p:cNvPr id="11426" name="Google Shape;11426;p8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3"/>
          <p:cNvGrpSpPr/>
          <p:nvPr/>
        </p:nvGrpSpPr>
        <p:grpSpPr>
          <a:xfrm>
            <a:off x="3090251" y="3361602"/>
            <a:ext cx="356205" cy="314240"/>
            <a:chOff x="-45674075" y="3586425"/>
            <a:chExt cx="300900" cy="265450"/>
          </a:xfrm>
        </p:grpSpPr>
        <p:sp>
          <p:nvSpPr>
            <p:cNvPr id="11430" name="Google Shape;11430;p8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83"/>
          <p:cNvGrpSpPr/>
          <p:nvPr/>
        </p:nvGrpSpPr>
        <p:grpSpPr>
          <a:xfrm>
            <a:off x="3091183" y="3777441"/>
            <a:ext cx="354341" cy="356205"/>
            <a:chOff x="-45673275" y="3937700"/>
            <a:chExt cx="299325" cy="300900"/>
          </a:xfrm>
        </p:grpSpPr>
        <p:sp>
          <p:nvSpPr>
            <p:cNvPr id="11433" name="Google Shape;11433;p8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83"/>
          <p:cNvGrpSpPr/>
          <p:nvPr/>
        </p:nvGrpSpPr>
        <p:grpSpPr>
          <a:xfrm>
            <a:off x="2205349" y="4270225"/>
            <a:ext cx="356205" cy="356205"/>
            <a:chOff x="-44512325" y="3176075"/>
            <a:chExt cx="300900" cy="300900"/>
          </a:xfrm>
        </p:grpSpPr>
        <p:sp>
          <p:nvSpPr>
            <p:cNvPr id="11440" name="Google Shape;11440;p8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83"/>
          <p:cNvGrpSpPr/>
          <p:nvPr/>
        </p:nvGrpSpPr>
        <p:grpSpPr>
          <a:xfrm>
            <a:off x="2608689" y="1539249"/>
            <a:ext cx="354341" cy="354341"/>
            <a:chOff x="-49027775" y="3183175"/>
            <a:chExt cx="299325" cy="299325"/>
          </a:xfrm>
        </p:grpSpPr>
        <p:sp>
          <p:nvSpPr>
            <p:cNvPr id="11444" name="Google Shape;11444;p8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83"/>
          <p:cNvGrpSpPr/>
          <p:nvPr/>
        </p:nvGrpSpPr>
        <p:grpSpPr>
          <a:xfrm>
            <a:off x="2608230" y="1974651"/>
            <a:ext cx="355258" cy="357152"/>
            <a:chOff x="-49027775" y="3550975"/>
            <a:chExt cx="300100" cy="301700"/>
          </a:xfrm>
        </p:grpSpPr>
        <p:sp>
          <p:nvSpPr>
            <p:cNvPr id="11449" name="Google Shape;11449;p8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3"/>
          <p:cNvGrpSpPr/>
          <p:nvPr/>
        </p:nvGrpSpPr>
        <p:grpSpPr>
          <a:xfrm>
            <a:off x="2606306" y="2411710"/>
            <a:ext cx="359106" cy="355525"/>
            <a:chOff x="-49031025" y="3920175"/>
            <a:chExt cx="303350" cy="300325"/>
          </a:xfrm>
        </p:grpSpPr>
        <p:sp>
          <p:nvSpPr>
            <p:cNvPr id="11460" name="Google Shape;11460;p8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83"/>
          <p:cNvGrpSpPr/>
          <p:nvPr/>
        </p:nvGrpSpPr>
        <p:grpSpPr>
          <a:xfrm>
            <a:off x="1322411" y="2904744"/>
            <a:ext cx="356176" cy="354341"/>
            <a:chOff x="-47155575" y="3200500"/>
            <a:chExt cx="300875" cy="299325"/>
          </a:xfrm>
        </p:grpSpPr>
        <p:sp>
          <p:nvSpPr>
            <p:cNvPr id="11467" name="Google Shape;11467;p8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83"/>
          <p:cNvGrpSpPr/>
          <p:nvPr/>
        </p:nvGrpSpPr>
        <p:grpSpPr>
          <a:xfrm>
            <a:off x="1322870" y="3341092"/>
            <a:ext cx="355258" cy="355258"/>
            <a:chOff x="-47154800" y="3569100"/>
            <a:chExt cx="300100" cy="300100"/>
          </a:xfrm>
        </p:grpSpPr>
        <p:sp>
          <p:nvSpPr>
            <p:cNvPr id="11474" name="Google Shape;11474;p8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83"/>
          <p:cNvGrpSpPr/>
          <p:nvPr/>
        </p:nvGrpSpPr>
        <p:grpSpPr>
          <a:xfrm>
            <a:off x="1323343" y="3779305"/>
            <a:ext cx="354311" cy="353423"/>
            <a:chOff x="-47154000" y="3939275"/>
            <a:chExt cx="299300" cy="298550"/>
          </a:xfrm>
        </p:grpSpPr>
        <p:sp>
          <p:nvSpPr>
            <p:cNvPr id="11481" name="Google Shape;11481;p8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83"/>
          <p:cNvGrpSpPr/>
          <p:nvPr/>
        </p:nvGrpSpPr>
        <p:grpSpPr>
          <a:xfrm>
            <a:off x="3548633" y="2904744"/>
            <a:ext cx="312375" cy="354341"/>
            <a:chOff x="-45286550" y="3200500"/>
            <a:chExt cx="263875" cy="299325"/>
          </a:xfrm>
        </p:grpSpPr>
        <p:sp>
          <p:nvSpPr>
            <p:cNvPr id="11486" name="Google Shape;11486;p8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83"/>
          <p:cNvGrpSpPr/>
          <p:nvPr/>
        </p:nvGrpSpPr>
        <p:grpSpPr>
          <a:xfrm>
            <a:off x="3548633" y="3342039"/>
            <a:ext cx="312375" cy="354311"/>
            <a:chOff x="-45286550" y="3569900"/>
            <a:chExt cx="263875" cy="299300"/>
          </a:xfrm>
        </p:grpSpPr>
        <p:sp>
          <p:nvSpPr>
            <p:cNvPr id="11490" name="Google Shape;11490;p8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83"/>
          <p:cNvGrpSpPr/>
          <p:nvPr/>
        </p:nvGrpSpPr>
        <p:grpSpPr>
          <a:xfrm>
            <a:off x="3559820" y="3778388"/>
            <a:ext cx="290001" cy="355258"/>
            <a:chOff x="-45277900" y="3938500"/>
            <a:chExt cx="244975" cy="300100"/>
          </a:xfrm>
        </p:grpSpPr>
        <p:sp>
          <p:nvSpPr>
            <p:cNvPr id="11497" name="Google Shape;11497;p8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83"/>
          <p:cNvGrpSpPr/>
          <p:nvPr/>
        </p:nvGrpSpPr>
        <p:grpSpPr>
          <a:xfrm>
            <a:off x="2645769" y="4247490"/>
            <a:ext cx="355258" cy="355258"/>
            <a:chOff x="-44502875" y="3576975"/>
            <a:chExt cx="300100" cy="300100"/>
          </a:xfrm>
        </p:grpSpPr>
        <p:sp>
          <p:nvSpPr>
            <p:cNvPr id="11502" name="Google Shape;11502;p8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83"/>
          <p:cNvGrpSpPr/>
          <p:nvPr/>
        </p:nvGrpSpPr>
        <p:grpSpPr>
          <a:xfrm>
            <a:off x="4858981" y="1973145"/>
            <a:ext cx="356196" cy="354670"/>
            <a:chOff x="-13946200" y="3647075"/>
            <a:chExt cx="353650" cy="352100"/>
          </a:xfrm>
        </p:grpSpPr>
        <p:sp>
          <p:nvSpPr>
            <p:cNvPr id="11506" name="Google Shape;11506;p8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83"/>
          <p:cNvGrpSpPr/>
          <p:nvPr/>
        </p:nvGrpSpPr>
        <p:grpSpPr>
          <a:xfrm>
            <a:off x="6642374" y="1532628"/>
            <a:ext cx="357002" cy="354267"/>
            <a:chOff x="-12163025" y="3214275"/>
            <a:chExt cx="354450" cy="351700"/>
          </a:xfrm>
        </p:grpSpPr>
        <p:sp>
          <p:nvSpPr>
            <p:cNvPr id="11513" name="Google Shape;11513;p8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83"/>
          <p:cNvGrpSpPr/>
          <p:nvPr/>
        </p:nvGrpSpPr>
        <p:grpSpPr>
          <a:xfrm>
            <a:off x="6643154" y="1972365"/>
            <a:ext cx="355441" cy="356232"/>
            <a:chOff x="-12160675" y="3647875"/>
            <a:chExt cx="352900" cy="353650"/>
          </a:xfrm>
        </p:grpSpPr>
        <p:sp>
          <p:nvSpPr>
            <p:cNvPr id="11517" name="Google Shape;11517;p8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83"/>
          <p:cNvGrpSpPr/>
          <p:nvPr/>
        </p:nvGrpSpPr>
        <p:grpSpPr>
          <a:xfrm>
            <a:off x="6653870" y="2416821"/>
            <a:ext cx="354635" cy="356232"/>
            <a:chOff x="-12160675" y="4081850"/>
            <a:chExt cx="352100" cy="353650"/>
          </a:xfrm>
        </p:grpSpPr>
        <p:sp>
          <p:nvSpPr>
            <p:cNvPr id="11525" name="Google Shape;11525;p8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83"/>
          <p:cNvGrpSpPr/>
          <p:nvPr/>
        </p:nvGrpSpPr>
        <p:grpSpPr>
          <a:xfrm>
            <a:off x="4858836" y="2891264"/>
            <a:ext cx="355416" cy="355652"/>
            <a:chOff x="-10391650" y="3180600"/>
            <a:chExt cx="352875" cy="353075"/>
          </a:xfrm>
        </p:grpSpPr>
        <p:sp>
          <p:nvSpPr>
            <p:cNvPr id="11532" name="Google Shape;11532;p8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83"/>
          <p:cNvGrpSpPr/>
          <p:nvPr/>
        </p:nvGrpSpPr>
        <p:grpSpPr>
          <a:xfrm>
            <a:off x="4858835" y="3368062"/>
            <a:ext cx="354635" cy="353890"/>
            <a:chOff x="-10390875" y="3616350"/>
            <a:chExt cx="352100" cy="351325"/>
          </a:xfrm>
        </p:grpSpPr>
        <p:sp>
          <p:nvSpPr>
            <p:cNvPr id="11539" name="Google Shape;11539;p8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83"/>
          <p:cNvGrpSpPr/>
          <p:nvPr/>
        </p:nvGrpSpPr>
        <p:grpSpPr>
          <a:xfrm>
            <a:off x="7525810" y="2892727"/>
            <a:ext cx="312585" cy="354670"/>
            <a:chOff x="-10370400" y="4049550"/>
            <a:chExt cx="310350" cy="352100"/>
          </a:xfrm>
        </p:grpSpPr>
        <p:sp>
          <p:nvSpPr>
            <p:cNvPr id="11543" name="Google Shape;11543;p8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83"/>
          <p:cNvGrpSpPr/>
          <p:nvPr/>
        </p:nvGrpSpPr>
        <p:grpSpPr>
          <a:xfrm>
            <a:off x="6630066" y="2891668"/>
            <a:ext cx="379236" cy="354847"/>
            <a:chOff x="-8674650" y="3210975"/>
            <a:chExt cx="376525" cy="352275"/>
          </a:xfrm>
        </p:grpSpPr>
        <p:sp>
          <p:nvSpPr>
            <p:cNvPr id="11549" name="Google Shape;11549;p8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3"/>
          <p:cNvGrpSpPr/>
          <p:nvPr/>
        </p:nvGrpSpPr>
        <p:grpSpPr>
          <a:xfrm>
            <a:off x="5301563" y="1973145"/>
            <a:ext cx="356221" cy="354670"/>
            <a:chOff x="-13512225" y="3647075"/>
            <a:chExt cx="353675" cy="352100"/>
          </a:xfrm>
        </p:grpSpPr>
        <p:sp>
          <p:nvSpPr>
            <p:cNvPr id="11556" name="Google Shape;11556;p8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83"/>
          <p:cNvGrpSpPr/>
          <p:nvPr/>
        </p:nvGrpSpPr>
        <p:grpSpPr>
          <a:xfrm>
            <a:off x="5311876" y="2417211"/>
            <a:ext cx="356221" cy="355451"/>
            <a:chOff x="-13512225" y="4080275"/>
            <a:chExt cx="353675" cy="352875"/>
          </a:xfrm>
        </p:grpSpPr>
        <p:sp>
          <p:nvSpPr>
            <p:cNvPr id="11567" name="Google Shape;11567;p8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83"/>
          <p:cNvGrpSpPr/>
          <p:nvPr/>
        </p:nvGrpSpPr>
        <p:grpSpPr>
          <a:xfrm>
            <a:off x="7084956" y="1564572"/>
            <a:ext cx="356196" cy="290379"/>
            <a:chOff x="-11728250" y="3245400"/>
            <a:chExt cx="353650" cy="288275"/>
          </a:xfrm>
        </p:grpSpPr>
        <p:sp>
          <p:nvSpPr>
            <p:cNvPr id="11579" name="Google Shape;11579;p8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3"/>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83"/>
          <p:cNvGrpSpPr/>
          <p:nvPr/>
        </p:nvGrpSpPr>
        <p:grpSpPr>
          <a:xfrm>
            <a:off x="7117464" y="2417211"/>
            <a:ext cx="311804" cy="355451"/>
            <a:chOff x="-11703850" y="4081850"/>
            <a:chExt cx="309575" cy="352875"/>
          </a:xfrm>
        </p:grpSpPr>
        <p:sp>
          <p:nvSpPr>
            <p:cNvPr id="11586" name="Google Shape;11586;p8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83"/>
          <p:cNvGrpSpPr/>
          <p:nvPr/>
        </p:nvGrpSpPr>
        <p:grpSpPr>
          <a:xfrm>
            <a:off x="5306120" y="2891364"/>
            <a:ext cx="357002" cy="355451"/>
            <a:chOff x="-9958475" y="3180025"/>
            <a:chExt cx="354450" cy="352875"/>
          </a:xfrm>
        </p:grpSpPr>
        <p:sp>
          <p:nvSpPr>
            <p:cNvPr id="11595" name="Google Shape;11595;p8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3"/>
          <p:cNvGrpSpPr/>
          <p:nvPr/>
        </p:nvGrpSpPr>
        <p:grpSpPr>
          <a:xfrm>
            <a:off x="5315247" y="3367345"/>
            <a:ext cx="337966" cy="355325"/>
            <a:chOff x="-9949025" y="3615575"/>
            <a:chExt cx="335550" cy="352750"/>
          </a:xfrm>
        </p:grpSpPr>
        <p:sp>
          <p:nvSpPr>
            <p:cNvPr id="11599" name="Google Shape;11599;p8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83"/>
          <p:cNvGrpSpPr/>
          <p:nvPr/>
        </p:nvGrpSpPr>
        <p:grpSpPr>
          <a:xfrm>
            <a:off x="7950093" y="2890851"/>
            <a:ext cx="360175" cy="358423"/>
            <a:chOff x="-9961625" y="4048175"/>
            <a:chExt cx="357600" cy="355825"/>
          </a:xfrm>
        </p:grpSpPr>
        <p:sp>
          <p:nvSpPr>
            <p:cNvPr id="11603" name="Google Shape;11603;p8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83"/>
          <p:cNvGrpSpPr/>
          <p:nvPr/>
        </p:nvGrpSpPr>
        <p:grpSpPr>
          <a:xfrm>
            <a:off x="6636814" y="3366363"/>
            <a:ext cx="364959" cy="357289"/>
            <a:chOff x="-8680950" y="3624225"/>
            <a:chExt cx="362350" cy="354700"/>
          </a:xfrm>
        </p:grpSpPr>
        <p:sp>
          <p:nvSpPr>
            <p:cNvPr id="11610" name="Google Shape;11610;p8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83"/>
          <p:cNvGrpSpPr/>
          <p:nvPr/>
        </p:nvGrpSpPr>
        <p:grpSpPr>
          <a:xfrm>
            <a:off x="5773058" y="1532024"/>
            <a:ext cx="313365" cy="355476"/>
            <a:chOff x="-13056975" y="3212300"/>
            <a:chExt cx="311125" cy="352900"/>
          </a:xfrm>
        </p:grpSpPr>
        <p:sp>
          <p:nvSpPr>
            <p:cNvPr id="11617" name="Google Shape;11617;p8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3"/>
          <p:cNvGrpSpPr/>
          <p:nvPr/>
        </p:nvGrpSpPr>
        <p:grpSpPr>
          <a:xfrm>
            <a:off x="5750446" y="1972818"/>
            <a:ext cx="358588" cy="355325"/>
            <a:chOff x="-13077450" y="3647075"/>
            <a:chExt cx="356025" cy="352750"/>
          </a:xfrm>
        </p:grpSpPr>
        <p:sp>
          <p:nvSpPr>
            <p:cNvPr id="11622" name="Google Shape;11622;p8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83"/>
          <p:cNvGrpSpPr/>
          <p:nvPr/>
        </p:nvGrpSpPr>
        <p:grpSpPr>
          <a:xfrm>
            <a:off x="5761552" y="2416418"/>
            <a:ext cx="357002" cy="357037"/>
            <a:chOff x="-13079025" y="4079475"/>
            <a:chExt cx="354450" cy="354450"/>
          </a:xfrm>
        </p:grpSpPr>
        <p:sp>
          <p:nvSpPr>
            <p:cNvPr id="11626" name="Google Shape;11626;p8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83"/>
          <p:cNvGrpSpPr/>
          <p:nvPr/>
        </p:nvGrpSpPr>
        <p:grpSpPr>
          <a:xfrm>
            <a:off x="7534619" y="1532427"/>
            <a:ext cx="356221" cy="354670"/>
            <a:chOff x="-11292700" y="3213875"/>
            <a:chExt cx="353675" cy="352100"/>
          </a:xfrm>
        </p:grpSpPr>
        <p:sp>
          <p:nvSpPr>
            <p:cNvPr id="11631" name="Google Shape;11631;p8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83"/>
          <p:cNvGrpSpPr/>
          <p:nvPr/>
        </p:nvGrpSpPr>
        <p:grpSpPr>
          <a:xfrm>
            <a:off x="7528677" y="1972365"/>
            <a:ext cx="368106" cy="356232"/>
            <a:chOff x="-11299000" y="3647875"/>
            <a:chExt cx="365475" cy="353650"/>
          </a:xfrm>
        </p:grpSpPr>
        <p:sp>
          <p:nvSpPr>
            <p:cNvPr id="11639" name="Google Shape;11639;p8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83"/>
          <p:cNvGrpSpPr/>
          <p:nvPr/>
        </p:nvGrpSpPr>
        <p:grpSpPr>
          <a:xfrm>
            <a:off x="7544139" y="2428316"/>
            <a:ext cx="357808" cy="333240"/>
            <a:chOff x="-11295075" y="4092875"/>
            <a:chExt cx="355250" cy="330825"/>
          </a:xfrm>
        </p:grpSpPr>
        <p:sp>
          <p:nvSpPr>
            <p:cNvPr id="11646" name="Google Shape;11646;p8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83"/>
          <p:cNvGrpSpPr/>
          <p:nvPr/>
        </p:nvGrpSpPr>
        <p:grpSpPr>
          <a:xfrm>
            <a:off x="5769739" y="2891364"/>
            <a:ext cx="312585" cy="355451"/>
            <a:chOff x="-9500075" y="3180800"/>
            <a:chExt cx="310350" cy="352875"/>
          </a:xfrm>
        </p:grpSpPr>
        <p:sp>
          <p:nvSpPr>
            <p:cNvPr id="11652" name="Google Shape;11652;p8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83"/>
          <p:cNvGrpSpPr/>
          <p:nvPr/>
        </p:nvGrpSpPr>
        <p:grpSpPr>
          <a:xfrm>
            <a:off x="5747530" y="3366879"/>
            <a:ext cx="356221" cy="356257"/>
            <a:chOff x="-9523700" y="3614000"/>
            <a:chExt cx="353675" cy="353675"/>
          </a:xfrm>
        </p:grpSpPr>
        <p:sp>
          <p:nvSpPr>
            <p:cNvPr id="11662" name="Google Shape;11662;p8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83"/>
          <p:cNvGrpSpPr/>
          <p:nvPr/>
        </p:nvGrpSpPr>
        <p:grpSpPr>
          <a:xfrm>
            <a:off x="7532481" y="3389521"/>
            <a:ext cx="356221" cy="354670"/>
            <a:chOff x="-9523700" y="4049550"/>
            <a:chExt cx="353675" cy="352100"/>
          </a:xfrm>
        </p:grpSpPr>
        <p:sp>
          <p:nvSpPr>
            <p:cNvPr id="11672" name="Google Shape;11672;p8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83"/>
          <p:cNvGrpSpPr/>
          <p:nvPr/>
        </p:nvGrpSpPr>
        <p:grpSpPr>
          <a:xfrm>
            <a:off x="7088596" y="3389494"/>
            <a:ext cx="357002" cy="311029"/>
            <a:chOff x="-8209150" y="3659675"/>
            <a:chExt cx="354450" cy="308775"/>
          </a:xfrm>
        </p:grpSpPr>
        <p:sp>
          <p:nvSpPr>
            <p:cNvPr id="11680" name="Google Shape;11680;p8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83"/>
          <p:cNvGrpSpPr/>
          <p:nvPr/>
        </p:nvGrpSpPr>
        <p:grpSpPr>
          <a:xfrm>
            <a:off x="6202157" y="2418407"/>
            <a:ext cx="356221" cy="353059"/>
            <a:chOff x="-12643475" y="4081850"/>
            <a:chExt cx="353675" cy="350500"/>
          </a:xfrm>
        </p:grpSpPr>
        <p:sp>
          <p:nvSpPr>
            <p:cNvPr id="11687" name="Google Shape;11687;p8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1" name="Google Shape;11691;p83"/>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2" name="Google Shape;11692;p83"/>
          <p:cNvGrpSpPr/>
          <p:nvPr/>
        </p:nvGrpSpPr>
        <p:grpSpPr>
          <a:xfrm>
            <a:off x="7984757" y="2428316"/>
            <a:ext cx="356221" cy="333240"/>
            <a:chOff x="-10858725" y="4092875"/>
            <a:chExt cx="353675" cy="330825"/>
          </a:xfrm>
        </p:grpSpPr>
        <p:sp>
          <p:nvSpPr>
            <p:cNvPr id="11693" name="Google Shape;11693;p8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3"/>
          <p:cNvGrpSpPr/>
          <p:nvPr/>
        </p:nvGrpSpPr>
        <p:grpSpPr>
          <a:xfrm>
            <a:off x="6243280" y="3367282"/>
            <a:ext cx="252278" cy="355451"/>
            <a:chOff x="-9039300" y="3614000"/>
            <a:chExt cx="250475" cy="352875"/>
          </a:xfrm>
        </p:grpSpPr>
        <p:sp>
          <p:nvSpPr>
            <p:cNvPr id="11700" name="Google Shape;11700;p8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83"/>
          <p:cNvGrpSpPr/>
          <p:nvPr/>
        </p:nvGrpSpPr>
        <p:grpSpPr>
          <a:xfrm>
            <a:off x="7975246" y="3389521"/>
            <a:ext cx="354635" cy="354670"/>
            <a:chOff x="-9088150" y="4049550"/>
            <a:chExt cx="352100" cy="352100"/>
          </a:xfrm>
        </p:grpSpPr>
        <p:sp>
          <p:nvSpPr>
            <p:cNvPr id="11703" name="Google Shape;11703;p8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83"/>
          <p:cNvGrpSpPr/>
          <p:nvPr/>
        </p:nvGrpSpPr>
        <p:grpSpPr>
          <a:xfrm>
            <a:off x="7109610" y="2891754"/>
            <a:ext cx="315757" cy="354670"/>
            <a:chOff x="-8191825" y="3174500"/>
            <a:chExt cx="313500" cy="352100"/>
          </a:xfrm>
        </p:grpSpPr>
        <p:sp>
          <p:nvSpPr>
            <p:cNvPr id="11710" name="Google Shape;11710;p8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83"/>
          <p:cNvGrpSpPr/>
          <p:nvPr/>
        </p:nvGrpSpPr>
        <p:grpSpPr>
          <a:xfrm>
            <a:off x="4858968" y="1532275"/>
            <a:ext cx="356221" cy="354973"/>
            <a:chOff x="-13947000" y="3212800"/>
            <a:chExt cx="353675" cy="352400"/>
          </a:xfrm>
        </p:grpSpPr>
        <p:sp>
          <p:nvSpPr>
            <p:cNvPr id="11714" name="Google Shape;11714;p8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6" name="Google Shape;11716;p83"/>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7" name="Google Shape;11717;p83"/>
          <p:cNvGrpSpPr/>
          <p:nvPr/>
        </p:nvGrpSpPr>
        <p:grpSpPr>
          <a:xfrm>
            <a:off x="5301563" y="1531633"/>
            <a:ext cx="356221" cy="356257"/>
            <a:chOff x="-13512225" y="3211525"/>
            <a:chExt cx="353675" cy="353675"/>
          </a:xfrm>
        </p:grpSpPr>
        <p:sp>
          <p:nvSpPr>
            <p:cNvPr id="11718" name="Google Shape;11718;p8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83"/>
          <p:cNvGrpSpPr/>
          <p:nvPr/>
        </p:nvGrpSpPr>
        <p:grpSpPr>
          <a:xfrm>
            <a:off x="7083760" y="1971660"/>
            <a:ext cx="358588" cy="357642"/>
            <a:chOff x="-11729050" y="3646475"/>
            <a:chExt cx="356025" cy="355050"/>
          </a:xfrm>
        </p:grpSpPr>
        <p:sp>
          <p:nvSpPr>
            <p:cNvPr id="11724" name="Google Shape;11724;p8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83"/>
          <p:cNvGrpSpPr/>
          <p:nvPr/>
        </p:nvGrpSpPr>
        <p:grpSpPr>
          <a:xfrm>
            <a:off x="6191845" y="1532024"/>
            <a:ext cx="356221" cy="355476"/>
            <a:chOff x="-12643475" y="3212300"/>
            <a:chExt cx="353675" cy="352900"/>
          </a:xfrm>
        </p:grpSpPr>
        <p:sp>
          <p:nvSpPr>
            <p:cNvPr id="11736" name="Google Shape;11736;p8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83"/>
          <p:cNvGrpSpPr/>
          <p:nvPr/>
        </p:nvGrpSpPr>
        <p:grpSpPr>
          <a:xfrm>
            <a:off x="6191845" y="1983798"/>
            <a:ext cx="356221" cy="333366"/>
            <a:chOff x="-12643475" y="3657325"/>
            <a:chExt cx="353675" cy="330950"/>
          </a:xfrm>
        </p:grpSpPr>
        <p:sp>
          <p:nvSpPr>
            <p:cNvPr id="11746" name="Google Shape;11746;p8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83"/>
          <p:cNvGrpSpPr/>
          <p:nvPr/>
        </p:nvGrpSpPr>
        <p:grpSpPr>
          <a:xfrm>
            <a:off x="7974847" y="1532427"/>
            <a:ext cx="355416" cy="354670"/>
            <a:chOff x="-10857925" y="3213875"/>
            <a:chExt cx="352875" cy="352100"/>
          </a:xfrm>
        </p:grpSpPr>
        <p:sp>
          <p:nvSpPr>
            <p:cNvPr id="11753" name="Google Shape;11753;p8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83"/>
          <p:cNvGrpSpPr/>
          <p:nvPr/>
        </p:nvGrpSpPr>
        <p:grpSpPr>
          <a:xfrm>
            <a:off x="6191762" y="2891855"/>
            <a:ext cx="356096" cy="354469"/>
            <a:chOff x="-9089725" y="3180200"/>
            <a:chExt cx="353550" cy="351900"/>
          </a:xfrm>
        </p:grpSpPr>
        <p:sp>
          <p:nvSpPr>
            <p:cNvPr id="11764" name="Google Shape;11764;p8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69"/>
        <p:cNvGrpSpPr/>
        <p:nvPr/>
      </p:nvGrpSpPr>
      <p:grpSpPr>
        <a:xfrm>
          <a:off x="0" y="0"/>
          <a:ext cx="0" cy="0"/>
          <a:chOff x="0" y="0"/>
          <a:chExt cx="0" cy="0"/>
        </a:xfrm>
      </p:grpSpPr>
      <p:sp>
        <p:nvSpPr>
          <p:cNvPr id="11770" name="Google Shape;11770;p8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1771" name="Google Shape;11771;p84"/>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2" name="Google Shape;11772;p84"/>
          <p:cNvGrpSpPr/>
          <p:nvPr/>
        </p:nvGrpSpPr>
        <p:grpSpPr>
          <a:xfrm>
            <a:off x="748855" y="2243507"/>
            <a:ext cx="452798" cy="449473"/>
            <a:chOff x="-21322300" y="3693325"/>
            <a:chExt cx="306400" cy="304150"/>
          </a:xfrm>
        </p:grpSpPr>
        <p:sp>
          <p:nvSpPr>
            <p:cNvPr id="11773" name="Google Shape;11773;p8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84"/>
          <p:cNvGrpSpPr/>
          <p:nvPr/>
        </p:nvGrpSpPr>
        <p:grpSpPr>
          <a:xfrm>
            <a:off x="748263" y="2810244"/>
            <a:ext cx="453980" cy="422540"/>
            <a:chOff x="-21322300" y="4077125"/>
            <a:chExt cx="307200" cy="285925"/>
          </a:xfrm>
        </p:grpSpPr>
        <p:sp>
          <p:nvSpPr>
            <p:cNvPr id="11778" name="Google Shape;11778;p8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84"/>
          <p:cNvGrpSpPr/>
          <p:nvPr/>
        </p:nvGrpSpPr>
        <p:grpSpPr>
          <a:xfrm>
            <a:off x="3525440" y="1689128"/>
            <a:ext cx="451653" cy="450212"/>
            <a:chOff x="-19394200" y="3333800"/>
            <a:chExt cx="305625" cy="304650"/>
          </a:xfrm>
        </p:grpSpPr>
        <p:sp>
          <p:nvSpPr>
            <p:cNvPr id="11791" name="Google Shape;11791;p8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84"/>
          <p:cNvGrpSpPr/>
          <p:nvPr/>
        </p:nvGrpSpPr>
        <p:grpSpPr>
          <a:xfrm>
            <a:off x="3524276" y="2243580"/>
            <a:ext cx="453980" cy="449325"/>
            <a:chOff x="-19396575" y="3708500"/>
            <a:chExt cx="307200" cy="304050"/>
          </a:xfrm>
        </p:grpSpPr>
        <p:sp>
          <p:nvSpPr>
            <p:cNvPr id="11801" name="Google Shape;11801;p8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4"/>
          <p:cNvGrpSpPr/>
          <p:nvPr/>
        </p:nvGrpSpPr>
        <p:grpSpPr>
          <a:xfrm>
            <a:off x="3518457" y="2796461"/>
            <a:ext cx="465618" cy="450101"/>
            <a:chOff x="-19394200" y="4084200"/>
            <a:chExt cx="315075" cy="304575"/>
          </a:xfrm>
        </p:grpSpPr>
        <p:sp>
          <p:nvSpPr>
            <p:cNvPr id="11805" name="Google Shape;11805;p8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84"/>
          <p:cNvGrpSpPr/>
          <p:nvPr/>
        </p:nvGrpSpPr>
        <p:grpSpPr>
          <a:xfrm>
            <a:off x="6324167" y="1689001"/>
            <a:ext cx="400447" cy="450470"/>
            <a:chOff x="-17526750" y="3309200"/>
            <a:chExt cx="270975" cy="304825"/>
          </a:xfrm>
        </p:grpSpPr>
        <p:sp>
          <p:nvSpPr>
            <p:cNvPr id="11812" name="Google Shape;11812;p8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4"/>
          <p:cNvGrpSpPr/>
          <p:nvPr/>
        </p:nvGrpSpPr>
        <p:grpSpPr>
          <a:xfrm>
            <a:off x="6300319" y="2244173"/>
            <a:ext cx="448143" cy="448143"/>
            <a:chOff x="-17542500" y="3684100"/>
            <a:chExt cx="303250" cy="303250"/>
          </a:xfrm>
        </p:grpSpPr>
        <p:sp>
          <p:nvSpPr>
            <p:cNvPr id="11818" name="Google Shape;11818;p8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84"/>
          <p:cNvGrpSpPr/>
          <p:nvPr/>
        </p:nvGrpSpPr>
        <p:grpSpPr>
          <a:xfrm>
            <a:off x="6299728" y="2810817"/>
            <a:ext cx="449325" cy="421395"/>
            <a:chOff x="-17542500" y="4068450"/>
            <a:chExt cx="304050" cy="285150"/>
          </a:xfrm>
        </p:grpSpPr>
        <p:sp>
          <p:nvSpPr>
            <p:cNvPr id="11826" name="Google Shape;11826;p8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84"/>
          <p:cNvGrpSpPr/>
          <p:nvPr/>
        </p:nvGrpSpPr>
        <p:grpSpPr>
          <a:xfrm>
            <a:off x="3530150" y="3342211"/>
            <a:ext cx="343404" cy="449325"/>
            <a:chOff x="-15652200" y="3335975"/>
            <a:chExt cx="232375" cy="304050"/>
          </a:xfrm>
        </p:grpSpPr>
        <p:sp>
          <p:nvSpPr>
            <p:cNvPr id="11833" name="Google Shape;11833;p8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84"/>
          <p:cNvGrpSpPr/>
          <p:nvPr/>
        </p:nvGrpSpPr>
        <p:grpSpPr>
          <a:xfrm>
            <a:off x="1303491" y="1689573"/>
            <a:ext cx="450470" cy="449325"/>
            <a:chOff x="-20946600" y="3317850"/>
            <a:chExt cx="304825" cy="304050"/>
          </a:xfrm>
        </p:grpSpPr>
        <p:sp>
          <p:nvSpPr>
            <p:cNvPr id="11843" name="Google Shape;11843;p8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84"/>
          <p:cNvGrpSpPr/>
          <p:nvPr/>
        </p:nvGrpSpPr>
        <p:grpSpPr>
          <a:xfrm>
            <a:off x="1304064" y="2243729"/>
            <a:ext cx="449325" cy="449030"/>
            <a:chOff x="-20945825" y="3692175"/>
            <a:chExt cx="304050" cy="303850"/>
          </a:xfrm>
        </p:grpSpPr>
        <p:sp>
          <p:nvSpPr>
            <p:cNvPr id="11847" name="Google Shape;11847;p8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84"/>
          <p:cNvGrpSpPr/>
          <p:nvPr/>
        </p:nvGrpSpPr>
        <p:grpSpPr>
          <a:xfrm>
            <a:off x="1329667" y="2797442"/>
            <a:ext cx="398119" cy="448143"/>
            <a:chOff x="-20930075" y="4066100"/>
            <a:chExt cx="269400" cy="303250"/>
          </a:xfrm>
        </p:grpSpPr>
        <p:sp>
          <p:nvSpPr>
            <p:cNvPr id="11852" name="Google Shape;11852;p8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84"/>
          <p:cNvGrpSpPr/>
          <p:nvPr/>
        </p:nvGrpSpPr>
        <p:grpSpPr>
          <a:xfrm>
            <a:off x="4110888" y="1689848"/>
            <a:ext cx="372516" cy="448771"/>
            <a:chOff x="-18994100" y="3334775"/>
            <a:chExt cx="252075" cy="303675"/>
          </a:xfrm>
        </p:grpSpPr>
        <p:sp>
          <p:nvSpPr>
            <p:cNvPr id="11855" name="Google Shape;11855;p8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4"/>
          <p:cNvGrpSpPr/>
          <p:nvPr/>
        </p:nvGrpSpPr>
        <p:grpSpPr>
          <a:xfrm>
            <a:off x="4125445" y="2244743"/>
            <a:ext cx="343404" cy="446998"/>
            <a:chOff x="-18983850" y="3710075"/>
            <a:chExt cx="232375" cy="302475"/>
          </a:xfrm>
        </p:grpSpPr>
        <p:sp>
          <p:nvSpPr>
            <p:cNvPr id="11860" name="Google Shape;11860;p8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84"/>
          <p:cNvGrpSpPr/>
          <p:nvPr/>
        </p:nvGrpSpPr>
        <p:grpSpPr>
          <a:xfrm>
            <a:off x="4071911" y="2797422"/>
            <a:ext cx="450470" cy="448180"/>
            <a:chOff x="-19020075" y="4084200"/>
            <a:chExt cx="304825" cy="303275"/>
          </a:xfrm>
        </p:grpSpPr>
        <p:sp>
          <p:nvSpPr>
            <p:cNvPr id="11865" name="Google Shape;11865;p8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84"/>
          <p:cNvGrpSpPr/>
          <p:nvPr/>
        </p:nvGrpSpPr>
        <p:grpSpPr>
          <a:xfrm>
            <a:off x="6889176" y="1689001"/>
            <a:ext cx="396937" cy="450470"/>
            <a:chOff x="-17149475" y="3309200"/>
            <a:chExt cx="268600" cy="304825"/>
          </a:xfrm>
        </p:grpSpPr>
        <p:sp>
          <p:nvSpPr>
            <p:cNvPr id="11875" name="Google Shape;11875;p8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84"/>
          <p:cNvGrpSpPr/>
          <p:nvPr/>
        </p:nvGrpSpPr>
        <p:grpSpPr>
          <a:xfrm>
            <a:off x="6862982" y="2258120"/>
            <a:ext cx="449325" cy="420249"/>
            <a:chOff x="-17168375" y="3692750"/>
            <a:chExt cx="304050" cy="284375"/>
          </a:xfrm>
        </p:grpSpPr>
        <p:sp>
          <p:nvSpPr>
            <p:cNvPr id="11878" name="Google Shape;11878;p8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5" name="Google Shape;11885;p84"/>
          <p:cNvGrpSpPr/>
          <p:nvPr/>
        </p:nvGrpSpPr>
        <p:grpSpPr>
          <a:xfrm>
            <a:off x="6859491" y="2796852"/>
            <a:ext cx="456308" cy="449325"/>
            <a:chOff x="-17170750" y="4058800"/>
            <a:chExt cx="308775" cy="304050"/>
          </a:xfrm>
        </p:grpSpPr>
        <p:sp>
          <p:nvSpPr>
            <p:cNvPr id="11886" name="Google Shape;11886;p8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84"/>
          <p:cNvGrpSpPr/>
          <p:nvPr/>
        </p:nvGrpSpPr>
        <p:grpSpPr>
          <a:xfrm>
            <a:off x="5721388" y="3343358"/>
            <a:ext cx="450470" cy="446998"/>
            <a:chOff x="-15688425" y="3707725"/>
            <a:chExt cx="304825" cy="302475"/>
          </a:xfrm>
        </p:grpSpPr>
        <p:sp>
          <p:nvSpPr>
            <p:cNvPr id="11904" name="Google Shape;11904;p8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84"/>
          <p:cNvGrpSpPr/>
          <p:nvPr/>
        </p:nvGrpSpPr>
        <p:grpSpPr>
          <a:xfrm>
            <a:off x="1865544" y="1690441"/>
            <a:ext cx="451653" cy="447589"/>
            <a:chOff x="-20572500" y="3319025"/>
            <a:chExt cx="305625" cy="302875"/>
          </a:xfrm>
        </p:grpSpPr>
        <p:sp>
          <p:nvSpPr>
            <p:cNvPr id="11911" name="Google Shape;11911;p8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84"/>
          <p:cNvGrpSpPr/>
          <p:nvPr/>
        </p:nvGrpSpPr>
        <p:grpSpPr>
          <a:xfrm>
            <a:off x="1866708" y="2305410"/>
            <a:ext cx="449325" cy="325670"/>
            <a:chOff x="-20571700" y="3722875"/>
            <a:chExt cx="304050" cy="220375"/>
          </a:xfrm>
        </p:grpSpPr>
        <p:sp>
          <p:nvSpPr>
            <p:cNvPr id="11914" name="Google Shape;11914;p8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84"/>
          <p:cNvGrpSpPr/>
          <p:nvPr/>
        </p:nvGrpSpPr>
        <p:grpSpPr>
          <a:xfrm>
            <a:off x="1866135" y="2796278"/>
            <a:ext cx="450470" cy="450470"/>
            <a:chOff x="-20571700" y="4066875"/>
            <a:chExt cx="304825" cy="304825"/>
          </a:xfrm>
        </p:grpSpPr>
        <p:sp>
          <p:nvSpPr>
            <p:cNvPr id="11922" name="Google Shape;11922;p8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84"/>
          <p:cNvGrpSpPr/>
          <p:nvPr/>
        </p:nvGrpSpPr>
        <p:grpSpPr>
          <a:xfrm>
            <a:off x="4632837" y="1688259"/>
            <a:ext cx="453980" cy="451948"/>
            <a:chOff x="-18645175" y="3334200"/>
            <a:chExt cx="307200" cy="305825"/>
          </a:xfrm>
        </p:grpSpPr>
        <p:sp>
          <p:nvSpPr>
            <p:cNvPr id="11929" name="Google Shape;11929;p8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84"/>
          <p:cNvGrpSpPr/>
          <p:nvPr/>
        </p:nvGrpSpPr>
        <p:grpSpPr>
          <a:xfrm>
            <a:off x="4633429" y="2242989"/>
            <a:ext cx="452798" cy="450507"/>
            <a:chOff x="-18645175" y="3708500"/>
            <a:chExt cx="306400" cy="304850"/>
          </a:xfrm>
        </p:grpSpPr>
        <p:sp>
          <p:nvSpPr>
            <p:cNvPr id="11935" name="Google Shape;11935;p8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84"/>
          <p:cNvGrpSpPr/>
          <p:nvPr/>
        </p:nvGrpSpPr>
        <p:grpSpPr>
          <a:xfrm>
            <a:off x="4631101" y="2795630"/>
            <a:ext cx="457453" cy="451763"/>
            <a:chOff x="-18647525" y="4082625"/>
            <a:chExt cx="309550" cy="305700"/>
          </a:xfrm>
        </p:grpSpPr>
        <p:sp>
          <p:nvSpPr>
            <p:cNvPr id="11943" name="Google Shape;11943;p8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84"/>
          <p:cNvGrpSpPr/>
          <p:nvPr/>
        </p:nvGrpSpPr>
        <p:grpSpPr>
          <a:xfrm>
            <a:off x="7441485" y="1689592"/>
            <a:ext cx="395755" cy="449288"/>
            <a:chOff x="-16775350" y="3309200"/>
            <a:chExt cx="267800" cy="304025"/>
          </a:xfrm>
        </p:grpSpPr>
        <p:sp>
          <p:nvSpPr>
            <p:cNvPr id="11948" name="Google Shape;11948;p8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84"/>
          <p:cNvGrpSpPr/>
          <p:nvPr/>
        </p:nvGrpSpPr>
        <p:grpSpPr>
          <a:xfrm>
            <a:off x="7441485" y="2241827"/>
            <a:ext cx="395755" cy="452835"/>
            <a:chOff x="-16775350" y="3683300"/>
            <a:chExt cx="267800" cy="306425"/>
          </a:xfrm>
        </p:grpSpPr>
        <p:sp>
          <p:nvSpPr>
            <p:cNvPr id="11952" name="Google Shape;11952;p8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84"/>
          <p:cNvGrpSpPr/>
          <p:nvPr/>
        </p:nvGrpSpPr>
        <p:grpSpPr>
          <a:xfrm>
            <a:off x="7413536" y="2796870"/>
            <a:ext cx="451653" cy="449288"/>
            <a:chOff x="-16794250" y="4058225"/>
            <a:chExt cx="305625" cy="304025"/>
          </a:xfrm>
        </p:grpSpPr>
        <p:sp>
          <p:nvSpPr>
            <p:cNvPr id="11956" name="Google Shape;11956;p8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5" name="Google Shape;11965;p84"/>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6" name="Google Shape;11966;p84"/>
          <p:cNvGrpSpPr/>
          <p:nvPr/>
        </p:nvGrpSpPr>
        <p:grpSpPr>
          <a:xfrm>
            <a:off x="2414953" y="1689573"/>
            <a:ext cx="457453" cy="449325"/>
            <a:chOff x="-20199150" y="3317850"/>
            <a:chExt cx="309550" cy="304050"/>
          </a:xfrm>
        </p:grpSpPr>
        <p:sp>
          <p:nvSpPr>
            <p:cNvPr id="11967" name="Google Shape;11967;p8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4" name="Google Shape;11974;p84"/>
          <p:cNvGrpSpPr/>
          <p:nvPr/>
        </p:nvGrpSpPr>
        <p:grpSpPr>
          <a:xfrm>
            <a:off x="2417281" y="2242861"/>
            <a:ext cx="452798" cy="450766"/>
            <a:chOff x="-20199150" y="3693150"/>
            <a:chExt cx="306400" cy="305025"/>
          </a:xfrm>
        </p:grpSpPr>
        <p:sp>
          <p:nvSpPr>
            <p:cNvPr id="11975" name="Google Shape;11975;p8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84"/>
          <p:cNvGrpSpPr/>
          <p:nvPr/>
        </p:nvGrpSpPr>
        <p:grpSpPr>
          <a:xfrm>
            <a:off x="2417854" y="2795687"/>
            <a:ext cx="451653" cy="451653"/>
            <a:chOff x="-20197575" y="4066875"/>
            <a:chExt cx="305625" cy="305625"/>
          </a:xfrm>
        </p:grpSpPr>
        <p:sp>
          <p:nvSpPr>
            <p:cNvPr id="11982" name="Google Shape;11982;p8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84"/>
          <p:cNvGrpSpPr/>
          <p:nvPr/>
        </p:nvGrpSpPr>
        <p:grpSpPr>
          <a:xfrm>
            <a:off x="5200071" y="1687520"/>
            <a:ext cx="449325" cy="453426"/>
            <a:chOff x="-18271050" y="3333200"/>
            <a:chExt cx="304050" cy="306825"/>
          </a:xfrm>
        </p:grpSpPr>
        <p:sp>
          <p:nvSpPr>
            <p:cNvPr id="11991" name="Google Shape;11991;p8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84"/>
          <p:cNvGrpSpPr/>
          <p:nvPr/>
        </p:nvGrpSpPr>
        <p:grpSpPr>
          <a:xfrm>
            <a:off x="5200644" y="2244171"/>
            <a:ext cx="448180" cy="448143"/>
            <a:chOff x="-18270275" y="3710875"/>
            <a:chExt cx="303275" cy="303250"/>
          </a:xfrm>
        </p:grpSpPr>
        <p:sp>
          <p:nvSpPr>
            <p:cNvPr id="11997" name="Google Shape;11997;p8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84"/>
          <p:cNvGrpSpPr/>
          <p:nvPr/>
        </p:nvGrpSpPr>
        <p:grpSpPr>
          <a:xfrm>
            <a:off x="5254196" y="2797422"/>
            <a:ext cx="341076" cy="448180"/>
            <a:chOff x="-18234025" y="4084200"/>
            <a:chExt cx="230800" cy="303275"/>
          </a:xfrm>
        </p:grpSpPr>
        <p:sp>
          <p:nvSpPr>
            <p:cNvPr id="12004" name="Google Shape;12004;p8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84"/>
          <p:cNvGrpSpPr/>
          <p:nvPr/>
        </p:nvGrpSpPr>
        <p:grpSpPr>
          <a:xfrm>
            <a:off x="2366751" y="3341641"/>
            <a:ext cx="449325" cy="450470"/>
            <a:chOff x="-16419350" y="3308400"/>
            <a:chExt cx="304050" cy="304825"/>
          </a:xfrm>
        </p:grpSpPr>
        <p:sp>
          <p:nvSpPr>
            <p:cNvPr id="12008" name="Google Shape;12008;p8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84"/>
          <p:cNvGrpSpPr/>
          <p:nvPr/>
        </p:nvGrpSpPr>
        <p:grpSpPr>
          <a:xfrm>
            <a:off x="4638306" y="3340423"/>
            <a:ext cx="395755" cy="452872"/>
            <a:chOff x="-16401225" y="3683275"/>
            <a:chExt cx="267800" cy="306450"/>
          </a:xfrm>
        </p:grpSpPr>
        <p:sp>
          <p:nvSpPr>
            <p:cNvPr id="12016" name="Google Shape;12016;p8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84"/>
          <p:cNvGrpSpPr/>
          <p:nvPr/>
        </p:nvGrpSpPr>
        <p:grpSpPr>
          <a:xfrm>
            <a:off x="8003755" y="2797062"/>
            <a:ext cx="450470" cy="448180"/>
            <a:chOff x="-16419350" y="4058200"/>
            <a:chExt cx="304825" cy="303275"/>
          </a:xfrm>
        </p:grpSpPr>
        <p:sp>
          <p:nvSpPr>
            <p:cNvPr id="12024" name="Google Shape;12024;p8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84"/>
          <p:cNvGrpSpPr/>
          <p:nvPr/>
        </p:nvGrpSpPr>
        <p:grpSpPr>
          <a:xfrm>
            <a:off x="4030643" y="3343080"/>
            <a:ext cx="450507" cy="447589"/>
            <a:chOff x="-15296200" y="3326900"/>
            <a:chExt cx="304850" cy="302875"/>
          </a:xfrm>
        </p:grpSpPr>
        <p:sp>
          <p:nvSpPr>
            <p:cNvPr id="12032" name="Google Shape;12032;p8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84"/>
          <p:cNvGrpSpPr/>
          <p:nvPr/>
        </p:nvGrpSpPr>
        <p:grpSpPr>
          <a:xfrm>
            <a:off x="2946296" y="1706881"/>
            <a:ext cx="486566" cy="414708"/>
            <a:chOff x="-19835275" y="3330250"/>
            <a:chExt cx="329250" cy="280625"/>
          </a:xfrm>
        </p:grpSpPr>
        <p:sp>
          <p:nvSpPr>
            <p:cNvPr id="12038" name="Google Shape;12038;p8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84"/>
          <p:cNvGrpSpPr/>
          <p:nvPr/>
        </p:nvGrpSpPr>
        <p:grpSpPr>
          <a:xfrm>
            <a:off x="2964325" y="2243470"/>
            <a:ext cx="450507" cy="449547"/>
            <a:chOff x="-19822675" y="3692750"/>
            <a:chExt cx="304850" cy="304200"/>
          </a:xfrm>
        </p:grpSpPr>
        <p:sp>
          <p:nvSpPr>
            <p:cNvPr id="12042" name="Google Shape;12042;p8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84"/>
          <p:cNvGrpSpPr/>
          <p:nvPr/>
        </p:nvGrpSpPr>
        <p:grpSpPr>
          <a:xfrm>
            <a:off x="2964916" y="2796278"/>
            <a:ext cx="449325" cy="450470"/>
            <a:chOff x="-19822675" y="4066875"/>
            <a:chExt cx="304050" cy="304825"/>
          </a:xfrm>
        </p:grpSpPr>
        <p:sp>
          <p:nvSpPr>
            <p:cNvPr id="12048" name="Google Shape;12048;p8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84"/>
          <p:cNvGrpSpPr/>
          <p:nvPr/>
        </p:nvGrpSpPr>
        <p:grpSpPr>
          <a:xfrm>
            <a:off x="5773985" y="1689571"/>
            <a:ext cx="399302" cy="449325"/>
            <a:chOff x="-17878825" y="3334400"/>
            <a:chExt cx="270200" cy="304050"/>
          </a:xfrm>
        </p:grpSpPr>
        <p:sp>
          <p:nvSpPr>
            <p:cNvPr id="12055" name="Google Shape;12055;p8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84"/>
          <p:cNvGrpSpPr/>
          <p:nvPr/>
        </p:nvGrpSpPr>
        <p:grpSpPr>
          <a:xfrm>
            <a:off x="5747809" y="2242416"/>
            <a:ext cx="451653" cy="451653"/>
            <a:chOff x="-17896150" y="3709300"/>
            <a:chExt cx="305625" cy="305625"/>
          </a:xfrm>
        </p:grpSpPr>
        <p:sp>
          <p:nvSpPr>
            <p:cNvPr id="12063" name="Google Shape;12063;p8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4"/>
          <p:cNvGrpSpPr/>
          <p:nvPr/>
        </p:nvGrpSpPr>
        <p:grpSpPr>
          <a:xfrm>
            <a:off x="5775740" y="2795686"/>
            <a:ext cx="395792" cy="451653"/>
            <a:chOff x="-17878025" y="4082625"/>
            <a:chExt cx="267825" cy="305625"/>
          </a:xfrm>
        </p:grpSpPr>
        <p:sp>
          <p:nvSpPr>
            <p:cNvPr id="12068" name="Google Shape;12068;p8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84"/>
          <p:cNvGrpSpPr/>
          <p:nvPr/>
        </p:nvGrpSpPr>
        <p:grpSpPr>
          <a:xfrm>
            <a:off x="2919632" y="3355015"/>
            <a:ext cx="450507" cy="423722"/>
            <a:chOff x="-16044450" y="3317850"/>
            <a:chExt cx="304850" cy="286725"/>
          </a:xfrm>
        </p:grpSpPr>
        <p:sp>
          <p:nvSpPr>
            <p:cNvPr id="12076" name="Google Shape;12076;p8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0" name="Google Shape;12080;p84"/>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1" name="Google Shape;12081;p84"/>
          <p:cNvGrpSpPr/>
          <p:nvPr/>
        </p:nvGrpSpPr>
        <p:grpSpPr>
          <a:xfrm>
            <a:off x="8042149" y="2243724"/>
            <a:ext cx="373662" cy="449030"/>
            <a:chOff x="-16018450" y="4058400"/>
            <a:chExt cx="252850" cy="303850"/>
          </a:xfrm>
        </p:grpSpPr>
        <p:sp>
          <p:nvSpPr>
            <p:cNvPr id="12082" name="Google Shape;12082;p8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6" name="Google Shape;12086;p84"/>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0"/>
        <p:cNvGrpSpPr/>
        <p:nvPr/>
      </p:nvGrpSpPr>
      <p:grpSpPr>
        <a:xfrm>
          <a:off x="0" y="0"/>
          <a:ext cx="0" cy="0"/>
          <a:chOff x="0" y="0"/>
          <a:chExt cx="0" cy="0"/>
        </a:xfrm>
      </p:grpSpPr>
      <p:sp>
        <p:nvSpPr>
          <p:cNvPr id="12091" name="Google Shape;12091;p8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2092" name="Google Shape;12092;p85"/>
          <p:cNvGrpSpPr/>
          <p:nvPr/>
        </p:nvGrpSpPr>
        <p:grpSpPr>
          <a:xfrm>
            <a:off x="845901" y="1689241"/>
            <a:ext cx="442337" cy="419623"/>
            <a:chOff x="-6696925" y="3272575"/>
            <a:chExt cx="307200" cy="291425"/>
          </a:xfrm>
        </p:grpSpPr>
        <p:sp>
          <p:nvSpPr>
            <p:cNvPr id="12093" name="Google Shape;12093;p8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85"/>
          <p:cNvGrpSpPr/>
          <p:nvPr/>
        </p:nvGrpSpPr>
        <p:grpSpPr>
          <a:xfrm>
            <a:off x="845884" y="2204636"/>
            <a:ext cx="442373" cy="420775"/>
            <a:chOff x="-6690625" y="3631325"/>
            <a:chExt cx="307225" cy="292225"/>
          </a:xfrm>
        </p:grpSpPr>
        <p:sp>
          <p:nvSpPr>
            <p:cNvPr id="12096" name="Google Shape;12096;p8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85"/>
          <p:cNvGrpSpPr/>
          <p:nvPr/>
        </p:nvGrpSpPr>
        <p:grpSpPr>
          <a:xfrm>
            <a:off x="868005" y="2756972"/>
            <a:ext cx="421927" cy="419371"/>
            <a:chOff x="-6689825" y="3992050"/>
            <a:chExt cx="293025" cy="291250"/>
          </a:xfrm>
        </p:grpSpPr>
        <p:sp>
          <p:nvSpPr>
            <p:cNvPr id="12102" name="Google Shape;12102;p8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4" name="Google Shape;12114;p85"/>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5" name="Google Shape;12115;p85"/>
          <p:cNvGrpSpPr/>
          <p:nvPr/>
        </p:nvGrpSpPr>
        <p:grpSpPr>
          <a:xfrm>
            <a:off x="3551317" y="2205192"/>
            <a:ext cx="423043" cy="419659"/>
            <a:chOff x="-4837325" y="3612425"/>
            <a:chExt cx="293800" cy="291450"/>
          </a:xfrm>
        </p:grpSpPr>
        <p:sp>
          <p:nvSpPr>
            <p:cNvPr id="12116" name="Google Shape;12116;p8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85"/>
          <p:cNvGrpSpPr/>
          <p:nvPr/>
        </p:nvGrpSpPr>
        <p:grpSpPr>
          <a:xfrm>
            <a:off x="3564349" y="2756826"/>
            <a:ext cx="420775" cy="419659"/>
            <a:chOff x="-4837325" y="3971575"/>
            <a:chExt cx="292225" cy="291450"/>
          </a:xfrm>
        </p:grpSpPr>
        <p:sp>
          <p:nvSpPr>
            <p:cNvPr id="12120" name="Google Shape;12120;p8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85"/>
          <p:cNvGrpSpPr/>
          <p:nvPr/>
        </p:nvGrpSpPr>
        <p:grpSpPr>
          <a:xfrm>
            <a:off x="6256364" y="1714185"/>
            <a:ext cx="430998" cy="369730"/>
            <a:chOff x="-3037625" y="3254850"/>
            <a:chExt cx="299325" cy="256775"/>
          </a:xfrm>
        </p:grpSpPr>
        <p:sp>
          <p:nvSpPr>
            <p:cNvPr id="12127" name="Google Shape;12127;p8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85"/>
          <p:cNvGrpSpPr/>
          <p:nvPr/>
        </p:nvGrpSpPr>
        <p:grpSpPr>
          <a:xfrm>
            <a:off x="6260324" y="2204615"/>
            <a:ext cx="423079" cy="420811"/>
            <a:chOff x="-3031325" y="3597450"/>
            <a:chExt cx="293825" cy="292250"/>
          </a:xfrm>
        </p:grpSpPr>
        <p:sp>
          <p:nvSpPr>
            <p:cNvPr id="12132" name="Google Shape;12132;p8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85"/>
          <p:cNvGrpSpPr/>
          <p:nvPr/>
        </p:nvGrpSpPr>
        <p:grpSpPr>
          <a:xfrm>
            <a:off x="6272798" y="2781214"/>
            <a:ext cx="421927" cy="370882"/>
            <a:chOff x="-3030525" y="3973150"/>
            <a:chExt cx="293025" cy="257575"/>
          </a:xfrm>
        </p:grpSpPr>
        <p:sp>
          <p:nvSpPr>
            <p:cNvPr id="12137" name="Google Shape;12137;p8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85"/>
          <p:cNvGrpSpPr/>
          <p:nvPr/>
        </p:nvGrpSpPr>
        <p:grpSpPr>
          <a:xfrm>
            <a:off x="1374391" y="3369426"/>
            <a:ext cx="421927" cy="297195"/>
            <a:chOff x="-1199300" y="3279250"/>
            <a:chExt cx="293025" cy="206400"/>
          </a:xfrm>
        </p:grpSpPr>
        <p:sp>
          <p:nvSpPr>
            <p:cNvPr id="12140" name="Google Shape;12140;p8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85"/>
          <p:cNvGrpSpPr/>
          <p:nvPr/>
        </p:nvGrpSpPr>
        <p:grpSpPr>
          <a:xfrm>
            <a:off x="1381477" y="1688773"/>
            <a:ext cx="444605" cy="420559"/>
            <a:chOff x="-6338550" y="3272950"/>
            <a:chExt cx="308775" cy="292075"/>
          </a:xfrm>
        </p:grpSpPr>
        <p:sp>
          <p:nvSpPr>
            <p:cNvPr id="12145" name="Google Shape;12145;p8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85"/>
          <p:cNvGrpSpPr/>
          <p:nvPr/>
        </p:nvGrpSpPr>
        <p:grpSpPr>
          <a:xfrm>
            <a:off x="1392817" y="2205194"/>
            <a:ext cx="421927" cy="419659"/>
            <a:chOff x="-6329100" y="3632100"/>
            <a:chExt cx="293025" cy="291450"/>
          </a:xfrm>
        </p:grpSpPr>
        <p:sp>
          <p:nvSpPr>
            <p:cNvPr id="12149" name="Google Shape;12149;p8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85"/>
          <p:cNvGrpSpPr/>
          <p:nvPr/>
        </p:nvGrpSpPr>
        <p:grpSpPr>
          <a:xfrm>
            <a:off x="1405867" y="2756828"/>
            <a:ext cx="419623" cy="419659"/>
            <a:chOff x="-6329875" y="3992050"/>
            <a:chExt cx="291425" cy="291450"/>
          </a:xfrm>
        </p:grpSpPr>
        <p:sp>
          <p:nvSpPr>
            <p:cNvPr id="12153" name="Google Shape;12153;p8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5"/>
          <p:cNvGrpSpPr/>
          <p:nvPr/>
        </p:nvGrpSpPr>
        <p:grpSpPr>
          <a:xfrm>
            <a:off x="4092004" y="1687530"/>
            <a:ext cx="423079" cy="423043"/>
            <a:chOff x="-4478975" y="3251700"/>
            <a:chExt cx="293825" cy="293800"/>
          </a:xfrm>
        </p:grpSpPr>
        <p:sp>
          <p:nvSpPr>
            <p:cNvPr id="12158" name="Google Shape;12158;p8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85"/>
          <p:cNvGrpSpPr/>
          <p:nvPr/>
        </p:nvGrpSpPr>
        <p:grpSpPr>
          <a:xfrm>
            <a:off x="4092004" y="2205192"/>
            <a:ext cx="423079" cy="419659"/>
            <a:chOff x="-4475825" y="3612425"/>
            <a:chExt cx="293825" cy="291450"/>
          </a:xfrm>
        </p:grpSpPr>
        <p:sp>
          <p:nvSpPr>
            <p:cNvPr id="12162" name="Google Shape;12162;p8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85"/>
          <p:cNvGrpSpPr/>
          <p:nvPr/>
        </p:nvGrpSpPr>
        <p:grpSpPr>
          <a:xfrm>
            <a:off x="4101077" y="2756844"/>
            <a:ext cx="428730" cy="419623"/>
            <a:chOff x="-4480550" y="3970800"/>
            <a:chExt cx="297750" cy="291425"/>
          </a:xfrm>
        </p:grpSpPr>
        <p:sp>
          <p:nvSpPr>
            <p:cNvPr id="12166" name="Google Shape;12166;p8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85"/>
          <p:cNvGrpSpPr/>
          <p:nvPr/>
        </p:nvGrpSpPr>
        <p:grpSpPr>
          <a:xfrm>
            <a:off x="6804910" y="1689221"/>
            <a:ext cx="415123" cy="419659"/>
            <a:chOff x="-2668225" y="3239075"/>
            <a:chExt cx="288300" cy="291450"/>
          </a:xfrm>
        </p:grpSpPr>
        <p:sp>
          <p:nvSpPr>
            <p:cNvPr id="12169" name="Google Shape;12169;p8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85"/>
          <p:cNvGrpSpPr/>
          <p:nvPr/>
        </p:nvGrpSpPr>
        <p:grpSpPr>
          <a:xfrm>
            <a:off x="6802066" y="2205191"/>
            <a:ext cx="420811" cy="419659"/>
            <a:chOff x="-2671375" y="3597450"/>
            <a:chExt cx="292250" cy="291450"/>
          </a:xfrm>
        </p:grpSpPr>
        <p:sp>
          <p:nvSpPr>
            <p:cNvPr id="12175" name="Google Shape;12175;p8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85"/>
          <p:cNvGrpSpPr/>
          <p:nvPr/>
        </p:nvGrpSpPr>
        <p:grpSpPr>
          <a:xfrm>
            <a:off x="6812849" y="2755691"/>
            <a:ext cx="423043" cy="421927"/>
            <a:chOff x="-2670575" y="3956600"/>
            <a:chExt cx="293800" cy="293025"/>
          </a:xfrm>
        </p:grpSpPr>
        <p:sp>
          <p:nvSpPr>
            <p:cNvPr id="12178" name="Google Shape;12178;p8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85"/>
          <p:cNvGrpSpPr/>
          <p:nvPr/>
        </p:nvGrpSpPr>
        <p:grpSpPr>
          <a:xfrm>
            <a:off x="3070370" y="3311947"/>
            <a:ext cx="426462" cy="418363"/>
            <a:chOff x="-1183550" y="3586525"/>
            <a:chExt cx="296175" cy="290550"/>
          </a:xfrm>
        </p:grpSpPr>
        <p:sp>
          <p:nvSpPr>
            <p:cNvPr id="12183" name="Google Shape;12183;p8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85"/>
          <p:cNvGrpSpPr/>
          <p:nvPr/>
        </p:nvGrpSpPr>
        <p:grpSpPr>
          <a:xfrm>
            <a:off x="1933980" y="1689799"/>
            <a:ext cx="420811" cy="418507"/>
            <a:chOff x="-5971525" y="3273750"/>
            <a:chExt cx="292250" cy="290650"/>
          </a:xfrm>
        </p:grpSpPr>
        <p:sp>
          <p:nvSpPr>
            <p:cNvPr id="12193" name="Google Shape;12193;p8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5"/>
          <p:cNvGrpSpPr/>
          <p:nvPr/>
        </p:nvGrpSpPr>
        <p:grpSpPr>
          <a:xfrm>
            <a:off x="1928310" y="2203826"/>
            <a:ext cx="432150" cy="422395"/>
            <a:chOff x="-5974675" y="3632100"/>
            <a:chExt cx="300125" cy="293350"/>
          </a:xfrm>
        </p:grpSpPr>
        <p:sp>
          <p:nvSpPr>
            <p:cNvPr id="12196" name="Google Shape;12196;p8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85"/>
          <p:cNvGrpSpPr/>
          <p:nvPr/>
        </p:nvGrpSpPr>
        <p:grpSpPr>
          <a:xfrm>
            <a:off x="1958351" y="2755694"/>
            <a:ext cx="395865" cy="421927"/>
            <a:chOff x="-5971525" y="3990475"/>
            <a:chExt cx="274925" cy="293025"/>
          </a:xfrm>
        </p:grpSpPr>
        <p:sp>
          <p:nvSpPr>
            <p:cNvPr id="12200" name="Google Shape;12200;p8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4" name="Google Shape;12204;p85"/>
          <p:cNvGrpSpPr/>
          <p:nvPr/>
        </p:nvGrpSpPr>
        <p:grpSpPr>
          <a:xfrm>
            <a:off x="4631558" y="1689798"/>
            <a:ext cx="420775" cy="418507"/>
            <a:chOff x="-4118225" y="3253275"/>
            <a:chExt cx="292225" cy="290650"/>
          </a:xfrm>
        </p:grpSpPr>
        <p:sp>
          <p:nvSpPr>
            <p:cNvPr id="12205" name="Google Shape;12205;p8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85"/>
          <p:cNvGrpSpPr/>
          <p:nvPr/>
        </p:nvGrpSpPr>
        <p:grpSpPr>
          <a:xfrm>
            <a:off x="4682008" y="2204922"/>
            <a:ext cx="319874" cy="420199"/>
            <a:chOff x="-4082800" y="3612425"/>
            <a:chExt cx="222150" cy="291825"/>
          </a:xfrm>
        </p:grpSpPr>
        <p:sp>
          <p:nvSpPr>
            <p:cNvPr id="12208" name="Google Shape;12208;p8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85"/>
          <p:cNvGrpSpPr/>
          <p:nvPr/>
        </p:nvGrpSpPr>
        <p:grpSpPr>
          <a:xfrm>
            <a:off x="4643456" y="2769876"/>
            <a:ext cx="420775" cy="393561"/>
            <a:chOff x="-4118225" y="3990475"/>
            <a:chExt cx="292225" cy="273325"/>
          </a:xfrm>
        </p:grpSpPr>
        <p:sp>
          <p:nvSpPr>
            <p:cNvPr id="12212" name="Google Shape;12212;p8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85"/>
          <p:cNvGrpSpPr/>
          <p:nvPr/>
        </p:nvGrpSpPr>
        <p:grpSpPr>
          <a:xfrm>
            <a:off x="7354110" y="1688087"/>
            <a:ext cx="394713" cy="421927"/>
            <a:chOff x="-2312225" y="3238300"/>
            <a:chExt cx="274125" cy="293025"/>
          </a:xfrm>
        </p:grpSpPr>
        <p:sp>
          <p:nvSpPr>
            <p:cNvPr id="12217" name="Google Shape;12217;p8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85"/>
          <p:cNvGrpSpPr/>
          <p:nvPr/>
        </p:nvGrpSpPr>
        <p:grpSpPr>
          <a:xfrm>
            <a:off x="7341062" y="2153586"/>
            <a:ext cx="420811" cy="522864"/>
            <a:chOff x="-2310650" y="3525775"/>
            <a:chExt cx="292250" cy="363125"/>
          </a:xfrm>
        </p:grpSpPr>
        <p:sp>
          <p:nvSpPr>
            <p:cNvPr id="12220" name="Google Shape;12220;p8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85"/>
          <p:cNvGrpSpPr/>
          <p:nvPr/>
        </p:nvGrpSpPr>
        <p:grpSpPr>
          <a:xfrm>
            <a:off x="7351827" y="2756825"/>
            <a:ext cx="423079" cy="419659"/>
            <a:chOff x="-2310650" y="3958175"/>
            <a:chExt cx="293825" cy="291450"/>
          </a:xfrm>
        </p:grpSpPr>
        <p:sp>
          <p:nvSpPr>
            <p:cNvPr id="12225" name="Google Shape;12225;p8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5"/>
          <p:cNvGrpSpPr/>
          <p:nvPr/>
        </p:nvGrpSpPr>
        <p:grpSpPr>
          <a:xfrm>
            <a:off x="4718688" y="3308459"/>
            <a:ext cx="424159" cy="419659"/>
            <a:chOff x="-1182750" y="3962900"/>
            <a:chExt cx="294575" cy="291450"/>
          </a:xfrm>
        </p:grpSpPr>
        <p:sp>
          <p:nvSpPr>
            <p:cNvPr id="12228" name="Google Shape;12228;p8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85"/>
          <p:cNvGrpSpPr/>
          <p:nvPr/>
        </p:nvGrpSpPr>
        <p:grpSpPr>
          <a:xfrm>
            <a:off x="2471824" y="1689223"/>
            <a:ext cx="424195" cy="419659"/>
            <a:chOff x="-5611575" y="3272950"/>
            <a:chExt cx="294600" cy="291450"/>
          </a:xfrm>
        </p:grpSpPr>
        <p:sp>
          <p:nvSpPr>
            <p:cNvPr id="12236" name="Google Shape;12236;p8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85"/>
          <p:cNvGrpSpPr/>
          <p:nvPr/>
        </p:nvGrpSpPr>
        <p:grpSpPr>
          <a:xfrm>
            <a:off x="2471824" y="2205770"/>
            <a:ext cx="424195" cy="418507"/>
            <a:chOff x="-5613150" y="3632900"/>
            <a:chExt cx="294600" cy="290650"/>
          </a:xfrm>
        </p:grpSpPr>
        <p:sp>
          <p:nvSpPr>
            <p:cNvPr id="12242" name="Google Shape;12242;p8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85"/>
          <p:cNvGrpSpPr/>
          <p:nvPr/>
        </p:nvGrpSpPr>
        <p:grpSpPr>
          <a:xfrm>
            <a:off x="2483722" y="2756270"/>
            <a:ext cx="424195" cy="420775"/>
            <a:chOff x="-5613150" y="3991275"/>
            <a:chExt cx="294600" cy="292225"/>
          </a:xfrm>
        </p:grpSpPr>
        <p:sp>
          <p:nvSpPr>
            <p:cNvPr id="12245" name="Google Shape;12245;p8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85"/>
          <p:cNvGrpSpPr/>
          <p:nvPr/>
        </p:nvGrpSpPr>
        <p:grpSpPr>
          <a:xfrm>
            <a:off x="5155210" y="1689438"/>
            <a:ext cx="434634" cy="419227"/>
            <a:chOff x="-3768700" y="3253275"/>
            <a:chExt cx="301850" cy="291150"/>
          </a:xfrm>
        </p:grpSpPr>
        <p:sp>
          <p:nvSpPr>
            <p:cNvPr id="12255" name="Google Shape;12255;p8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85"/>
          <p:cNvGrpSpPr/>
          <p:nvPr/>
        </p:nvGrpSpPr>
        <p:grpSpPr>
          <a:xfrm>
            <a:off x="5159293" y="2217090"/>
            <a:ext cx="426462" cy="395865"/>
            <a:chOff x="-3808700" y="3628950"/>
            <a:chExt cx="296175" cy="274925"/>
          </a:xfrm>
        </p:grpSpPr>
        <p:sp>
          <p:nvSpPr>
            <p:cNvPr id="12259" name="Google Shape;12259;p8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85"/>
          <p:cNvGrpSpPr/>
          <p:nvPr/>
        </p:nvGrpSpPr>
        <p:grpSpPr>
          <a:xfrm>
            <a:off x="5224504" y="2756412"/>
            <a:ext cx="419443" cy="420487"/>
            <a:chOff x="-3771675" y="3971775"/>
            <a:chExt cx="291300" cy="292025"/>
          </a:xfrm>
        </p:grpSpPr>
        <p:sp>
          <p:nvSpPr>
            <p:cNvPr id="12263" name="Google Shape;12263;p8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85"/>
          <p:cNvGrpSpPr/>
          <p:nvPr/>
        </p:nvGrpSpPr>
        <p:grpSpPr>
          <a:xfrm>
            <a:off x="7885948" y="1716461"/>
            <a:ext cx="420271" cy="320774"/>
            <a:chOff x="-1951475" y="3273100"/>
            <a:chExt cx="291875" cy="222775"/>
          </a:xfrm>
        </p:grpSpPr>
        <p:sp>
          <p:nvSpPr>
            <p:cNvPr id="12269" name="Google Shape;12269;p8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85"/>
          <p:cNvGrpSpPr/>
          <p:nvPr/>
        </p:nvGrpSpPr>
        <p:grpSpPr>
          <a:xfrm>
            <a:off x="7883429" y="2205191"/>
            <a:ext cx="425310" cy="419659"/>
            <a:chOff x="-1951475" y="3597450"/>
            <a:chExt cx="295375" cy="291450"/>
          </a:xfrm>
        </p:grpSpPr>
        <p:sp>
          <p:nvSpPr>
            <p:cNvPr id="12273" name="Google Shape;12273;p8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85"/>
          <p:cNvGrpSpPr/>
          <p:nvPr/>
        </p:nvGrpSpPr>
        <p:grpSpPr>
          <a:xfrm>
            <a:off x="7885680" y="2756825"/>
            <a:ext cx="444605" cy="419659"/>
            <a:chOff x="-1960150" y="3956600"/>
            <a:chExt cx="308775" cy="291450"/>
          </a:xfrm>
        </p:grpSpPr>
        <p:sp>
          <p:nvSpPr>
            <p:cNvPr id="12278" name="Google Shape;12278;p8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85"/>
          <p:cNvGrpSpPr/>
          <p:nvPr/>
        </p:nvGrpSpPr>
        <p:grpSpPr>
          <a:xfrm>
            <a:off x="1939718" y="3307636"/>
            <a:ext cx="420775" cy="420775"/>
            <a:chOff x="-804700" y="3226500"/>
            <a:chExt cx="292225" cy="292225"/>
          </a:xfrm>
        </p:grpSpPr>
        <p:sp>
          <p:nvSpPr>
            <p:cNvPr id="12281" name="Google Shape;12281;p8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85"/>
          <p:cNvGrpSpPr/>
          <p:nvPr/>
        </p:nvGrpSpPr>
        <p:grpSpPr>
          <a:xfrm>
            <a:off x="3019809" y="1688647"/>
            <a:ext cx="420775" cy="420811"/>
            <a:chOff x="-5251625" y="3272950"/>
            <a:chExt cx="292225" cy="292250"/>
          </a:xfrm>
        </p:grpSpPr>
        <p:sp>
          <p:nvSpPr>
            <p:cNvPr id="12289" name="Google Shape;12289;p8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85"/>
          <p:cNvGrpSpPr/>
          <p:nvPr/>
        </p:nvGrpSpPr>
        <p:grpSpPr>
          <a:xfrm>
            <a:off x="3016407" y="2204348"/>
            <a:ext cx="427578" cy="421351"/>
            <a:chOff x="-5254775" y="3631325"/>
            <a:chExt cx="296950" cy="292625"/>
          </a:xfrm>
        </p:grpSpPr>
        <p:sp>
          <p:nvSpPr>
            <p:cNvPr id="12293" name="Google Shape;12293;p8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85"/>
          <p:cNvGrpSpPr/>
          <p:nvPr/>
        </p:nvGrpSpPr>
        <p:grpSpPr>
          <a:xfrm>
            <a:off x="3032265" y="2756270"/>
            <a:ext cx="419659" cy="420775"/>
            <a:chOff x="-5251625" y="3991275"/>
            <a:chExt cx="291450" cy="292225"/>
          </a:xfrm>
        </p:grpSpPr>
        <p:sp>
          <p:nvSpPr>
            <p:cNvPr id="12301" name="Google Shape;12301;p8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85"/>
          <p:cNvGrpSpPr/>
          <p:nvPr/>
        </p:nvGrpSpPr>
        <p:grpSpPr>
          <a:xfrm>
            <a:off x="5772848" y="1689240"/>
            <a:ext cx="319874" cy="419623"/>
            <a:chOff x="-3365275" y="3253275"/>
            <a:chExt cx="222150" cy="291425"/>
          </a:xfrm>
        </p:grpSpPr>
        <p:sp>
          <p:nvSpPr>
            <p:cNvPr id="12307" name="Google Shape;12307;p8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85"/>
          <p:cNvGrpSpPr/>
          <p:nvPr/>
        </p:nvGrpSpPr>
        <p:grpSpPr>
          <a:xfrm>
            <a:off x="5746786" y="2204058"/>
            <a:ext cx="371998" cy="421927"/>
            <a:chOff x="-3383375" y="3611625"/>
            <a:chExt cx="258350" cy="293025"/>
          </a:xfrm>
        </p:grpSpPr>
        <p:sp>
          <p:nvSpPr>
            <p:cNvPr id="12310" name="Google Shape;12310;p8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85"/>
          <p:cNvGrpSpPr/>
          <p:nvPr/>
        </p:nvGrpSpPr>
        <p:grpSpPr>
          <a:xfrm>
            <a:off x="5809135" y="2756826"/>
            <a:ext cx="271097" cy="419659"/>
            <a:chOff x="-3347950" y="3971575"/>
            <a:chExt cx="188275" cy="291450"/>
          </a:xfrm>
        </p:grpSpPr>
        <p:sp>
          <p:nvSpPr>
            <p:cNvPr id="12313" name="Google Shape;12313;p8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85"/>
          <p:cNvGrpSpPr/>
          <p:nvPr/>
        </p:nvGrpSpPr>
        <p:grpSpPr>
          <a:xfrm>
            <a:off x="858994" y="3307061"/>
            <a:ext cx="371998" cy="421927"/>
            <a:chOff x="-1575775" y="3238300"/>
            <a:chExt cx="258350" cy="293025"/>
          </a:xfrm>
        </p:grpSpPr>
        <p:sp>
          <p:nvSpPr>
            <p:cNvPr id="12317" name="Google Shape;12317;p8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5"/>
          <p:cNvGrpSpPr/>
          <p:nvPr/>
        </p:nvGrpSpPr>
        <p:grpSpPr>
          <a:xfrm>
            <a:off x="2503892" y="3309051"/>
            <a:ext cx="423079" cy="424159"/>
            <a:chOff x="-1591550" y="3597475"/>
            <a:chExt cx="293825" cy="294575"/>
          </a:xfrm>
        </p:grpSpPr>
        <p:sp>
          <p:nvSpPr>
            <p:cNvPr id="12323" name="Google Shape;12323;p8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6" name="Google Shape;12326;p85"/>
          <p:cNvGrpSpPr/>
          <p:nvPr/>
        </p:nvGrpSpPr>
        <p:grpSpPr>
          <a:xfrm>
            <a:off x="4153362" y="3318663"/>
            <a:ext cx="421927" cy="399248"/>
            <a:chOff x="-1592325" y="3957400"/>
            <a:chExt cx="293025" cy="277275"/>
          </a:xfrm>
        </p:grpSpPr>
        <p:sp>
          <p:nvSpPr>
            <p:cNvPr id="12327" name="Google Shape;12327;p8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1" name="Google Shape;12331;p85"/>
          <p:cNvGrpSpPr/>
          <p:nvPr/>
        </p:nvGrpSpPr>
        <p:grpSpPr>
          <a:xfrm>
            <a:off x="3640232" y="3310744"/>
            <a:ext cx="369730" cy="420775"/>
            <a:chOff x="-778700" y="3612425"/>
            <a:chExt cx="256775" cy="292225"/>
          </a:xfrm>
        </p:grpSpPr>
        <p:sp>
          <p:nvSpPr>
            <p:cNvPr id="12332" name="Google Shape;12332;p8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85"/>
          <p:cNvGrpSpPr/>
          <p:nvPr/>
        </p:nvGrpSpPr>
        <p:grpSpPr>
          <a:xfrm>
            <a:off x="6111733" y="3828305"/>
            <a:ext cx="340731" cy="387641"/>
            <a:chOff x="7728464" y="1561258"/>
            <a:chExt cx="349719" cy="397866"/>
          </a:xfrm>
        </p:grpSpPr>
        <p:sp>
          <p:nvSpPr>
            <p:cNvPr id="12339" name="Google Shape;12339;p8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5"/>
          <p:cNvGrpSpPr/>
          <p:nvPr/>
        </p:nvGrpSpPr>
        <p:grpSpPr>
          <a:xfrm>
            <a:off x="4034702" y="3828305"/>
            <a:ext cx="387681" cy="387641"/>
            <a:chOff x="5611350" y="1561258"/>
            <a:chExt cx="397907" cy="397866"/>
          </a:xfrm>
        </p:grpSpPr>
        <p:sp>
          <p:nvSpPr>
            <p:cNvPr id="12342" name="Google Shape;12342;p8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85"/>
          <p:cNvGrpSpPr/>
          <p:nvPr/>
        </p:nvGrpSpPr>
        <p:grpSpPr>
          <a:xfrm>
            <a:off x="4553987" y="3925571"/>
            <a:ext cx="387610" cy="193109"/>
            <a:chOff x="6140660" y="1661097"/>
            <a:chExt cx="397835" cy="198202"/>
          </a:xfrm>
        </p:grpSpPr>
        <p:sp>
          <p:nvSpPr>
            <p:cNvPr id="12347" name="Google Shape;12347;p8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85"/>
          <p:cNvGrpSpPr/>
          <p:nvPr/>
        </p:nvGrpSpPr>
        <p:grpSpPr>
          <a:xfrm>
            <a:off x="5073202" y="3828305"/>
            <a:ext cx="387681" cy="387641"/>
            <a:chOff x="6669907" y="1561258"/>
            <a:chExt cx="397907" cy="397866"/>
          </a:xfrm>
        </p:grpSpPr>
        <p:sp>
          <p:nvSpPr>
            <p:cNvPr id="12352" name="Google Shape;12352;p8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5"/>
          <p:cNvGrpSpPr/>
          <p:nvPr/>
        </p:nvGrpSpPr>
        <p:grpSpPr>
          <a:xfrm>
            <a:off x="5592488" y="3828305"/>
            <a:ext cx="387641" cy="387641"/>
            <a:chOff x="7199196" y="1561258"/>
            <a:chExt cx="397866" cy="397866"/>
          </a:xfrm>
        </p:grpSpPr>
        <p:sp>
          <p:nvSpPr>
            <p:cNvPr id="12358" name="Google Shape;12358;p8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85"/>
          <p:cNvGrpSpPr/>
          <p:nvPr/>
        </p:nvGrpSpPr>
        <p:grpSpPr>
          <a:xfrm>
            <a:off x="1958433" y="3885842"/>
            <a:ext cx="387681" cy="272572"/>
            <a:chOff x="3386036" y="1746339"/>
            <a:chExt cx="397907" cy="279762"/>
          </a:xfrm>
        </p:grpSpPr>
        <p:sp>
          <p:nvSpPr>
            <p:cNvPr id="12362" name="Google Shape;12362;p8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85"/>
          <p:cNvGrpSpPr/>
          <p:nvPr/>
        </p:nvGrpSpPr>
        <p:grpSpPr>
          <a:xfrm>
            <a:off x="2996130" y="3828288"/>
            <a:ext cx="387681" cy="387681"/>
            <a:chOff x="4417380" y="1687279"/>
            <a:chExt cx="397907" cy="397907"/>
          </a:xfrm>
        </p:grpSpPr>
        <p:sp>
          <p:nvSpPr>
            <p:cNvPr id="12365" name="Google Shape;12365;p8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85"/>
          <p:cNvGrpSpPr/>
          <p:nvPr/>
        </p:nvGrpSpPr>
        <p:grpSpPr>
          <a:xfrm>
            <a:off x="7942611" y="3308537"/>
            <a:ext cx="387661" cy="387661"/>
            <a:chOff x="2869999" y="1687279"/>
            <a:chExt cx="397887" cy="397887"/>
          </a:xfrm>
        </p:grpSpPr>
        <p:sp>
          <p:nvSpPr>
            <p:cNvPr id="12368" name="Google Shape;12368;p8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85"/>
          <p:cNvGrpSpPr/>
          <p:nvPr/>
        </p:nvGrpSpPr>
        <p:grpSpPr>
          <a:xfrm>
            <a:off x="2477718" y="3828664"/>
            <a:ext cx="386807" cy="386929"/>
            <a:chOff x="3902887" y="1687655"/>
            <a:chExt cx="397010" cy="397135"/>
          </a:xfrm>
        </p:grpSpPr>
        <p:sp>
          <p:nvSpPr>
            <p:cNvPr id="12371" name="Google Shape;12371;p8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85"/>
          <p:cNvGrpSpPr/>
          <p:nvPr/>
        </p:nvGrpSpPr>
        <p:grpSpPr>
          <a:xfrm>
            <a:off x="3515416" y="3828288"/>
            <a:ext cx="387681" cy="387681"/>
            <a:chOff x="4933458" y="1687279"/>
            <a:chExt cx="397907" cy="397907"/>
          </a:xfrm>
        </p:grpSpPr>
        <p:sp>
          <p:nvSpPr>
            <p:cNvPr id="12374" name="Google Shape;12374;p8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85"/>
          <p:cNvGrpSpPr/>
          <p:nvPr/>
        </p:nvGrpSpPr>
        <p:grpSpPr>
          <a:xfrm>
            <a:off x="6348367" y="3308537"/>
            <a:ext cx="387661" cy="387661"/>
            <a:chOff x="1379798" y="1723250"/>
            <a:chExt cx="397887" cy="397887"/>
          </a:xfrm>
        </p:grpSpPr>
        <p:sp>
          <p:nvSpPr>
            <p:cNvPr id="12377" name="Google Shape;12377;p8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85"/>
          <p:cNvGrpSpPr/>
          <p:nvPr/>
        </p:nvGrpSpPr>
        <p:grpSpPr>
          <a:xfrm>
            <a:off x="5286246" y="3308537"/>
            <a:ext cx="387681" cy="387661"/>
            <a:chOff x="266768" y="1721375"/>
            <a:chExt cx="397907" cy="397887"/>
          </a:xfrm>
        </p:grpSpPr>
        <p:sp>
          <p:nvSpPr>
            <p:cNvPr id="12382" name="Google Shape;12382;p8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85"/>
          <p:cNvGrpSpPr/>
          <p:nvPr/>
        </p:nvGrpSpPr>
        <p:grpSpPr>
          <a:xfrm>
            <a:off x="5817327" y="3308537"/>
            <a:ext cx="387641" cy="387661"/>
            <a:chOff x="864491" y="1723250"/>
            <a:chExt cx="397866" cy="397887"/>
          </a:xfrm>
        </p:grpSpPr>
        <p:sp>
          <p:nvSpPr>
            <p:cNvPr id="12385" name="Google Shape;12385;p8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8" name="Google Shape;12388;p85"/>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9" name="Google Shape;12389;p85"/>
          <p:cNvGrpSpPr/>
          <p:nvPr/>
        </p:nvGrpSpPr>
        <p:grpSpPr>
          <a:xfrm>
            <a:off x="7411672" y="3308924"/>
            <a:ext cx="387539" cy="386888"/>
            <a:chOff x="2408992" y="1722875"/>
            <a:chExt cx="397761" cy="397093"/>
          </a:xfrm>
        </p:grpSpPr>
        <p:sp>
          <p:nvSpPr>
            <p:cNvPr id="12390" name="Google Shape;12390;p8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79"/>
        <p:cNvGrpSpPr/>
        <p:nvPr/>
      </p:nvGrpSpPr>
      <p:grpSpPr>
        <a:xfrm>
          <a:off x="0" y="0"/>
          <a:ext cx="0" cy="0"/>
          <a:chOff x="0" y="0"/>
          <a:chExt cx="0" cy="0"/>
        </a:xfrm>
      </p:grpSpPr>
      <p:grpSp>
        <p:nvGrpSpPr>
          <p:cNvPr id="3580" name="Google Shape;3580;p40"/>
          <p:cNvGrpSpPr/>
          <p:nvPr/>
        </p:nvGrpSpPr>
        <p:grpSpPr>
          <a:xfrm flipH="1">
            <a:off x="720094" y="381959"/>
            <a:ext cx="2376219" cy="3368658"/>
            <a:chOff x="2063000" y="371300"/>
            <a:chExt cx="3383000" cy="4795925"/>
          </a:xfrm>
        </p:grpSpPr>
        <p:sp>
          <p:nvSpPr>
            <p:cNvPr id="3581" name="Google Shape;3581;p40"/>
            <p:cNvSpPr/>
            <p:nvPr/>
          </p:nvSpPr>
          <p:spPr>
            <a:xfrm>
              <a:off x="2649025" y="3895250"/>
              <a:ext cx="2215375" cy="1271975"/>
            </a:xfrm>
            <a:custGeom>
              <a:avLst/>
              <a:gdLst/>
              <a:ahLst/>
              <a:cxnLst/>
              <a:rect l="l" t="t" r="r" b="b"/>
              <a:pathLst>
                <a:path w="88615" h="50879" extrusionOk="0">
                  <a:moveTo>
                    <a:pt x="19623" y="0"/>
                  </a:moveTo>
                  <a:cubicBezTo>
                    <a:pt x="18247" y="0"/>
                    <a:pt x="16871" y="311"/>
                    <a:pt x="15805" y="933"/>
                  </a:cubicBezTo>
                  <a:lnTo>
                    <a:pt x="2131" y="8746"/>
                  </a:lnTo>
                  <a:cubicBezTo>
                    <a:pt x="0" y="9990"/>
                    <a:pt x="0" y="11943"/>
                    <a:pt x="2131" y="13186"/>
                  </a:cubicBezTo>
                  <a:lnTo>
                    <a:pt x="64641" y="49946"/>
                  </a:lnTo>
                  <a:cubicBezTo>
                    <a:pt x="65706" y="50568"/>
                    <a:pt x="67083" y="50878"/>
                    <a:pt x="68437" y="50878"/>
                  </a:cubicBezTo>
                  <a:cubicBezTo>
                    <a:pt x="69791" y="50878"/>
                    <a:pt x="71123" y="50568"/>
                    <a:pt x="72099" y="49946"/>
                  </a:cubicBezTo>
                  <a:lnTo>
                    <a:pt x="86484" y="41600"/>
                  </a:lnTo>
                  <a:cubicBezTo>
                    <a:pt x="88615" y="40534"/>
                    <a:pt x="88615" y="38581"/>
                    <a:pt x="86484" y="37338"/>
                  </a:cubicBezTo>
                  <a:lnTo>
                    <a:pt x="23441" y="933"/>
                  </a:lnTo>
                  <a:cubicBezTo>
                    <a:pt x="22376" y="311"/>
                    <a:pt x="21000" y="0"/>
                    <a:pt x="19623" y="0"/>
                  </a:cubicBezTo>
                  <a:close/>
                </a:path>
              </a:pathLst>
            </a:custGeom>
            <a:solidFill>
              <a:srgbClr val="6B9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0"/>
            <p:cNvSpPr/>
            <p:nvPr/>
          </p:nvSpPr>
          <p:spPr>
            <a:xfrm>
              <a:off x="2120700" y="2058350"/>
              <a:ext cx="834675" cy="581625"/>
            </a:xfrm>
            <a:custGeom>
              <a:avLst/>
              <a:gdLst/>
              <a:ahLst/>
              <a:cxnLst/>
              <a:rect l="l" t="t" r="r" b="b"/>
              <a:pathLst>
                <a:path w="33387" h="23265" extrusionOk="0">
                  <a:moveTo>
                    <a:pt x="29835" y="23264"/>
                  </a:moveTo>
                  <a:lnTo>
                    <a:pt x="33387" y="17226"/>
                  </a:lnTo>
                  <a:lnTo>
                    <a:pt x="3552" y="1"/>
                  </a:lnTo>
                  <a:lnTo>
                    <a:pt x="1" y="6039"/>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0"/>
            <p:cNvSpPr/>
            <p:nvPr/>
          </p:nvSpPr>
          <p:spPr>
            <a:xfrm>
              <a:off x="2848800" y="2471250"/>
              <a:ext cx="124325" cy="182050"/>
            </a:xfrm>
            <a:custGeom>
              <a:avLst/>
              <a:gdLst/>
              <a:ahLst/>
              <a:cxnLst/>
              <a:rect l="l" t="t" r="r" b="b"/>
              <a:pathLst>
                <a:path w="4973" h="7282" extrusionOk="0">
                  <a:moveTo>
                    <a:pt x="2487" y="888"/>
                  </a:moveTo>
                  <a:cubicBezTo>
                    <a:pt x="1066" y="1598"/>
                    <a:pt x="1" y="3552"/>
                    <a:pt x="1" y="5150"/>
                  </a:cubicBezTo>
                  <a:cubicBezTo>
                    <a:pt x="1" y="6748"/>
                    <a:pt x="1066" y="7281"/>
                    <a:pt x="2487" y="6571"/>
                  </a:cubicBezTo>
                  <a:cubicBezTo>
                    <a:pt x="3907" y="5683"/>
                    <a:pt x="4973" y="3907"/>
                    <a:pt x="4973" y="2309"/>
                  </a:cubicBezTo>
                  <a:cubicBezTo>
                    <a:pt x="4973" y="710"/>
                    <a:pt x="3907" y="0"/>
                    <a:pt x="2487"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0"/>
            <p:cNvSpPr/>
            <p:nvPr/>
          </p:nvSpPr>
          <p:spPr>
            <a:xfrm>
              <a:off x="2063000" y="2031725"/>
              <a:ext cx="199800" cy="199800"/>
            </a:xfrm>
            <a:custGeom>
              <a:avLst/>
              <a:gdLst/>
              <a:ahLst/>
              <a:cxnLst/>
              <a:rect l="l" t="t" r="r" b="b"/>
              <a:pathLst>
                <a:path w="7992" h="7992" extrusionOk="0">
                  <a:moveTo>
                    <a:pt x="5860" y="1066"/>
                  </a:moveTo>
                  <a:cubicBezTo>
                    <a:pt x="7459" y="1954"/>
                    <a:pt x="7991" y="4085"/>
                    <a:pt x="7103" y="5861"/>
                  </a:cubicBezTo>
                  <a:cubicBezTo>
                    <a:pt x="6038" y="7459"/>
                    <a:pt x="3907" y="7992"/>
                    <a:pt x="2309" y="7104"/>
                  </a:cubicBezTo>
                  <a:cubicBezTo>
                    <a:pt x="533" y="6038"/>
                    <a:pt x="0" y="3907"/>
                    <a:pt x="1066" y="2309"/>
                  </a:cubicBezTo>
                  <a:cubicBezTo>
                    <a:pt x="1954" y="533"/>
                    <a:pt x="4085" y="0"/>
                    <a:pt x="5860" y="106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0"/>
            <p:cNvSpPr/>
            <p:nvPr/>
          </p:nvSpPr>
          <p:spPr>
            <a:xfrm>
              <a:off x="2120700" y="1672100"/>
              <a:ext cx="834675" cy="586075"/>
            </a:xfrm>
            <a:custGeom>
              <a:avLst/>
              <a:gdLst/>
              <a:ahLst/>
              <a:cxnLst/>
              <a:rect l="l" t="t" r="r" b="b"/>
              <a:pathLst>
                <a:path w="33387" h="23443" extrusionOk="0">
                  <a:moveTo>
                    <a:pt x="29835" y="23442"/>
                  </a:moveTo>
                  <a:lnTo>
                    <a:pt x="33387" y="17227"/>
                  </a:lnTo>
                  <a:lnTo>
                    <a:pt x="3552" y="1"/>
                  </a:lnTo>
                  <a:lnTo>
                    <a:pt x="1" y="6216"/>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0"/>
            <p:cNvSpPr/>
            <p:nvPr/>
          </p:nvSpPr>
          <p:spPr>
            <a:xfrm>
              <a:off x="2848800" y="2089425"/>
              <a:ext cx="124325" cy="182050"/>
            </a:xfrm>
            <a:custGeom>
              <a:avLst/>
              <a:gdLst/>
              <a:ahLst/>
              <a:cxnLst/>
              <a:rect l="l" t="t" r="r" b="b"/>
              <a:pathLst>
                <a:path w="4973" h="7282" extrusionOk="0">
                  <a:moveTo>
                    <a:pt x="2487" y="711"/>
                  </a:moveTo>
                  <a:cubicBezTo>
                    <a:pt x="1066" y="1599"/>
                    <a:pt x="1" y="3553"/>
                    <a:pt x="1" y="5151"/>
                  </a:cubicBezTo>
                  <a:cubicBezTo>
                    <a:pt x="1" y="6571"/>
                    <a:pt x="1066" y="7282"/>
                    <a:pt x="2487" y="6571"/>
                  </a:cubicBezTo>
                  <a:cubicBezTo>
                    <a:pt x="3907" y="5684"/>
                    <a:pt x="4973" y="3730"/>
                    <a:pt x="4973" y="2132"/>
                  </a:cubicBezTo>
                  <a:cubicBezTo>
                    <a:pt x="4973" y="534"/>
                    <a:pt x="3907" y="1"/>
                    <a:pt x="2487" y="711"/>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0"/>
            <p:cNvSpPr/>
            <p:nvPr/>
          </p:nvSpPr>
          <p:spPr>
            <a:xfrm>
              <a:off x="2063000" y="1649900"/>
              <a:ext cx="199800" cy="199825"/>
            </a:xfrm>
            <a:custGeom>
              <a:avLst/>
              <a:gdLst/>
              <a:ahLst/>
              <a:cxnLst/>
              <a:rect l="l" t="t" r="r" b="b"/>
              <a:pathLst>
                <a:path w="7992" h="7993" extrusionOk="0">
                  <a:moveTo>
                    <a:pt x="5860" y="889"/>
                  </a:moveTo>
                  <a:cubicBezTo>
                    <a:pt x="7459" y="1954"/>
                    <a:pt x="7991" y="4085"/>
                    <a:pt x="7103" y="5684"/>
                  </a:cubicBezTo>
                  <a:cubicBezTo>
                    <a:pt x="6038" y="7460"/>
                    <a:pt x="3907" y="7992"/>
                    <a:pt x="2309" y="7104"/>
                  </a:cubicBezTo>
                  <a:cubicBezTo>
                    <a:pt x="710" y="6039"/>
                    <a:pt x="0" y="3908"/>
                    <a:pt x="1066" y="2310"/>
                  </a:cubicBezTo>
                  <a:cubicBezTo>
                    <a:pt x="1954" y="534"/>
                    <a:pt x="4085" y="1"/>
                    <a:pt x="5860" y="889"/>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0"/>
            <p:cNvSpPr/>
            <p:nvPr/>
          </p:nvSpPr>
          <p:spPr>
            <a:xfrm>
              <a:off x="2120700" y="1290300"/>
              <a:ext cx="834675" cy="581625"/>
            </a:xfrm>
            <a:custGeom>
              <a:avLst/>
              <a:gdLst/>
              <a:ahLst/>
              <a:cxnLst/>
              <a:rect l="l" t="t" r="r" b="b"/>
              <a:pathLst>
                <a:path w="33387" h="23265" extrusionOk="0">
                  <a:moveTo>
                    <a:pt x="29835" y="23264"/>
                  </a:moveTo>
                  <a:lnTo>
                    <a:pt x="33387" y="17226"/>
                  </a:lnTo>
                  <a:lnTo>
                    <a:pt x="3552" y="1"/>
                  </a:lnTo>
                  <a:lnTo>
                    <a:pt x="1" y="6038"/>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0"/>
            <p:cNvSpPr/>
            <p:nvPr/>
          </p:nvSpPr>
          <p:spPr>
            <a:xfrm>
              <a:off x="2848800" y="1707625"/>
              <a:ext cx="124325" cy="182050"/>
            </a:xfrm>
            <a:custGeom>
              <a:avLst/>
              <a:gdLst/>
              <a:ahLst/>
              <a:cxnLst/>
              <a:rect l="l" t="t" r="r" b="b"/>
              <a:pathLst>
                <a:path w="4973" h="7282" extrusionOk="0">
                  <a:moveTo>
                    <a:pt x="2487" y="711"/>
                  </a:moveTo>
                  <a:cubicBezTo>
                    <a:pt x="1066" y="1599"/>
                    <a:pt x="1" y="3375"/>
                    <a:pt x="1" y="4973"/>
                  </a:cubicBezTo>
                  <a:cubicBezTo>
                    <a:pt x="1" y="6571"/>
                    <a:pt x="1066" y="7282"/>
                    <a:pt x="2487" y="6394"/>
                  </a:cubicBezTo>
                  <a:cubicBezTo>
                    <a:pt x="3907" y="5683"/>
                    <a:pt x="4973" y="3730"/>
                    <a:pt x="4973" y="2132"/>
                  </a:cubicBezTo>
                  <a:cubicBezTo>
                    <a:pt x="4973" y="533"/>
                    <a:pt x="3907" y="1"/>
                    <a:pt x="2487" y="711"/>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0"/>
            <p:cNvSpPr/>
            <p:nvPr/>
          </p:nvSpPr>
          <p:spPr>
            <a:xfrm>
              <a:off x="2063000" y="1268100"/>
              <a:ext cx="199800" cy="199800"/>
            </a:xfrm>
            <a:custGeom>
              <a:avLst/>
              <a:gdLst/>
              <a:ahLst/>
              <a:cxnLst/>
              <a:rect l="l" t="t" r="r" b="b"/>
              <a:pathLst>
                <a:path w="7992" h="7992" extrusionOk="0">
                  <a:moveTo>
                    <a:pt x="5860" y="889"/>
                  </a:moveTo>
                  <a:cubicBezTo>
                    <a:pt x="7459" y="1954"/>
                    <a:pt x="7991" y="4085"/>
                    <a:pt x="7103" y="5683"/>
                  </a:cubicBezTo>
                  <a:cubicBezTo>
                    <a:pt x="6038" y="7459"/>
                    <a:pt x="3907" y="7992"/>
                    <a:pt x="2309" y="6926"/>
                  </a:cubicBezTo>
                  <a:cubicBezTo>
                    <a:pt x="710" y="6039"/>
                    <a:pt x="0" y="3908"/>
                    <a:pt x="1066" y="2132"/>
                  </a:cubicBezTo>
                  <a:cubicBezTo>
                    <a:pt x="1954" y="533"/>
                    <a:pt x="4085" y="1"/>
                    <a:pt x="5860" y="889"/>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0"/>
            <p:cNvSpPr/>
            <p:nvPr/>
          </p:nvSpPr>
          <p:spPr>
            <a:xfrm>
              <a:off x="2120700" y="908500"/>
              <a:ext cx="834675" cy="581600"/>
            </a:xfrm>
            <a:custGeom>
              <a:avLst/>
              <a:gdLst/>
              <a:ahLst/>
              <a:cxnLst/>
              <a:rect l="l" t="t" r="r" b="b"/>
              <a:pathLst>
                <a:path w="33387" h="23264" extrusionOk="0">
                  <a:moveTo>
                    <a:pt x="29835" y="23264"/>
                  </a:moveTo>
                  <a:lnTo>
                    <a:pt x="33387" y="17226"/>
                  </a:lnTo>
                  <a:lnTo>
                    <a:pt x="3552" y="0"/>
                  </a:lnTo>
                  <a:lnTo>
                    <a:pt x="1" y="6038"/>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0"/>
            <p:cNvSpPr/>
            <p:nvPr/>
          </p:nvSpPr>
          <p:spPr>
            <a:xfrm>
              <a:off x="2848800" y="1321375"/>
              <a:ext cx="124325" cy="186500"/>
            </a:xfrm>
            <a:custGeom>
              <a:avLst/>
              <a:gdLst/>
              <a:ahLst/>
              <a:cxnLst/>
              <a:rect l="l" t="t" r="r" b="b"/>
              <a:pathLst>
                <a:path w="4973" h="7460" extrusionOk="0">
                  <a:moveTo>
                    <a:pt x="2487" y="889"/>
                  </a:moveTo>
                  <a:cubicBezTo>
                    <a:pt x="1066" y="1599"/>
                    <a:pt x="1" y="3552"/>
                    <a:pt x="1" y="5151"/>
                  </a:cubicBezTo>
                  <a:cubicBezTo>
                    <a:pt x="1" y="6749"/>
                    <a:pt x="1066" y="7459"/>
                    <a:pt x="2487" y="6571"/>
                  </a:cubicBezTo>
                  <a:cubicBezTo>
                    <a:pt x="3907" y="5861"/>
                    <a:pt x="4973" y="3908"/>
                    <a:pt x="4973" y="2309"/>
                  </a:cubicBezTo>
                  <a:cubicBezTo>
                    <a:pt x="4973" y="711"/>
                    <a:pt x="3907" y="1"/>
                    <a:pt x="2487" y="889"/>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0"/>
            <p:cNvSpPr/>
            <p:nvPr/>
          </p:nvSpPr>
          <p:spPr>
            <a:xfrm>
              <a:off x="2063000" y="881850"/>
              <a:ext cx="199800" cy="204250"/>
            </a:xfrm>
            <a:custGeom>
              <a:avLst/>
              <a:gdLst/>
              <a:ahLst/>
              <a:cxnLst/>
              <a:rect l="l" t="t" r="r" b="b"/>
              <a:pathLst>
                <a:path w="7992" h="8170" extrusionOk="0">
                  <a:moveTo>
                    <a:pt x="5860" y="1066"/>
                  </a:moveTo>
                  <a:cubicBezTo>
                    <a:pt x="7459" y="1954"/>
                    <a:pt x="7991" y="4263"/>
                    <a:pt x="7103" y="5861"/>
                  </a:cubicBezTo>
                  <a:cubicBezTo>
                    <a:pt x="6038" y="7459"/>
                    <a:pt x="3907" y="8170"/>
                    <a:pt x="2309" y="7104"/>
                  </a:cubicBezTo>
                  <a:cubicBezTo>
                    <a:pt x="710" y="6216"/>
                    <a:pt x="0" y="4085"/>
                    <a:pt x="1066" y="2309"/>
                  </a:cubicBezTo>
                  <a:cubicBezTo>
                    <a:pt x="1954" y="711"/>
                    <a:pt x="4085" y="1"/>
                    <a:pt x="5860" y="106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0"/>
            <p:cNvSpPr/>
            <p:nvPr/>
          </p:nvSpPr>
          <p:spPr>
            <a:xfrm>
              <a:off x="4211750" y="3820875"/>
              <a:ext cx="173175" cy="861325"/>
            </a:xfrm>
            <a:custGeom>
              <a:avLst/>
              <a:gdLst/>
              <a:ahLst/>
              <a:cxnLst/>
              <a:rect l="l" t="t" r="r" b="b"/>
              <a:pathLst>
                <a:path w="6927" h="34453" extrusionOk="0">
                  <a:moveTo>
                    <a:pt x="1" y="1"/>
                  </a:moveTo>
                  <a:lnTo>
                    <a:pt x="6927" y="1"/>
                  </a:lnTo>
                  <a:lnTo>
                    <a:pt x="6927" y="34452"/>
                  </a:lnTo>
                  <a:lnTo>
                    <a:pt x="1"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0"/>
            <p:cNvSpPr/>
            <p:nvPr/>
          </p:nvSpPr>
          <p:spPr>
            <a:xfrm>
              <a:off x="4211750" y="4597825"/>
              <a:ext cx="173175" cy="173175"/>
            </a:xfrm>
            <a:custGeom>
              <a:avLst/>
              <a:gdLst/>
              <a:ahLst/>
              <a:cxnLst/>
              <a:rect l="l" t="t" r="r" b="b"/>
              <a:pathLst>
                <a:path w="6927" h="6927" extrusionOk="0">
                  <a:moveTo>
                    <a:pt x="1" y="3552"/>
                  </a:moveTo>
                  <a:cubicBezTo>
                    <a:pt x="1" y="5505"/>
                    <a:pt x="1599" y="6926"/>
                    <a:pt x="3553" y="6926"/>
                  </a:cubicBezTo>
                  <a:cubicBezTo>
                    <a:pt x="5328" y="6926"/>
                    <a:pt x="6927" y="5328"/>
                    <a:pt x="6927" y="3552"/>
                  </a:cubicBezTo>
                  <a:cubicBezTo>
                    <a:pt x="6927" y="1598"/>
                    <a:pt x="5328" y="0"/>
                    <a:pt x="3553" y="0"/>
                  </a:cubicBezTo>
                  <a:cubicBezTo>
                    <a:pt x="1599" y="0"/>
                    <a:pt x="1" y="1421"/>
                    <a:pt x="1"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0"/>
            <p:cNvSpPr/>
            <p:nvPr/>
          </p:nvSpPr>
          <p:spPr>
            <a:xfrm>
              <a:off x="3878800" y="3629975"/>
              <a:ext cx="177600" cy="861325"/>
            </a:xfrm>
            <a:custGeom>
              <a:avLst/>
              <a:gdLst/>
              <a:ahLst/>
              <a:cxnLst/>
              <a:rect l="l" t="t" r="r" b="b"/>
              <a:pathLst>
                <a:path w="7104" h="34453" extrusionOk="0">
                  <a:moveTo>
                    <a:pt x="0" y="1"/>
                  </a:moveTo>
                  <a:lnTo>
                    <a:pt x="7103" y="1"/>
                  </a:lnTo>
                  <a:lnTo>
                    <a:pt x="7103"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0"/>
            <p:cNvSpPr/>
            <p:nvPr/>
          </p:nvSpPr>
          <p:spPr>
            <a:xfrm>
              <a:off x="3878800" y="4406925"/>
              <a:ext cx="177600" cy="173150"/>
            </a:xfrm>
            <a:custGeom>
              <a:avLst/>
              <a:gdLst/>
              <a:ahLst/>
              <a:cxnLst/>
              <a:rect l="l" t="t" r="r" b="b"/>
              <a:pathLst>
                <a:path w="7104" h="6926" extrusionOk="0">
                  <a:moveTo>
                    <a:pt x="0" y="3374"/>
                  </a:moveTo>
                  <a:cubicBezTo>
                    <a:pt x="0" y="5328"/>
                    <a:pt x="1598" y="6926"/>
                    <a:pt x="3552" y="6926"/>
                  </a:cubicBezTo>
                  <a:cubicBezTo>
                    <a:pt x="5505" y="6926"/>
                    <a:pt x="7103" y="5328"/>
                    <a:pt x="7103" y="3374"/>
                  </a:cubicBezTo>
                  <a:cubicBezTo>
                    <a:pt x="7103" y="1598"/>
                    <a:pt x="5505" y="0"/>
                    <a:pt x="3552" y="0"/>
                  </a:cubicBezTo>
                  <a:cubicBezTo>
                    <a:pt x="1598" y="0"/>
                    <a:pt x="0" y="1598"/>
                    <a:pt x="0" y="3374"/>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0"/>
            <p:cNvSpPr/>
            <p:nvPr/>
          </p:nvSpPr>
          <p:spPr>
            <a:xfrm>
              <a:off x="3545825" y="3439075"/>
              <a:ext cx="177600" cy="861325"/>
            </a:xfrm>
            <a:custGeom>
              <a:avLst/>
              <a:gdLst/>
              <a:ahLst/>
              <a:cxnLst/>
              <a:rect l="l" t="t" r="r" b="b"/>
              <a:pathLst>
                <a:path w="7104" h="34453" extrusionOk="0">
                  <a:moveTo>
                    <a:pt x="0" y="1"/>
                  </a:moveTo>
                  <a:lnTo>
                    <a:pt x="7104" y="1"/>
                  </a:lnTo>
                  <a:lnTo>
                    <a:pt x="7104"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0"/>
            <p:cNvSpPr/>
            <p:nvPr/>
          </p:nvSpPr>
          <p:spPr>
            <a:xfrm>
              <a:off x="3545825" y="4216000"/>
              <a:ext cx="177600" cy="173175"/>
            </a:xfrm>
            <a:custGeom>
              <a:avLst/>
              <a:gdLst/>
              <a:ahLst/>
              <a:cxnLst/>
              <a:rect l="l" t="t" r="r" b="b"/>
              <a:pathLst>
                <a:path w="7104" h="6927" extrusionOk="0">
                  <a:moveTo>
                    <a:pt x="7104" y="3375"/>
                  </a:moveTo>
                  <a:cubicBezTo>
                    <a:pt x="7104" y="5328"/>
                    <a:pt x="5505" y="6927"/>
                    <a:pt x="3552" y="6927"/>
                  </a:cubicBezTo>
                  <a:cubicBezTo>
                    <a:pt x="1599" y="6927"/>
                    <a:pt x="0" y="5328"/>
                    <a:pt x="0" y="3375"/>
                  </a:cubicBezTo>
                  <a:cubicBezTo>
                    <a:pt x="0" y="1422"/>
                    <a:pt x="1599" y="1"/>
                    <a:pt x="3552" y="1"/>
                  </a:cubicBezTo>
                  <a:cubicBezTo>
                    <a:pt x="5505" y="1"/>
                    <a:pt x="7104" y="1422"/>
                    <a:pt x="7104" y="337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0"/>
            <p:cNvSpPr/>
            <p:nvPr/>
          </p:nvSpPr>
          <p:spPr>
            <a:xfrm>
              <a:off x="3217300" y="3248175"/>
              <a:ext cx="173150" cy="861300"/>
            </a:xfrm>
            <a:custGeom>
              <a:avLst/>
              <a:gdLst/>
              <a:ahLst/>
              <a:cxnLst/>
              <a:rect l="l" t="t" r="r" b="b"/>
              <a:pathLst>
                <a:path w="6926" h="34452" extrusionOk="0">
                  <a:moveTo>
                    <a:pt x="0" y="0"/>
                  </a:moveTo>
                  <a:lnTo>
                    <a:pt x="6926" y="0"/>
                  </a:lnTo>
                  <a:lnTo>
                    <a:pt x="6926"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0"/>
            <p:cNvSpPr/>
            <p:nvPr/>
          </p:nvSpPr>
          <p:spPr>
            <a:xfrm>
              <a:off x="3217300" y="4020675"/>
              <a:ext cx="173150" cy="177600"/>
            </a:xfrm>
            <a:custGeom>
              <a:avLst/>
              <a:gdLst/>
              <a:ahLst/>
              <a:cxnLst/>
              <a:rect l="l" t="t" r="r" b="b"/>
              <a:pathLst>
                <a:path w="6926" h="7104" extrusionOk="0">
                  <a:moveTo>
                    <a:pt x="6926" y="3552"/>
                  </a:moveTo>
                  <a:cubicBezTo>
                    <a:pt x="6926" y="5505"/>
                    <a:pt x="5328" y="7104"/>
                    <a:pt x="3552" y="7104"/>
                  </a:cubicBezTo>
                  <a:cubicBezTo>
                    <a:pt x="1598" y="7104"/>
                    <a:pt x="0" y="5505"/>
                    <a:pt x="0" y="3552"/>
                  </a:cubicBezTo>
                  <a:cubicBezTo>
                    <a:pt x="0" y="1598"/>
                    <a:pt x="1598" y="0"/>
                    <a:pt x="3552" y="0"/>
                  </a:cubicBezTo>
                  <a:cubicBezTo>
                    <a:pt x="5328" y="0"/>
                    <a:pt x="6926" y="1598"/>
                    <a:pt x="6926"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0"/>
            <p:cNvSpPr/>
            <p:nvPr/>
          </p:nvSpPr>
          <p:spPr>
            <a:xfrm>
              <a:off x="2720050" y="1046125"/>
              <a:ext cx="2091075" cy="1651550"/>
            </a:xfrm>
            <a:custGeom>
              <a:avLst/>
              <a:gdLst/>
              <a:ahLst/>
              <a:cxnLst/>
              <a:rect l="l" t="t" r="r" b="b"/>
              <a:pathLst>
                <a:path w="83643" h="66062" extrusionOk="0">
                  <a:moveTo>
                    <a:pt x="21067" y="0"/>
                  </a:moveTo>
                  <a:cubicBezTo>
                    <a:pt x="19535" y="0"/>
                    <a:pt x="18025" y="356"/>
                    <a:pt x="16871" y="1066"/>
                  </a:cubicBezTo>
                  <a:lnTo>
                    <a:pt x="1" y="10833"/>
                  </a:lnTo>
                  <a:lnTo>
                    <a:pt x="31788" y="66062"/>
                  </a:lnTo>
                  <a:lnTo>
                    <a:pt x="83643" y="36228"/>
                  </a:lnTo>
                  <a:cubicBezTo>
                    <a:pt x="82932" y="34807"/>
                    <a:pt x="81867" y="33742"/>
                    <a:pt x="80624" y="33031"/>
                  </a:cubicBezTo>
                  <a:lnTo>
                    <a:pt x="25395" y="1066"/>
                  </a:lnTo>
                  <a:cubicBezTo>
                    <a:pt x="24152" y="356"/>
                    <a:pt x="22598" y="0"/>
                    <a:pt x="21067" y="0"/>
                  </a:cubicBezTo>
                  <a:close/>
                </a:path>
              </a:pathLst>
            </a:custGeom>
            <a:solidFill>
              <a:srgbClr val="A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0"/>
            <p:cNvSpPr/>
            <p:nvPr/>
          </p:nvSpPr>
          <p:spPr>
            <a:xfrm>
              <a:off x="3514750" y="1951800"/>
              <a:ext cx="1327450" cy="2126600"/>
            </a:xfrm>
            <a:custGeom>
              <a:avLst/>
              <a:gdLst/>
              <a:ahLst/>
              <a:cxnLst/>
              <a:rect l="l" t="t" r="r" b="b"/>
              <a:pathLst>
                <a:path w="53098" h="85064" extrusionOk="0">
                  <a:moveTo>
                    <a:pt x="51855" y="1"/>
                  </a:moveTo>
                  <a:lnTo>
                    <a:pt x="0" y="29835"/>
                  </a:lnTo>
                  <a:lnTo>
                    <a:pt x="31965" y="85064"/>
                  </a:lnTo>
                  <a:lnTo>
                    <a:pt x="48836" y="75474"/>
                  </a:lnTo>
                  <a:cubicBezTo>
                    <a:pt x="51144" y="74054"/>
                    <a:pt x="53098" y="70679"/>
                    <a:pt x="53098" y="68016"/>
                  </a:cubicBezTo>
                  <a:lnTo>
                    <a:pt x="53098" y="4085"/>
                  </a:lnTo>
                  <a:cubicBezTo>
                    <a:pt x="53098" y="2842"/>
                    <a:pt x="52565" y="1244"/>
                    <a:pt x="51855" y="1"/>
                  </a:cubicBezTo>
                  <a:close/>
                </a:path>
              </a:pathLst>
            </a:custGeom>
            <a:solidFill>
              <a:srgbClr val="41E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0"/>
            <p:cNvSpPr/>
            <p:nvPr/>
          </p:nvSpPr>
          <p:spPr>
            <a:xfrm>
              <a:off x="2688975" y="1310025"/>
              <a:ext cx="1656000" cy="2776875"/>
            </a:xfrm>
            <a:custGeom>
              <a:avLst/>
              <a:gdLst/>
              <a:ahLst/>
              <a:cxnLst/>
              <a:rect l="l" t="t" r="r" b="b"/>
              <a:pathLst>
                <a:path w="66240" h="111075" extrusionOk="0">
                  <a:moveTo>
                    <a:pt x="2312" y="1"/>
                  </a:moveTo>
                  <a:cubicBezTo>
                    <a:pt x="952" y="1"/>
                    <a:pt x="0" y="1082"/>
                    <a:pt x="0" y="2941"/>
                  </a:cubicBezTo>
                  <a:lnTo>
                    <a:pt x="0" y="69713"/>
                  </a:lnTo>
                  <a:cubicBezTo>
                    <a:pt x="0" y="72554"/>
                    <a:pt x="1954" y="75751"/>
                    <a:pt x="4263" y="77171"/>
                  </a:cubicBezTo>
                  <a:lnTo>
                    <a:pt x="61977" y="110557"/>
                  </a:lnTo>
                  <a:cubicBezTo>
                    <a:pt x="62627" y="110907"/>
                    <a:pt x="63249" y="111074"/>
                    <a:pt x="63806" y="111074"/>
                  </a:cubicBezTo>
                  <a:cubicBezTo>
                    <a:pt x="65231" y="111074"/>
                    <a:pt x="66239" y="109985"/>
                    <a:pt x="66239" y="108071"/>
                  </a:cubicBezTo>
                  <a:lnTo>
                    <a:pt x="66239" y="41299"/>
                  </a:lnTo>
                  <a:cubicBezTo>
                    <a:pt x="66239" y="38635"/>
                    <a:pt x="64464" y="35261"/>
                    <a:pt x="61977" y="34018"/>
                  </a:cubicBezTo>
                  <a:lnTo>
                    <a:pt x="4263" y="632"/>
                  </a:lnTo>
                  <a:cubicBezTo>
                    <a:pt x="3565" y="203"/>
                    <a:pt x="2901" y="1"/>
                    <a:pt x="2312" y="1"/>
                  </a:cubicBezTo>
                  <a:close/>
                </a:path>
              </a:pathLst>
            </a:custGeom>
            <a:solidFill>
              <a:srgbClr val="6CF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0"/>
            <p:cNvSpPr/>
            <p:nvPr/>
          </p:nvSpPr>
          <p:spPr>
            <a:xfrm>
              <a:off x="2853250" y="1570000"/>
              <a:ext cx="1327450" cy="2259800"/>
            </a:xfrm>
            <a:custGeom>
              <a:avLst/>
              <a:gdLst/>
              <a:ahLst/>
              <a:cxnLst/>
              <a:rect l="l" t="t" r="r" b="b"/>
              <a:pathLst>
                <a:path w="53098" h="90392" fill="none" extrusionOk="0">
                  <a:moveTo>
                    <a:pt x="50256" y="89503"/>
                  </a:moveTo>
                  <a:lnTo>
                    <a:pt x="2841" y="62155"/>
                  </a:lnTo>
                  <a:cubicBezTo>
                    <a:pt x="1243" y="61090"/>
                    <a:pt x="0" y="58959"/>
                    <a:pt x="0" y="57183"/>
                  </a:cubicBezTo>
                  <a:lnTo>
                    <a:pt x="0" y="2487"/>
                  </a:lnTo>
                  <a:cubicBezTo>
                    <a:pt x="0" y="711"/>
                    <a:pt x="1243" y="0"/>
                    <a:pt x="2841" y="888"/>
                  </a:cubicBezTo>
                  <a:lnTo>
                    <a:pt x="50256" y="28236"/>
                  </a:lnTo>
                  <a:cubicBezTo>
                    <a:pt x="51855" y="29124"/>
                    <a:pt x="53098" y="31255"/>
                    <a:pt x="53098" y="33031"/>
                  </a:cubicBezTo>
                  <a:lnTo>
                    <a:pt x="53098" y="87727"/>
                  </a:lnTo>
                  <a:cubicBezTo>
                    <a:pt x="53098" y="89681"/>
                    <a:pt x="51855" y="90391"/>
                    <a:pt x="50256" y="89503"/>
                  </a:cubicBezTo>
                  <a:close/>
                </a:path>
              </a:pathLst>
            </a:custGeom>
            <a:noFill/>
            <a:ln w="57725" cap="rnd" cmpd="sng">
              <a:solidFill>
                <a:srgbClr val="FFFFFF"/>
              </a:solidFill>
              <a:prstDash val="solid"/>
              <a:miter lim="1775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0"/>
            <p:cNvSpPr/>
            <p:nvPr/>
          </p:nvSpPr>
          <p:spPr>
            <a:xfrm>
              <a:off x="3017500" y="1840825"/>
              <a:ext cx="998950" cy="1709275"/>
            </a:xfrm>
            <a:custGeom>
              <a:avLst/>
              <a:gdLst/>
              <a:ahLst/>
              <a:cxnLst/>
              <a:rect l="l" t="t" r="r" b="b"/>
              <a:pathLst>
                <a:path w="39958" h="68371" fill="none" extrusionOk="0">
                  <a:moveTo>
                    <a:pt x="178" y="44219"/>
                  </a:moveTo>
                  <a:lnTo>
                    <a:pt x="1" y="1243"/>
                  </a:lnTo>
                  <a:cubicBezTo>
                    <a:pt x="1" y="355"/>
                    <a:pt x="533" y="0"/>
                    <a:pt x="1421" y="355"/>
                  </a:cubicBezTo>
                  <a:lnTo>
                    <a:pt x="38537" y="22021"/>
                  </a:lnTo>
                  <a:cubicBezTo>
                    <a:pt x="39247" y="22553"/>
                    <a:pt x="39957" y="23619"/>
                    <a:pt x="39957" y="24507"/>
                  </a:cubicBezTo>
                  <a:lnTo>
                    <a:pt x="39957" y="67127"/>
                  </a:lnTo>
                  <a:cubicBezTo>
                    <a:pt x="39957" y="68015"/>
                    <a:pt x="39247" y="68370"/>
                    <a:pt x="38537" y="68015"/>
                  </a:cubicBezTo>
                  <a:lnTo>
                    <a:pt x="1599" y="46705"/>
                  </a:lnTo>
                  <a:cubicBezTo>
                    <a:pt x="711" y="46172"/>
                    <a:pt x="178" y="45107"/>
                    <a:pt x="178" y="44219"/>
                  </a:cubicBezTo>
                  <a:close/>
                </a:path>
              </a:pathLst>
            </a:custGeom>
            <a:noFill/>
            <a:ln w="57725" cap="rnd" cmpd="sng">
              <a:solidFill>
                <a:srgbClr val="FFFFFF"/>
              </a:solidFill>
              <a:prstDash val="solid"/>
              <a:miter lim="1775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0"/>
            <p:cNvSpPr/>
            <p:nvPr/>
          </p:nvSpPr>
          <p:spPr>
            <a:xfrm>
              <a:off x="4211750" y="1032800"/>
              <a:ext cx="173175" cy="861325"/>
            </a:xfrm>
            <a:custGeom>
              <a:avLst/>
              <a:gdLst/>
              <a:ahLst/>
              <a:cxnLst/>
              <a:rect l="l" t="t" r="r" b="b"/>
              <a:pathLst>
                <a:path w="6927" h="34453" extrusionOk="0">
                  <a:moveTo>
                    <a:pt x="1" y="1"/>
                  </a:moveTo>
                  <a:lnTo>
                    <a:pt x="6927" y="1"/>
                  </a:lnTo>
                  <a:lnTo>
                    <a:pt x="6927" y="34452"/>
                  </a:lnTo>
                  <a:lnTo>
                    <a:pt x="1"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0"/>
            <p:cNvSpPr/>
            <p:nvPr/>
          </p:nvSpPr>
          <p:spPr>
            <a:xfrm>
              <a:off x="4202875" y="1840825"/>
              <a:ext cx="190925" cy="111000"/>
            </a:xfrm>
            <a:custGeom>
              <a:avLst/>
              <a:gdLst/>
              <a:ahLst/>
              <a:cxnLst/>
              <a:rect l="l" t="t" r="r" b="b"/>
              <a:pathLst>
                <a:path w="7637" h="4440" extrusionOk="0">
                  <a:moveTo>
                    <a:pt x="1421" y="710"/>
                  </a:moveTo>
                  <a:cubicBezTo>
                    <a:pt x="2664" y="0"/>
                    <a:pt x="4973" y="0"/>
                    <a:pt x="6394" y="710"/>
                  </a:cubicBezTo>
                  <a:cubicBezTo>
                    <a:pt x="7637" y="1598"/>
                    <a:pt x="7637" y="2841"/>
                    <a:pt x="6394" y="3552"/>
                  </a:cubicBezTo>
                  <a:cubicBezTo>
                    <a:pt x="4973" y="4440"/>
                    <a:pt x="2664" y="4440"/>
                    <a:pt x="1421" y="3552"/>
                  </a:cubicBezTo>
                  <a:cubicBezTo>
                    <a:pt x="1" y="2841"/>
                    <a:pt x="1" y="1421"/>
                    <a:pt x="1421" y="710"/>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0"/>
            <p:cNvSpPr/>
            <p:nvPr/>
          </p:nvSpPr>
          <p:spPr>
            <a:xfrm>
              <a:off x="4211750" y="944000"/>
              <a:ext cx="173175" cy="177625"/>
            </a:xfrm>
            <a:custGeom>
              <a:avLst/>
              <a:gdLst/>
              <a:ahLst/>
              <a:cxnLst/>
              <a:rect l="l" t="t" r="r" b="b"/>
              <a:pathLst>
                <a:path w="6927" h="7105" extrusionOk="0">
                  <a:moveTo>
                    <a:pt x="6927" y="3553"/>
                  </a:moveTo>
                  <a:cubicBezTo>
                    <a:pt x="6927" y="5506"/>
                    <a:pt x="5328" y="7104"/>
                    <a:pt x="3375" y="7104"/>
                  </a:cubicBezTo>
                  <a:cubicBezTo>
                    <a:pt x="1599" y="7104"/>
                    <a:pt x="1" y="5506"/>
                    <a:pt x="1" y="3553"/>
                  </a:cubicBezTo>
                  <a:cubicBezTo>
                    <a:pt x="1" y="1599"/>
                    <a:pt x="1599" y="1"/>
                    <a:pt x="3375" y="1"/>
                  </a:cubicBezTo>
                  <a:cubicBezTo>
                    <a:pt x="5328" y="1"/>
                    <a:pt x="6927" y="1599"/>
                    <a:pt x="6927" y="3553"/>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0"/>
            <p:cNvSpPr/>
            <p:nvPr/>
          </p:nvSpPr>
          <p:spPr>
            <a:xfrm>
              <a:off x="3878800" y="841900"/>
              <a:ext cx="177600" cy="861300"/>
            </a:xfrm>
            <a:custGeom>
              <a:avLst/>
              <a:gdLst/>
              <a:ahLst/>
              <a:cxnLst/>
              <a:rect l="l" t="t" r="r" b="b"/>
              <a:pathLst>
                <a:path w="7104" h="34452" extrusionOk="0">
                  <a:moveTo>
                    <a:pt x="0" y="1"/>
                  </a:moveTo>
                  <a:lnTo>
                    <a:pt x="7103" y="1"/>
                  </a:lnTo>
                  <a:lnTo>
                    <a:pt x="7103"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0"/>
            <p:cNvSpPr/>
            <p:nvPr/>
          </p:nvSpPr>
          <p:spPr>
            <a:xfrm>
              <a:off x="3869900" y="1645475"/>
              <a:ext cx="195375" cy="115450"/>
            </a:xfrm>
            <a:custGeom>
              <a:avLst/>
              <a:gdLst/>
              <a:ahLst/>
              <a:cxnLst/>
              <a:rect l="l" t="t" r="r" b="b"/>
              <a:pathLst>
                <a:path w="7815" h="4618" extrusionOk="0">
                  <a:moveTo>
                    <a:pt x="1422" y="888"/>
                  </a:moveTo>
                  <a:cubicBezTo>
                    <a:pt x="2842" y="0"/>
                    <a:pt x="4973" y="0"/>
                    <a:pt x="6394" y="888"/>
                  </a:cubicBezTo>
                  <a:cubicBezTo>
                    <a:pt x="7815" y="1599"/>
                    <a:pt x="7815" y="3019"/>
                    <a:pt x="6394" y="3730"/>
                  </a:cubicBezTo>
                  <a:cubicBezTo>
                    <a:pt x="4973" y="4618"/>
                    <a:pt x="2842" y="4618"/>
                    <a:pt x="1422" y="3730"/>
                  </a:cubicBezTo>
                  <a:cubicBezTo>
                    <a:pt x="1" y="3019"/>
                    <a:pt x="1" y="1599"/>
                    <a:pt x="1422"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0"/>
            <p:cNvSpPr/>
            <p:nvPr/>
          </p:nvSpPr>
          <p:spPr>
            <a:xfrm>
              <a:off x="3878800" y="753100"/>
              <a:ext cx="177600" cy="177625"/>
            </a:xfrm>
            <a:custGeom>
              <a:avLst/>
              <a:gdLst/>
              <a:ahLst/>
              <a:cxnLst/>
              <a:rect l="l" t="t" r="r" b="b"/>
              <a:pathLst>
                <a:path w="7104" h="7105" extrusionOk="0">
                  <a:moveTo>
                    <a:pt x="0" y="3553"/>
                  </a:moveTo>
                  <a:cubicBezTo>
                    <a:pt x="0" y="5506"/>
                    <a:pt x="1598" y="7104"/>
                    <a:pt x="3552" y="7104"/>
                  </a:cubicBezTo>
                  <a:cubicBezTo>
                    <a:pt x="5505" y="7104"/>
                    <a:pt x="7103" y="5506"/>
                    <a:pt x="7103" y="3553"/>
                  </a:cubicBezTo>
                  <a:cubicBezTo>
                    <a:pt x="7103" y="1599"/>
                    <a:pt x="5505" y="1"/>
                    <a:pt x="3552" y="1"/>
                  </a:cubicBezTo>
                  <a:cubicBezTo>
                    <a:pt x="1598" y="1"/>
                    <a:pt x="0" y="1599"/>
                    <a:pt x="0" y="3553"/>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0"/>
            <p:cNvSpPr/>
            <p:nvPr/>
          </p:nvSpPr>
          <p:spPr>
            <a:xfrm>
              <a:off x="3545825" y="651000"/>
              <a:ext cx="177600" cy="861300"/>
            </a:xfrm>
            <a:custGeom>
              <a:avLst/>
              <a:gdLst/>
              <a:ahLst/>
              <a:cxnLst/>
              <a:rect l="l" t="t" r="r" b="b"/>
              <a:pathLst>
                <a:path w="7104" h="34452" extrusionOk="0">
                  <a:moveTo>
                    <a:pt x="0" y="0"/>
                  </a:moveTo>
                  <a:lnTo>
                    <a:pt x="7104" y="0"/>
                  </a:lnTo>
                  <a:lnTo>
                    <a:pt x="7104"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0"/>
            <p:cNvSpPr/>
            <p:nvPr/>
          </p:nvSpPr>
          <p:spPr>
            <a:xfrm>
              <a:off x="3536950" y="1454575"/>
              <a:ext cx="195350" cy="111000"/>
            </a:xfrm>
            <a:custGeom>
              <a:avLst/>
              <a:gdLst/>
              <a:ahLst/>
              <a:cxnLst/>
              <a:rect l="l" t="t" r="r" b="b"/>
              <a:pathLst>
                <a:path w="7814" h="4440" extrusionOk="0">
                  <a:moveTo>
                    <a:pt x="1421" y="888"/>
                  </a:moveTo>
                  <a:cubicBezTo>
                    <a:pt x="2841" y="0"/>
                    <a:pt x="4972" y="0"/>
                    <a:pt x="6393" y="888"/>
                  </a:cubicBezTo>
                  <a:cubicBezTo>
                    <a:pt x="7814" y="1598"/>
                    <a:pt x="7814" y="3019"/>
                    <a:pt x="6393" y="3730"/>
                  </a:cubicBezTo>
                  <a:cubicBezTo>
                    <a:pt x="4972" y="4440"/>
                    <a:pt x="2841" y="4440"/>
                    <a:pt x="1421" y="3730"/>
                  </a:cubicBezTo>
                  <a:cubicBezTo>
                    <a:pt x="0" y="3019"/>
                    <a:pt x="0" y="1598"/>
                    <a:pt x="1421"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0"/>
            <p:cNvSpPr/>
            <p:nvPr/>
          </p:nvSpPr>
          <p:spPr>
            <a:xfrm>
              <a:off x="3545825" y="562200"/>
              <a:ext cx="177600" cy="177625"/>
            </a:xfrm>
            <a:custGeom>
              <a:avLst/>
              <a:gdLst/>
              <a:ahLst/>
              <a:cxnLst/>
              <a:rect l="l" t="t" r="r" b="b"/>
              <a:pathLst>
                <a:path w="7104" h="7105" extrusionOk="0">
                  <a:moveTo>
                    <a:pt x="0" y="3552"/>
                  </a:moveTo>
                  <a:cubicBezTo>
                    <a:pt x="0" y="5506"/>
                    <a:pt x="1599" y="7104"/>
                    <a:pt x="3552" y="7104"/>
                  </a:cubicBezTo>
                  <a:cubicBezTo>
                    <a:pt x="5505" y="7104"/>
                    <a:pt x="7104" y="5506"/>
                    <a:pt x="7104" y="3552"/>
                  </a:cubicBezTo>
                  <a:cubicBezTo>
                    <a:pt x="7104" y="1599"/>
                    <a:pt x="5505" y="1"/>
                    <a:pt x="3552" y="1"/>
                  </a:cubicBezTo>
                  <a:cubicBezTo>
                    <a:pt x="1599" y="1"/>
                    <a:pt x="0" y="1599"/>
                    <a:pt x="0"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0"/>
            <p:cNvSpPr/>
            <p:nvPr/>
          </p:nvSpPr>
          <p:spPr>
            <a:xfrm>
              <a:off x="3217300" y="460100"/>
              <a:ext cx="173150" cy="861300"/>
            </a:xfrm>
            <a:custGeom>
              <a:avLst/>
              <a:gdLst/>
              <a:ahLst/>
              <a:cxnLst/>
              <a:rect l="l" t="t" r="r" b="b"/>
              <a:pathLst>
                <a:path w="6926" h="34452" extrusionOk="0">
                  <a:moveTo>
                    <a:pt x="0" y="0"/>
                  </a:moveTo>
                  <a:lnTo>
                    <a:pt x="6926" y="0"/>
                  </a:lnTo>
                  <a:lnTo>
                    <a:pt x="6926" y="34452"/>
                  </a:lnTo>
                  <a:lnTo>
                    <a:pt x="0" y="34452"/>
                  </a:ln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0"/>
            <p:cNvSpPr/>
            <p:nvPr/>
          </p:nvSpPr>
          <p:spPr>
            <a:xfrm>
              <a:off x="3208400" y="1263675"/>
              <a:ext cx="190925" cy="111000"/>
            </a:xfrm>
            <a:custGeom>
              <a:avLst/>
              <a:gdLst/>
              <a:ahLst/>
              <a:cxnLst/>
              <a:rect l="l" t="t" r="r" b="b"/>
              <a:pathLst>
                <a:path w="7637" h="4440" extrusionOk="0">
                  <a:moveTo>
                    <a:pt x="1422" y="888"/>
                  </a:moveTo>
                  <a:cubicBezTo>
                    <a:pt x="2665" y="0"/>
                    <a:pt x="4973" y="0"/>
                    <a:pt x="6394" y="888"/>
                  </a:cubicBezTo>
                  <a:cubicBezTo>
                    <a:pt x="7637" y="1598"/>
                    <a:pt x="7637" y="3019"/>
                    <a:pt x="6394" y="3729"/>
                  </a:cubicBezTo>
                  <a:cubicBezTo>
                    <a:pt x="4973" y="4440"/>
                    <a:pt x="2665" y="4440"/>
                    <a:pt x="1422" y="3729"/>
                  </a:cubicBezTo>
                  <a:cubicBezTo>
                    <a:pt x="1" y="3019"/>
                    <a:pt x="1" y="1598"/>
                    <a:pt x="1422" y="888"/>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0"/>
            <p:cNvSpPr/>
            <p:nvPr/>
          </p:nvSpPr>
          <p:spPr>
            <a:xfrm>
              <a:off x="3217300" y="371300"/>
              <a:ext cx="173150" cy="177600"/>
            </a:xfrm>
            <a:custGeom>
              <a:avLst/>
              <a:gdLst/>
              <a:ahLst/>
              <a:cxnLst/>
              <a:rect l="l" t="t" r="r" b="b"/>
              <a:pathLst>
                <a:path w="6926" h="7104" extrusionOk="0">
                  <a:moveTo>
                    <a:pt x="0" y="3552"/>
                  </a:moveTo>
                  <a:cubicBezTo>
                    <a:pt x="0" y="5506"/>
                    <a:pt x="1598" y="7104"/>
                    <a:pt x="3552" y="7104"/>
                  </a:cubicBezTo>
                  <a:cubicBezTo>
                    <a:pt x="5505" y="7104"/>
                    <a:pt x="6926" y="5506"/>
                    <a:pt x="6926" y="3552"/>
                  </a:cubicBezTo>
                  <a:cubicBezTo>
                    <a:pt x="6926" y="1599"/>
                    <a:pt x="5328" y="1"/>
                    <a:pt x="3552" y="1"/>
                  </a:cubicBezTo>
                  <a:cubicBezTo>
                    <a:pt x="1598" y="1"/>
                    <a:pt x="0" y="1599"/>
                    <a:pt x="0" y="3552"/>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0"/>
            <p:cNvSpPr/>
            <p:nvPr/>
          </p:nvSpPr>
          <p:spPr>
            <a:xfrm>
              <a:off x="4531400" y="3456825"/>
              <a:ext cx="910150" cy="612700"/>
            </a:xfrm>
            <a:custGeom>
              <a:avLst/>
              <a:gdLst/>
              <a:ahLst/>
              <a:cxnLst/>
              <a:rect l="l" t="t" r="r" b="b"/>
              <a:pathLst>
                <a:path w="36406" h="24508" extrusionOk="0">
                  <a:moveTo>
                    <a:pt x="1" y="4796"/>
                  </a:moveTo>
                  <a:cubicBezTo>
                    <a:pt x="1" y="3197"/>
                    <a:pt x="1244" y="1244"/>
                    <a:pt x="2487" y="356"/>
                  </a:cubicBezTo>
                  <a:cubicBezTo>
                    <a:pt x="3197" y="1"/>
                    <a:pt x="3908" y="1"/>
                    <a:pt x="4441" y="356"/>
                  </a:cubicBezTo>
                  <a:lnTo>
                    <a:pt x="34097" y="17404"/>
                  </a:lnTo>
                  <a:lnTo>
                    <a:pt x="34097" y="17404"/>
                  </a:lnTo>
                  <a:cubicBezTo>
                    <a:pt x="35695" y="18470"/>
                    <a:pt x="36406" y="20601"/>
                    <a:pt x="35340" y="22199"/>
                  </a:cubicBezTo>
                  <a:cubicBezTo>
                    <a:pt x="34452" y="23975"/>
                    <a:pt x="32321" y="24508"/>
                    <a:pt x="30545" y="23442"/>
                  </a:cubicBezTo>
                  <a:cubicBezTo>
                    <a:pt x="30545" y="23442"/>
                    <a:pt x="30545" y="23442"/>
                    <a:pt x="30545" y="23442"/>
                  </a:cubicBezTo>
                  <a:lnTo>
                    <a:pt x="711" y="6216"/>
                  </a:lnTo>
                  <a:lnTo>
                    <a:pt x="711" y="6216"/>
                  </a:lnTo>
                  <a:cubicBezTo>
                    <a:pt x="356" y="6039"/>
                    <a:pt x="1" y="5506"/>
                    <a:pt x="1" y="479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0"/>
            <p:cNvSpPr/>
            <p:nvPr/>
          </p:nvSpPr>
          <p:spPr>
            <a:xfrm>
              <a:off x="4540300" y="3079475"/>
              <a:ext cx="905700" cy="612675"/>
            </a:xfrm>
            <a:custGeom>
              <a:avLst/>
              <a:gdLst/>
              <a:ahLst/>
              <a:cxnLst/>
              <a:rect l="l" t="t" r="r" b="b"/>
              <a:pathLst>
                <a:path w="36228" h="24507" extrusionOk="0">
                  <a:moveTo>
                    <a:pt x="0" y="4795"/>
                  </a:moveTo>
                  <a:cubicBezTo>
                    <a:pt x="0" y="3197"/>
                    <a:pt x="1066" y="1243"/>
                    <a:pt x="2486" y="533"/>
                  </a:cubicBezTo>
                  <a:cubicBezTo>
                    <a:pt x="3197" y="178"/>
                    <a:pt x="3729" y="0"/>
                    <a:pt x="4262" y="355"/>
                  </a:cubicBezTo>
                  <a:lnTo>
                    <a:pt x="4262" y="355"/>
                  </a:lnTo>
                  <a:lnTo>
                    <a:pt x="4262" y="355"/>
                  </a:lnTo>
                  <a:lnTo>
                    <a:pt x="4262" y="355"/>
                  </a:lnTo>
                  <a:lnTo>
                    <a:pt x="34096" y="17581"/>
                  </a:lnTo>
                  <a:lnTo>
                    <a:pt x="34096" y="17581"/>
                  </a:lnTo>
                  <a:cubicBezTo>
                    <a:pt x="35695" y="18469"/>
                    <a:pt x="36227" y="20600"/>
                    <a:pt x="35339" y="22376"/>
                  </a:cubicBezTo>
                  <a:cubicBezTo>
                    <a:pt x="34274" y="23974"/>
                    <a:pt x="32143" y="24507"/>
                    <a:pt x="30545" y="23619"/>
                  </a:cubicBezTo>
                  <a:cubicBezTo>
                    <a:pt x="30545" y="23619"/>
                    <a:pt x="30545" y="23619"/>
                    <a:pt x="30545" y="23619"/>
                  </a:cubicBezTo>
                  <a:lnTo>
                    <a:pt x="710" y="6393"/>
                  </a:lnTo>
                  <a:lnTo>
                    <a:pt x="710" y="6393"/>
                  </a:lnTo>
                  <a:cubicBezTo>
                    <a:pt x="355" y="6038"/>
                    <a:pt x="0" y="5505"/>
                    <a:pt x="0" y="479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0"/>
            <p:cNvSpPr/>
            <p:nvPr/>
          </p:nvSpPr>
          <p:spPr>
            <a:xfrm>
              <a:off x="4540300" y="2697650"/>
              <a:ext cx="905700" cy="612700"/>
            </a:xfrm>
            <a:custGeom>
              <a:avLst/>
              <a:gdLst/>
              <a:ahLst/>
              <a:cxnLst/>
              <a:rect l="l" t="t" r="r" b="b"/>
              <a:pathLst>
                <a:path w="36228" h="24508" extrusionOk="0">
                  <a:moveTo>
                    <a:pt x="0" y="4796"/>
                  </a:moveTo>
                  <a:cubicBezTo>
                    <a:pt x="0" y="3197"/>
                    <a:pt x="1066" y="1244"/>
                    <a:pt x="2486" y="356"/>
                  </a:cubicBezTo>
                  <a:cubicBezTo>
                    <a:pt x="3197" y="1"/>
                    <a:pt x="3729" y="1"/>
                    <a:pt x="4262" y="179"/>
                  </a:cubicBezTo>
                  <a:lnTo>
                    <a:pt x="4262" y="179"/>
                  </a:lnTo>
                  <a:lnTo>
                    <a:pt x="4262" y="356"/>
                  </a:lnTo>
                  <a:lnTo>
                    <a:pt x="4262" y="356"/>
                  </a:lnTo>
                  <a:lnTo>
                    <a:pt x="34096" y="17404"/>
                  </a:lnTo>
                  <a:lnTo>
                    <a:pt x="34096" y="17404"/>
                  </a:lnTo>
                  <a:cubicBezTo>
                    <a:pt x="35695" y="18470"/>
                    <a:pt x="36227" y="20601"/>
                    <a:pt x="35339" y="22199"/>
                  </a:cubicBezTo>
                  <a:cubicBezTo>
                    <a:pt x="34274" y="23975"/>
                    <a:pt x="32143" y="24508"/>
                    <a:pt x="30545" y="23620"/>
                  </a:cubicBezTo>
                  <a:cubicBezTo>
                    <a:pt x="30545" y="23620"/>
                    <a:pt x="30545" y="23442"/>
                    <a:pt x="30367" y="23442"/>
                  </a:cubicBezTo>
                  <a:lnTo>
                    <a:pt x="710" y="6394"/>
                  </a:lnTo>
                  <a:lnTo>
                    <a:pt x="710" y="6394"/>
                  </a:lnTo>
                  <a:cubicBezTo>
                    <a:pt x="355" y="6039"/>
                    <a:pt x="0" y="5506"/>
                    <a:pt x="0" y="4796"/>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0"/>
            <p:cNvSpPr/>
            <p:nvPr/>
          </p:nvSpPr>
          <p:spPr>
            <a:xfrm>
              <a:off x="4540300" y="2315850"/>
              <a:ext cx="905700" cy="612700"/>
            </a:xfrm>
            <a:custGeom>
              <a:avLst/>
              <a:gdLst/>
              <a:ahLst/>
              <a:cxnLst/>
              <a:rect l="l" t="t" r="r" b="b"/>
              <a:pathLst>
                <a:path w="36228" h="24508" extrusionOk="0">
                  <a:moveTo>
                    <a:pt x="0" y="4795"/>
                  </a:moveTo>
                  <a:cubicBezTo>
                    <a:pt x="0" y="3197"/>
                    <a:pt x="1066" y="1244"/>
                    <a:pt x="2486" y="356"/>
                  </a:cubicBezTo>
                  <a:cubicBezTo>
                    <a:pt x="3197" y="1"/>
                    <a:pt x="3729" y="1"/>
                    <a:pt x="4262" y="178"/>
                  </a:cubicBezTo>
                  <a:lnTo>
                    <a:pt x="4262" y="178"/>
                  </a:lnTo>
                  <a:lnTo>
                    <a:pt x="4262" y="178"/>
                  </a:lnTo>
                  <a:lnTo>
                    <a:pt x="4262" y="178"/>
                  </a:lnTo>
                  <a:lnTo>
                    <a:pt x="34096" y="17404"/>
                  </a:lnTo>
                  <a:lnTo>
                    <a:pt x="34096" y="17404"/>
                  </a:lnTo>
                  <a:cubicBezTo>
                    <a:pt x="35695" y="18469"/>
                    <a:pt x="36227" y="20600"/>
                    <a:pt x="35339" y="22199"/>
                  </a:cubicBezTo>
                  <a:cubicBezTo>
                    <a:pt x="34274" y="23975"/>
                    <a:pt x="32143" y="24507"/>
                    <a:pt x="30545" y="23442"/>
                  </a:cubicBezTo>
                  <a:cubicBezTo>
                    <a:pt x="30545" y="23442"/>
                    <a:pt x="30545" y="23442"/>
                    <a:pt x="30367" y="23442"/>
                  </a:cubicBezTo>
                  <a:lnTo>
                    <a:pt x="710" y="6216"/>
                  </a:lnTo>
                  <a:lnTo>
                    <a:pt x="710" y="6216"/>
                  </a:lnTo>
                  <a:cubicBezTo>
                    <a:pt x="355" y="6039"/>
                    <a:pt x="0" y="5506"/>
                    <a:pt x="0" y="4795"/>
                  </a:cubicBezTo>
                  <a:close/>
                </a:path>
              </a:pathLst>
            </a:custGeom>
            <a:solidFill>
              <a:srgbClr val="99B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3" name="Google Shape;3623;p40"/>
          <p:cNvSpPr txBox="1">
            <a:spLocks noGrp="1"/>
          </p:cNvSpPr>
          <p:nvPr>
            <p:ph type="title" idx="2"/>
          </p:nvPr>
        </p:nvSpPr>
        <p:spPr>
          <a:xfrm>
            <a:off x="6511625" y="3761425"/>
            <a:ext cx="2017200" cy="86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a:t>
            </a:r>
            <a:endParaRPr/>
          </a:p>
        </p:txBody>
      </p:sp>
      <p:sp>
        <p:nvSpPr>
          <p:cNvPr id="3624" name="Google Shape;3624;p40"/>
          <p:cNvSpPr txBox="1">
            <a:spLocks noGrp="1"/>
          </p:cNvSpPr>
          <p:nvPr>
            <p:ph type="title"/>
          </p:nvPr>
        </p:nvSpPr>
        <p:spPr>
          <a:xfrm>
            <a:off x="608124" y="3863452"/>
            <a:ext cx="5767961" cy="41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 to Arduino IDE</a:t>
            </a:r>
            <a:endParaRPr dirty="0"/>
          </a:p>
        </p:txBody>
      </p:sp>
      <p:sp>
        <p:nvSpPr>
          <p:cNvPr id="3625" name="Google Shape;3625;p40"/>
          <p:cNvSpPr txBox="1">
            <a:spLocks noGrp="1"/>
          </p:cNvSpPr>
          <p:nvPr>
            <p:ph type="subTitle" idx="1"/>
          </p:nvPr>
        </p:nvSpPr>
        <p:spPr>
          <a:xfrm>
            <a:off x="608125" y="4404150"/>
            <a:ext cx="4373400" cy="2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344593"/>
              </a:buClr>
              <a:buSzPts val="1100"/>
              <a:buFont typeface="Arial"/>
              <a:buNone/>
            </a:pPr>
            <a:r>
              <a:rPr lang="en" dirty="0"/>
              <a:t>You could enter a subtitle here if you need it</a:t>
            </a:r>
            <a:endParaRPr dirty="0"/>
          </a:p>
        </p:txBody>
      </p:sp>
    </p:spTree>
    <p:extLst>
      <p:ext uri="{BB962C8B-B14F-4D97-AF65-F5344CB8AC3E}">
        <p14:creationId xmlns:p14="http://schemas.microsoft.com/office/powerpoint/2010/main" val="321632564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95"/>
        <p:cNvGrpSpPr/>
        <p:nvPr/>
      </p:nvGrpSpPr>
      <p:grpSpPr>
        <a:xfrm>
          <a:off x="0" y="0"/>
          <a:ext cx="0" cy="0"/>
          <a:chOff x="0" y="0"/>
          <a:chExt cx="0" cy="0"/>
        </a:xfrm>
      </p:grpSpPr>
      <p:pic>
        <p:nvPicPr>
          <p:cNvPr id="12396" name="Google Shape;12396;p8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BE718AC-088F-3AAC-C1E7-9C93C074AB5E}"/>
              </a:ext>
            </a:extLst>
          </p:cNvPr>
          <p:cNvSpPr>
            <a:spLocks noGrp="1"/>
          </p:cNvSpPr>
          <p:nvPr>
            <p:ph type="body" idx="1"/>
          </p:nvPr>
        </p:nvSpPr>
        <p:spPr>
          <a:xfrm>
            <a:off x="3654424" y="2234127"/>
            <a:ext cx="5032376" cy="1144800"/>
          </a:xfrm>
        </p:spPr>
        <p:txBody>
          <a:bodyPr/>
          <a:lstStyle/>
          <a:p>
            <a:pPr marL="571500" indent="-342900">
              <a:spcAft>
                <a:spcPts val="600"/>
              </a:spcAft>
              <a:buFont typeface="Arial" panose="020B0604020202020204" pitchFamily="34" charset="0"/>
              <a:buChar char="•"/>
            </a:pPr>
            <a:r>
              <a:rPr lang="en-US" dirty="0"/>
              <a:t>Download IDE from </a:t>
            </a:r>
            <a:r>
              <a:rPr lang="en-US" dirty="0">
                <a:hlinkClick r:id="rId2"/>
              </a:rPr>
              <a:t>https://www.arduino.cc/en/software</a:t>
            </a:r>
            <a:endParaRPr lang="en-US" dirty="0"/>
          </a:p>
          <a:p>
            <a:pPr marL="571500" indent="-342900">
              <a:spcAft>
                <a:spcPts val="600"/>
              </a:spcAft>
              <a:buFont typeface="Wingdings" panose="05000000000000000000" pitchFamily="2" charset="2"/>
              <a:buChar char="à"/>
            </a:pPr>
            <a:r>
              <a:rPr lang="en-US" dirty="0"/>
              <a:t>Easily download libraries to use </a:t>
            </a:r>
          </a:p>
          <a:p>
            <a:pPr marL="571500" indent="-342900">
              <a:spcAft>
                <a:spcPts val="600"/>
              </a:spcAft>
              <a:buFont typeface="Wingdings" panose="05000000000000000000" pitchFamily="2" charset="2"/>
              <a:buChar char="à"/>
            </a:pPr>
            <a:r>
              <a:rPr lang="en-US" dirty="0"/>
              <a:t>Flexibility in managing many different boards</a:t>
            </a:r>
            <a:endParaRPr lang="en-SG" dirty="0"/>
          </a:p>
        </p:txBody>
      </p:sp>
      <p:sp>
        <p:nvSpPr>
          <p:cNvPr id="5" name="Title 4">
            <a:extLst>
              <a:ext uri="{FF2B5EF4-FFF2-40B4-BE49-F238E27FC236}">
                <a16:creationId xmlns:a16="http://schemas.microsoft.com/office/drawing/2014/main" id="{D2C6A07B-E60F-5595-DD78-F1CED4B67C51}"/>
              </a:ext>
            </a:extLst>
          </p:cNvPr>
          <p:cNvSpPr>
            <a:spLocks noGrp="1"/>
          </p:cNvSpPr>
          <p:nvPr>
            <p:ph type="title"/>
          </p:nvPr>
        </p:nvSpPr>
        <p:spPr/>
        <p:txBody>
          <a:bodyPr/>
          <a:lstStyle/>
          <a:p>
            <a:r>
              <a:rPr lang="en-US" dirty="0"/>
              <a:t>Arduino IDE</a:t>
            </a:r>
            <a:endParaRPr lang="en-SG" dirty="0"/>
          </a:p>
        </p:txBody>
      </p:sp>
      <p:pic>
        <p:nvPicPr>
          <p:cNvPr id="1026" name="Picture 2" descr="Arduino Logo PNG vector in SVG, PDF, AI, CDR format">
            <a:extLst>
              <a:ext uri="{FF2B5EF4-FFF2-40B4-BE49-F238E27FC236}">
                <a16:creationId xmlns:a16="http://schemas.microsoft.com/office/drawing/2014/main" id="{CBA45C3B-2AFE-ABCC-332E-7F14C0C7A3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281" y="1312964"/>
            <a:ext cx="3354430" cy="25175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0458895"/>
      </p:ext>
    </p:extLst>
  </p:cSld>
  <p:clrMapOvr>
    <a:masterClrMapping/>
  </p:clrMapOvr>
</p:sld>
</file>

<file path=ppt/theme/theme1.xml><?xml version="1.0" encoding="utf-8"?>
<a:theme xmlns:a="http://schemas.openxmlformats.org/drawingml/2006/main" name="Lumper Presentation by Slidesgo">
  <a:themeElements>
    <a:clrScheme name="Simple Light">
      <a:dk1>
        <a:srgbClr val="344593"/>
      </a:dk1>
      <a:lt1>
        <a:srgbClr val="FFFFFF"/>
      </a:lt1>
      <a:dk2>
        <a:srgbClr val="FFFFFF"/>
      </a:dk2>
      <a:lt2>
        <a:srgbClr val="FFFFFF"/>
      </a:lt2>
      <a:accent1>
        <a:srgbClr val="98BFF9"/>
      </a:accent1>
      <a:accent2>
        <a:srgbClr val="DCEEFF"/>
      </a:accent2>
      <a:accent3>
        <a:srgbClr val="57F7E0"/>
      </a:accent3>
      <a:accent4>
        <a:srgbClr val="344593"/>
      </a:accent4>
      <a:accent5>
        <a:srgbClr val="98BFF9"/>
      </a:accent5>
      <a:accent6>
        <a:srgbClr val="DCEEFF"/>
      </a:accent6>
      <a:hlink>
        <a:srgbClr val="34459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1047</TotalTime>
  <Words>1950</Words>
  <Application>Microsoft Office PowerPoint</Application>
  <PresentationFormat>On-screen Show (16:9)</PresentationFormat>
  <Paragraphs>323</Paragraphs>
  <Slides>80</Slides>
  <Notes>59</Notes>
  <HiddenSlides>1</HiddenSlides>
  <MMClips>0</MMClips>
  <ScaleCrop>false</ScaleCrop>
  <HeadingPairs>
    <vt:vector size="6" baseType="variant">
      <vt:variant>
        <vt:lpstr>Fonts Used</vt:lpstr>
      </vt:variant>
      <vt:variant>
        <vt:i4>17</vt:i4>
      </vt:variant>
      <vt:variant>
        <vt:lpstr>Theme</vt:lpstr>
      </vt:variant>
      <vt:variant>
        <vt:i4>2</vt:i4>
      </vt:variant>
      <vt:variant>
        <vt:lpstr>Slide Titles</vt:lpstr>
      </vt:variant>
      <vt:variant>
        <vt:i4>80</vt:i4>
      </vt:variant>
    </vt:vector>
  </HeadingPairs>
  <TitlesOfParts>
    <vt:vector size="99" baseType="lpstr">
      <vt:lpstr>Ubuntu</vt:lpstr>
      <vt:lpstr>Proxima Nova</vt:lpstr>
      <vt:lpstr>Open Sans</vt:lpstr>
      <vt:lpstr>Arvo</vt:lpstr>
      <vt:lpstr>Proxima Nova Semibold</vt:lpstr>
      <vt:lpstr>Wingdings</vt:lpstr>
      <vt:lpstr>Amatic SC</vt:lpstr>
      <vt:lpstr>Zilla Slab SemiBold</vt:lpstr>
      <vt:lpstr>Calibri</vt:lpstr>
      <vt:lpstr>Livvic</vt:lpstr>
      <vt:lpstr>Helvetica</vt:lpstr>
      <vt:lpstr>Roboto Condensed Light</vt:lpstr>
      <vt:lpstr>Zilla Slab</vt:lpstr>
      <vt:lpstr>Abel</vt:lpstr>
      <vt:lpstr>Roboto Medium</vt:lpstr>
      <vt:lpstr>Arial</vt:lpstr>
      <vt:lpstr>Source Sans Pro</vt:lpstr>
      <vt:lpstr>Lumper Presentation by Slidesgo</vt:lpstr>
      <vt:lpstr>Slidesgo Final Pages</vt:lpstr>
      <vt:lpstr>ESP-Mesh  Workshop</vt:lpstr>
      <vt:lpstr>CONTENTS OF THIS TEMPLATE</vt:lpstr>
      <vt:lpstr>About Me</vt:lpstr>
      <vt:lpstr>1</vt:lpstr>
      <vt:lpstr>ESP32-S3-DevKitC-1Board</vt:lpstr>
      <vt:lpstr>PowerPoint Presentation</vt:lpstr>
      <vt:lpstr>ESP32-S3-DevKitC-1 Board</vt:lpstr>
      <vt:lpstr>1</vt:lpstr>
      <vt:lpstr>Arduino IDE</vt:lpstr>
      <vt:lpstr>Getting Started</vt:lpstr>
      <vt:lpstr>Getting Started</vt:lpstr>
      <vt:lpstr>Getting Started</vt:lpstr>
      <vt:lpstr>2</vt:lpstr>
      <vt:lpstr>Why ESP-Mesh?</vt:lpstr>
      <vt:lpstr>Traditional </vt:lpstr>
      <vt:lpstr>Mesh</vt:lpstr>
      <vt:lpstr>PowerPoint Presentation</vt:lpstr>
      <vt:lpstr>How to Connect to the Board?</vt:lpstr>
      <vt:lpstr>Required Libraries</vt:lpstr>
      <vt:lpstr>PowerPoint Presentation</vt:lpstr>
      <vt:lpstr>Let’s Try It Out!</vt:lpstr>
      <vt:lpstr>Expected Outcome (Connected)</vt:lpstr>
      <vt:lpstr>Expected Outcome (Node Disconnected)</vt:lpstr>
      <vt:lpstr>PowerPoint Presentation</vt:lpstr>
      <vt:lpstr>3</vt:lpstr>
      <vt:lpstr>SparkFun TMP102 Breakout </vt:lpstr>
      <vt:lpstr>PowerPoint Presentation</vt:lpstr>
      <vt:lpstr>Libraries</vt:lpstr>
      <vt:lpstr>Wiring</vt:lpstr>
      <vt:lpstr>Let’s Try It Out!</vt:lpstr>
      <vt:lpstr>WHOA!</vt:lpstr>
      <vt:lpstr>TABLE OF CONTENTS</vt:lpstr>
      <vt:lpstr>“This is a quote. Words full of wisdom that someone important said and can make the reader get inspired”</vt:lpstr>
      <vt:lpstr>1</vt:lpstr>
      <vt:lpstr>INTRODUCTION</vt:lpstr>
      <vt:lpstr>THE SLIDE TITLE GOES HERE!</vt:lpstr>
      <vt:lpstr>YOU CAN DIVIDE THE CONTENT</vt:lpstr>
      <vt:lpstr>YOU COULD USE THREE COLUMNS</vt:lpstr>
      <vt:lpstr>A PICTURE ALWAYS REINFORCES THE  MAIN CONCEPT</vt:lpstr>
      <vt:lpstr>A PICTURE IS WORTH A THOUSAND  WORDS</vt:lpstr>
      <vt:lpstr>AWESOME WORDS</vt:lpstr>
      <vt:lpstr>THIS IS A GRAPH</vt:lpstr>
      <vt:lpstr>REVIEWING CONCEPTS</vt:lpstr>
      <vt:lpstr>2</vt:lpstr>
      <vt:lpstr>INFOGRAPHICS</vt:lpstr>
      <vt:lpstr>… AND THIS IS A TABLE</vt:lpstr>
      <vt:lpstr>THIS IS A MAP</vt:lpstr>
      <vt:lpstr>A TIMELINE ALWAYS WORK</vt:lpstr>
      <vt:lpstr>THIS TEXT MIGHT BE IMPORTANT</vt:lpstr>
      <vt:lpstr>3</vt:lpstr>
      <vt:lpstr>8,498,300</vt:lpstr>
      <vt:lpstr>310,860 km</vt:lpstr>
      <vt:lpstr>THE PERCENTAGES</vt:lpstr>
      <vt:lpstr>BULLET POINTS ARE VERY USEFUL</vt:lpstr>
      <vt:lpstr>REVIEW</vt:lpstr>
      <vt:lpstr>4</vt:lpstr>
      <vt:lpstr>DESKTOP SOFTWARE</vt:lpstr>
      <vt:lpstr>TABLET APP</vt:lpstr>
      <vt:lpstr>MOBILE APPS</vt:lpstr>
      <vt:lpstr>OUR TEAM</vt:lpstr>
      <vt:lpstr>THANKS!</vt:lpstr>
      <vt:lpstr>ALTERNATIVE RESOURCES</vt:lpstr>
      <vt:lpstr>RESOURCES</vt:lpstr>
      <vt:lpstr>Instructions for use</vt:lpstr>
      <vt:lpstr>Fonts &amp; colors used</vt:lpstr>
      <vt:lpstr>Stories by Freepik</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ESP-Mesh  Workshop</dc:title>
  <dc:creator>WH Ho</dc:creator>
  <cp:lastModifiedBy>WH Ho</cp:lastModifiedBy>
  <cp:revision>14</cp:revision>
  <dcterms:modified xsi:type="dcterms:W3CDTF">2023-09-26T01:16:22Z</dcterms:modified>
</cp:coreProperties>
</file>